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31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22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46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1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5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06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7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02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4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4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0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3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8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25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del aire comprimido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22400"/>
            <a:ext cx="8946541" cy="4825999"/>
          </a:xfrm>
        </p:spPr>
        <p:txBody>
          <a:bodyPr>
            <a:normAutofit/>
          </a:bodyPr>
          <a:lstStyle/>
          <a:p>
            <a:r>
              <a:rPr lang="es-MX" dirty="0"/>
              <a:t>En la práctica se presentan muy a menudo los casos en que la calidad del aire comprimido desempeña un papel primordial.</a:t>
            </a:r>
          </a:p>
          <a:p>
            <a:r>
              <a:rPr lang="es-MX" dirty="0"/>
              <a:t>Las impurezas en forma de partículas de suciedad u óxido, residuos de aceite lubricante y humedad dan origen muchas veces a averías en las instalaciones neumáticas y a la destrucción de los elementos neumáticos.</a:t>
            </a:r>
          </a:p>
          <a:p>
            <a:r>
              <a:rPr lang="es-MX" dirty="0" smtClean="0"/>
              <a:t>Antes de entrar en contacto con los elementos del circuito el aire pasa por una unidad de mantenimiento la cual representa </a:t>
            </a:r>
            <a:r>
              <a:rPr lang="es-MX" dirty="0"/>
              <a:t>una combinación de los siguientes elementos:</a:t>
            </a:r>
          </a:p>
          <a:p>
            <a:r>
              <a:rPr lang="es-MX" dirty="0"/>
              <a:t>•	Filtro de aire comprimido.</a:t>
            </a:r>
          </a:p>
          <a:p>
            <a:r>
              <a:rPr lang="es-MX" dirty="0"/>
              <a:t>•	Regulador de presión.</a:t>
            </a:r>
          </a:p>
          <a:p>
            <a:r>
              <a:rPr lang="es-MX" dirty="0"/>
              <a:t>•	Lubricador de aire comprimido.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17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del aire comprimido</a:t>
            </a:r>
          </a:p>
        </p:txBody>
      </p:sp>
      <p:pic>
        <p:nvPicPr>
          <p:cNvPr id="4" name="Marcador de contenido 3" descr="https://4.bp.blogspot.com/_menyLjmyGXE/SxTi1HYx2HI/AAAAAAAAAB0/UqddxW4UgNM/s1600/aire-pres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55" y="1259858"/>
            <a:ext cx="9390768" cy="5344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75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95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Preparación del aire comprimido</vt:lpstr>
      <vt:lpstr>Preparación del aire comprimido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neumática</dc:title>
  <dc:creator>JDavidSG</dc:creator>
  <cp:lastModifiedBy>JDavidSG</cp:lastModifiedBy>
  <cp:revision>27</cp:revision>
  <dcterms:created xsi:type="dcterms:W3CDTF">2017-07-23T18:23:47Z</dcterms:created>
  <dcterms:modified xsi:type="dcterms:W3CDTF">2017-08-29T22:30:30Z</dcterms:modified>
</cp:coreProperties>
</file>