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8" r:id="rId3"/>
    <p:sldId id="270" r:id="rId4"/>
    <p:sldId id="269" r:id="rId5"/>
    <p:sldId id="272" r:id="rId6"/>
    <p:sldId id="271" r:id="rId7"/>
    <p:sldId id="273" r:id="rId8"/>
    <p:sldId id="274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282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831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4220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3467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7917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8051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6067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570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041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802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545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545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705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036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683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989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503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62503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</a:t>
            </a:r>
            <a:r>
              <a:rPr lang="es-MX" dirty="0"/>
              <a:t>de actuadores </a:t>
            </a:r>
            <a:r>
              <a:rPr lang="es-MX" dirty="0" smtClean="0"/>
              <a:t>neumáticos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Actuadores lineales </a:t>
            </a:r>
          </a:p>
          <a:p>
            <a:endParaRPr lang="es-MX" dirty="0" smtClean="0"/>
          </a:p>
          <a:p>
            <a:r>
              <a:rPr lang="es-MX" dirty="0" smtClean="0"/>
              <a:t>Existen </a:t>
            </a:r>
            <a:r>
              <a:rPr lang="es-MX" dirty="0"/>
              <a:t>dos tipos fundamentales de los cuales derivan construcciones especiales </a:t>
            </a:r>
          </a:p>
          <a:p>
            <a:r>
              <a:rPr lang="es-MX" dirty="0"/>
              <a:t>•	Cilindros de simple efecto, con una entrada de aire para producir una carrera de trabajo en un sentido. </a:t>
            </a:r>
          </a:p>
          <a:p>
            <a:r>
              <a:rPr lang="es-MX" dirty="0"/>
              <a:t>•	Cilindros de doble efecto, con dos entradas de aire para producir carreras de trabajo de salida y retroceso.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2875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</a:t>
            </a:r>
            <a:r>
              <a:rPr lang="es-MX" dirty="0"/>
              <a:t>de actuadores </a:t>
            </a:r>
            <a:r>
              <a:rPr lang="es-MX" dirty="0" smtClean="0"/>
              <a:t>neumáticos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9710" y="1152983"/>
            <a:ext cx="3813001" cy="5552617"/>
          </a:xfrm>
        </p:spPr>
        <p:txBody>
          <a:bodyPr/>
          <a:lstStyle/>
          <a:p>
            <a:r>
              <a:rPr lang="es-MX" b="1" dirty="0"/>
              <a:t>Cilindros de simple efecto </a:t>
            </a:r>
            <a:endParaRPr lang="es-MX" dirty="0"/>
          </a:p>
          <a:p>
            <a:r>
              <a:rPr lang="es-MX" dirty="0"/>
              <a:t>Un cilindro  de  simple  efecto  desarrolla  un  trabajo sólo  en  un  sentido.  El émbolo  se hace  retornar  por  medio  de  un  resorte  interno  o  por  algún  otro  medio  externo  como cargas,  movimientos  mecánicos,  etc.  Puede ser  de  tipo  “normalmente  dentro”  o “normalmente fuera”.</a:t>
            </a:r>
          </a:p>
          <a:p>
            <a:endParaRPr lang="es-MX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623" y="1343377"/>
            <a:ext cx="7773176" cy="498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7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</a:t>
            </a:r>
            <a:r>
              <a:rPr lang="es-MX" dirty="0"/>
              <a:t>de actuadores </a:t>
            </a:r>
            <a:r>
              <a:rPr lang="es-MX" dirty="0" smtClean="0"/>
              <a:t>neumáticos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9710" y="1152983"/>
            <a:ext cx="3813001" cy="5552617"/>
          </a:xfrm>
        </p:spPr>
        <p:txBody>
          <a:bodyPr/>
          <a:lstStyle/>
          <a:p>
            <a:r>
              <a:rPr lang="es-MX" b="1" dirty="0"/>
              <a:t>Cilindros de simple efecto </a:t>
            </a:r>
            <a:endParaRPr lang="es-MX" dirty="0"/>
          </a:p>
        </p:txBody>
      </p:sp>
      <p:pic>
        <p:nvPicPr>
          <p:cNvPr id="5" name="Imagen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82"/>
          <a:stretch/>
        </p:blipFill>
        <p:spPr>
          <a:xfrm>
            <a:off x="1614312" y="4222398"/>
            <a:ext cx="8839199" cy="2080330"/>
          </a:xfrm>
          <a:prstGeom prst="rect">
            <a:avLst/>
          </a:prstGeom>
        </p:spPr>
      </p:pic>
      <p:pic>
        <p:nvPicPr>
          <p:cNvPr id="6" name="Imagen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267" y="1917173"/>
            <a:ext cx="8671948" cy="200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95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</a:t>
            </a:r>
            <a:r>
              <a:rPr lang="es-MX" dirty="0"/>
              <a:t>de actuadores </a:t>
            </a:r>
            <a:r>
              <a:rPr lang="es-MX" dirty="0" smtClean="0"/>
              <a:t>neumáticos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44333" y="1152983"/>
            <a:ext cx="3813001" cy="5552617"/>
          </a:xfrm>
        </p:spPr>
        <p:txBody>
          <a:bodyPr>
            <a:normAutofit fontScale="92500" lnSpcReduction="10000"/>
          </a:bodyPr>
          <a:lstStyle/>
          <a:p>
            <a:r>
              <a:rPr lang="es-MX" sz="2200" b="1" dirty="0" smtClean="0"/>
              <a:t>Cilindro de doble efecto </a:t>
            </a:r>
          </a:p>
          <a:p>
            <a:r>
              <a:rPr lang="es-MX" dirty="0" smtClean="0"/>
              <a:t>Los  </a:t>
            </a:r>
            <a:r>
              <a:rPr lang="es-MX" dirty="0"/>
              <a:t>cilindros  de  doble  efecto  son  aquellos  que  realizan  tanto  su  carrera  de avance  como  la  de  retroceso  por  acción  del  aire  comprimido.  Su  denominación  se debe  a  que  emplean  las  dos  caras  del  émbolo  (aire  en  ambas  cámaras),  por  lo  que estos componentes sí que pueden realizar trabajo en ambos sentidos.</a:t>
            </a:r>
          </a:p>
          <a:p>
            <a:r>
              <a:rPr lang="es-MX" dirty="0"/>
              <a:t>Sus  componentes  internos  son  prácticamente  iguales a  los  de  simple  efecto, con  pequeñas  variaciones  en  su  </a:t>
            </a:r>
            <a:r>
              <a:rPr lang="es-MX" dirty="0" smtClean="0"/>
              <a:t>construcción.</a:t>
            </a:r>
            <a:endParaRPr lang="es-MX" dirty="0"/>
          </a:p>
        </p:txBody>
      </p:sp>
      <p:pic>
        <p:nvPicPr>
          <p:cNvPr id="5" name="Imagen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24" y="1435452"/>
            <a:ext cx="7434509" cy="498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8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</a:t>
            </a:r>
            <a:r>
              <a:rPr lang="es-MX" dirty="0"/>
              <a:t>de actuadores </a:t>
            </a:r>
            <a:r>
              <a:rPr lang="es-MX" dirty="0" smtClean="0"/>
              <a:t>neumáticos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44333" y="1152983"/>
            <a:ext cx="3813001" cy="5552617"/>
          </a:xfrm>
        </p:spPr>
        <p:txBody>
          <a:bodyPr>
            <a:normAutofit/>
          </a:bodyPr>
          <a:lstStyle/>
          <a:p>
            <a:r>
              <a:rPr lang="es-MX" sz="2200" b="1" dirty="0" smtClean="0"/>
              <a:t>Cilindro de doble efecto </a:t>
            </a:r>
          </a:p>
        </p:txBody>
      </p:sp>
      <p:pic>
        <p:nvPicPr>
          <p:cNvPr id="6" name="Imagen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7" y="2193219"/>
            <a:ext cx="9843911" cy="3089981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572000" y="2734433"/>
            <a:ext cx="598311" cy="15892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459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</a:t>
            </a:r>
            <a:r>
              <a:rPr lang="es-MX" dirty="0"/>
              <a:t>de actuadores </a:t>
            </a:r>
            <a:r>
              <a:rPr lang="es-MX" dirty="0" smtClean="0"/>
              <a:t>neumáticos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1152983"/>
            <a:ext cx="11311223" cy="5552617"/>
          </a:xfrm>
        </p:spPr>
        <p:txBody>
          <a:bodyPr>
            <a:normAutofit/>
          </a:bodyPr>
          <a:lstStyle/>
          <a:p>
            <a:r>
              <a:rPr lang="es-MX" sz="2200" b="1" dirty="0" smtClean="0"/>
              <a:t>Doble efecto vs simple efecto</a:t>
            </a:r>
          </a:p>
          <a:p>
            <a:r>
              <a:rPr lang="es-MX" dirty="0"/>
              <a:t>En definitiva, podemos afirmar que los actuadores lineales de doble efecto son los componentes más habituales en el control </a:t>
            </a:r>
            <a:r>
              <a:rPr lang="es-MX" dirty="0" smtClean="0"/>
              <a:t>neumático. Esto </a:t>
            </a:r>
            <a:r>
              <a:rPr lang="es-MX" dirty="0"/>
              <a:t>es debido a: </a:t>
            </a:r>
            <a:endParaRPr lang="es-MX" dirty="0" smtClean="0"/>
          </a:p>
          <a:p>
            <a:endParaRPr lang="es-MX" dirty="0"/>
          </a:p>
          <a:p>
            <a:pPr lvl="0"/>
            <a:r>
              <a:rPr lang="es-MX" dirty="0"/>
              <a:t>Se  tiene  la  posibilidad  de  realizar  trabajo  en  ambos  sentidos  (carreras  de avance y retroceso). </a:t>
            </a:r>
            <a:endParaRPr lang="es-MX" dirty="0" smtClean="0"/>
          </a:p>
          <a:p>
            <a:pPr lvl="0"/>
            <a:endParaRPr lang="es-MX" dirty="0"/>
          </a:p>
          <a:p>
            <a:pPr lvl="0"/>
            <a:r>
              <a:rPr lang="es-MX" dirty="0"/>
              <a:t>No se pierde fuerza en el accionamiento debido a la inexistencia de muelle en oposición. </a:t>
            </a:r>
            <a:endParaRPr lang="es-MX" dirty="0" smtClean="0"/>
          </a:p>
          <a:p>
            <a:pPr lvl="0"/>
            <a:endParaRPr lang="es-MX" dirty="0"/>
          </a:p>
          <a:p>
            <a:pPr lvl="0"/>
            <a:r>
              <a:rPr lang="es-MX" dirty="0"/>
              <a:t>Para  una  misma  longitud  de  cilindro,  la  carrera  en  doble  efecto  es mayor  que en disposición de simple, al no existir volumen de alojamiento.</a:t>
            </a:r>
          </a:p>
          <a:p>
            <a:endParaRPr lang="es-MX" sz="2200" b="1" dirty="0"/>
          </a:p>
        </p:txBody>
      </p:sp>
    </p:spTree>
    <p:extLst>
      <p:ext uri="{BB962C8B-B14F-4D97-AF65-F5344CB8AC3E}">
        <p14:creationId xmlns:p14="http://schemas.microsoft.com/office/powerpoint/2010/main" val="67216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</a:t>
            </a:r>
            <a:r>
              <a:rPr lang="es-MX" dirty="0"/>
              <a:t>de actuadores </a:t>
            </a:r>
            <a:r>
              <a:rPr lang="es-MX" dirty="0" smtClean="0"/>
              <a:t>neumáticos</a:t>
            </a:r>
            <a:endParaRPr lang="es-MX" dirty="0"/>
          </a:p>
        </p:txBody>
      </p:sp>
      <p:pic>
        <p:nvPicPr>
          <p:cNvPr id="4" name="Marcador de contenido 3" descr="https://image.slidesharecdn.com/unidadneumatica4v1c-100407161937-phpapp01/95/unidad-neumatica-4-v1-c-23-728.jpg?cb=1270657238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37" b="3537"/>
          <a:stretch/>
        </p:blipFill>
        <p:spPr bwMode="auto">
          <a:xfrm>
            <a:off x="1614310" y="1670755"/>
            <a:ext cx="8569855" cy="457536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50954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</a:t>
            </a:r>
            <a:r>
              <a:rPr lang="es-MX" dirty="0"/>
              <a:t>de actuadores </a:t>
            </a:r>
            <a:r>
              <a:rPr lang="es-MX" dirty="0" smtClean="0"/>
              <a:t>neumáticos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es-MX" b="1" dirty="0" smtClean="0"/>
              <a:t>Actuadores de giro </a:t>
            </a:r>
          </a:p>
          <a:p>
            <a:r>
              <a:rPr lang="es-MX" dirty="0" smtClean="0"/>
              <a:t>Los </a:t>
            </a:r>
            <a:r>
              <a:rPr lang="es-MX" dirty="0"/>
              <a:t>actuadores rotativos son los encargados de transformar la energía neumática en energía mecánica de rotación. Dependiendo de si el móvil de giro tiene un ángulo limitado o no, se forman los dos grandes grupos a analizar: </a:t>
            </a:r>
          </a:p>
          <a:p>
            <a:r>
              <a:rPr lang="es-MX" dirty="0"/>
              <a:t>Actuadores de giro limitado, que son aquellos que proporcionan movimiento de giro pero no llegan a producir una revolución (exceptuando alguna mecánica particular  como  por  ejemplo  piñón  –  cremallera).  Existen  disposiciones  de simple  y  doble  efecto  para  ángulos  de  giro  de  90º, 180º...,  hasta  un  valor máximo de unos 300º (aproximadamente). </a:t>
            </a:r>
          </a:p>
          <a:p>
            <a:r>
              <a:rPr lang="es-MX" dirty="0"/>
              <a:t>Motores  neumáticos, que  son  aquellos  que  proporcionan  un  movimiento rotatorio  constante.  Se  caracterizan  por  proporcionar  un  elevado  número  de revoluciones por minuto.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86749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407</TotalTime>
  <Words>405</Words>
  <Application>Microsoft Office PowerPoint</Application>
  <PresentationFormat>Panorámica</PresentationFormat>
  <Paragraphs>32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Tipos de actuadores neumáticos</vt:lpstr>
      <vt:lpstr>Tipos de actuadores neumáticos</vt:lpstr>
      <vt:lpstr>Tipos de actuadores neumáticos</vt:lpstr>
      <vt:lpstr>Tipos de actuadores neumáticos</vt:lpstr>
      <vt:lpstr>Tipos de actuadores neumáticos</vt:lpstr>
      <vt:lpstr>Tipos de actuadores neumáticos</vt:lpstr>
      <vt:lpstr>Tipos de actuadores neumáticos</vt:lpstr>
      <vt:lpstr>Tipos de actuadores neumáticos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neumática</dc:title>
  <dc:creator>JDavidSG</dc:creator>
  <cp:lastModifiedBy>JDavidSG</cp:lastModifiedBy>
  <cp:revision>28</cp:revision>
  <dcterms:created xsi:type="dcterms:W3CDTF">2017-07-23T18:23:47Z</dcterms:created>
  <dcterms:modified xsi:type="dcterms:W3CDTF">2017-08-29T22:31:32Z</dcterms:modified>
</cp:coreProperties>
</file>