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326579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CD8B476-15D5-418A-B4BA-07BD25D3B56E}" type="datetimeFigureOut">
              <a:rPr lang="es-MX" smtClean="0"/>
              <a:t>30/08/2017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289830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4076718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99230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390332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308527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2647175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2904816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135330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106575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1208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CD8B476-15D5-418A-B4BA-07BD25D3B56E}" type="datetimeFigureOut">
              <a:rPr lang="es-MX" smtClean="0"/>
              <a:t>30/08/2017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150424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CD8B476-15D5-418A-B4BA-07BD25D3B56E}" type="datetimeFigureOut">
              <a:rPr lang="es-MX" smtClean="0"/>
              <a:t>30/08/2017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212930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9430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10148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5CD8B476-15D5-418A-B4BA-07BD25D3B56E}" type="datetimeFigureOut">
              <a:rPr lang="es-MX" smtClean="0"/>
              <a:t>30/08/2017</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194474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CD8B476-15D5-418A-B4BA-07BD25D3B56E}" type="datetimeFigureOut">
              <a:rPr lang="es-MX" smtClean="0"/>
              <a:t>30/08/2017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6C1586E-037B-408D-9695-968790DCFD23}" type="slidenum">
              <a:rPr lang="es-MX" smtClean="0"/>
              <a:t>‹Nº›</a:t>
            </a:fld>
            <a:endParaRPr lang="es-MX"/>
          </a:p>
        </p:txBody>
      </p:sp>
    </p:spTree>
    <p:extLst>
      <p:ext uri="{BB962C8B-B14F-4D97-AF65-F5344CB8AC3E}">
        <p14:creationId xmlns:p14="http://schemas.microsoft.com/office/powerpoint/2010/main" val="147132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D8B476-15D5-418A-B4BA-07BD25D3B56E}" type="datetimeFigureOut">
              <a:rPr lang="es-MX" smtClean="0"/>
              <a:t>30/08/2017</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C1586E-037B-408D-9695-968790DCFD23}" type="slidenum">
              <a:rPr lang="es-MX" smtClean="0"/>
              <a:t>‹Nº›</a:t>
            </a:fld>
            <a:endParaRPr lang="es-MX"/>
          </a:p>
        </p:txBody>
      </p:sp>
    </p:spTree>
    <p:extLst>
      <p:ext uri="{BB962C8B-B14F-4D97-AF65-F5344CB8AC3E}">
        <p14:creationId xmlns:p14="http://schemas.microsoft.com/office/powerpoint/2010/main" val="262580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fontScale="92500" lnSpcReduction="10000"/>
          </a:bodyPr>
          <a:lstStyle/>
          <a:p>
            <a:r>
              <a:rPr lang="es-MX" dirty="0"/>
              <a:t>Válvulas de distribución: Como su propio nombre indica son las encargadas de distribuir el aire comprimido en los diferentes actuadores neumáticos, por ejemplo, los cilindros.</a:t>
            </a:r>
          </a:p>
          <a:p>
            <a:r>
              <a:rPr lang="es-MX" dirty="0"/>
              <a:t>La clasificación más importante es por el número de vías y </a:t>
            </a:r>
            <a:r>
              <a:rPr lang="es-MX" dirty="0" smtClean="0"/>
              <a:t>posiciones</a:t>
            </a:r>
          </a:p>
          <a:p>
            <a:endParaRPr lang="es-MX" dirty="0"/>
          </a:p>
          <a:p>
            <a:r>
              <a:rPr lang="es-MX" b="1" dirty="0"/>
              <a:t>Vía</a:t>
            </a:r>
            <a:r>
              <a:rPr lang="es-MX" dirty="0"/>
              <a:t>: Entendemos por vía, el orificio de conexión externa que dispone la válvula. No se deben tener en cuenta, los orificios que sean de purga, o las conexiones que disponga la válvula para su pilotaje.</a:t>
            </a:r>
          </a:p>
          <a:p>
            <a:endParaRPr lang="es-MX" dirty="0"/>
          </a:p>
          <a:p>
            <a:r>
              <a:rPr lang="es-MX" b="1" dirty="0"/>
              <a:t>Posición</a:t>
            </a:r>
            <a:r>
              <a:rPr lang="es-MX" dirty="0"/>
              <a:t>: Se refiere a las conexiones internas, es decir, la válvula nos indicará las conexiones internas que puede realizar según su diseño, que será el número de posiciones.</a:t>
            </a:r>
          </a:p>
          <a:p>
            <a:endParaRPr lang="es-MX" dirty="0"/>
          </a:p>
        </p:txBody>
      </p:sp>
    </p:spTree>
    <p:extLst>
      <p:ext uri="{BB962C8B-B14F-4D97-AF65-F5344CB8AC3E}">
        <p14:creationId xmlns:p14="http://schemas.microsoft.com/office/powerpoint/2010/main" val="90760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a:bodyPr>
          <a:lstStyle/>
          <a:p>
            <a:r>
              <a:rPr lang="es-MX" b="1" dirty="0" smtClean="0"/>
              <a:t>7.Válvula </a:t>
            </a:r>
            <a:r>
              <a:rPr lang="es-MX" b="1" dirty="0"/>
              <a:t>secuencial</a:t>
            </a:r>
          </a:p>
          <a:p>
            <a:r>
              <a:rPr lang="es-MX" dirty="0"/>
              <a:t>Las válvulas de secuencia se utilizan cuando el elemento neumático necesita una mínima presión para funcionar, entonces, se tara la válvula secuencial a dicha presión.</a:t>
            </a:r>
          </a:p>
        </p:txBody>
      </p:sp>
      <p:pic>
        <p:nvPicPr>
          <p:cNvPr id="9218" name="Picture 2" descr="válvula secuenc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940" y="4113917"/>
            <a:ext cx="1846615" cy="184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548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a:bodyPr>
          <a:lstStyle/>
          <a:p>
            <a:r>
              <a:rPr lang="es-MX" dirty="0"/>
              <a:t>La válvula se representa por una serie de cuadrados, cada cuadrado de la válvula representa una posición que la válvula puede adoptar. Lo más común es encontrarse con válvulas de dos posiciones. Cuando se representa una válvula en un esquema o plano neumático, siempre se hace respecto a su posición de reposo o </a:t>
            </a:r>
            <a:r>
              <a:rPr lang="es-MX" dirty="0" smtClean="0"/>
              <a:t>inicial.</a:t>
            </a:r>
            <a:endParaRPr lang="es-MX" dirty="0"/>
          </a:p>
          <a:p>
            <a:r>
              <a:rPr lang="es-MX" dirty="0"/>
              <a:t> </a:t>
            </a:r>
          </a:p>
          <a:p>
            <a:endParaRPr lang="es-MX" dirty="0"/>
          </a:p>
        </p:txBody>
      </p:sp>
      <p:pic>
        <p:nvPicPr>
          <p:cNvPr id="1026" name="Picture 2" descr="válvula distribuidora de dos posici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888" y="4373562"/>
            <a:ext cx="3270602" cy="179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69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a:bodyPr>
          <a:lstStyle/>
          <a:p>
            <a:r>
              <a:rPr lang="es-MX" dirty="0"/>
              <a:t>Las vías se dibujan en el interior de cada posición o cuadrado. Las vías que se hallen </a:t>
            </a:r>
            <a:r>
              <a:rPr lang="es-MX" b="1" dirty="0"/>
              <a:t>cerradas</a:t>
            </a:r>
            <a:r>
              <a:rPr lang="es-MX" dirty="0"/>
              <a:t>, se representan con una </a:t>
            </a:r>
            <a:r>
              <a:rPr lang="es-MX" b="1" dirty="0"/>
              <a:t>T</a:t>
            </a:r>
            <a:r>
              <a:rPr lang="es-MX" dirty="0"/>
              <a:t>, y las vías conectadas entre sí las veréis unidas por una línea con una o dos flechas. Las flechas nos indican el sentido de circulación del aire, de aquí podemos deducir que dos flechas nos informan de doble sentido de circulación del aire.</a:t>
            </a:r>
          </a:p>
          <a:p>
            <a:r>
              <a:rPr lang="es-MX" dirty="0" smtClean="0"/>
              <a:t> </a:t>
            </a:r>
            <a:endParaRPr lang="es-MX" dirty="0"/>
          </a:p>
          <a:p>
            <a:endParaRPr lang="es-MX" dirty="0"/>
          </a:p>
        </p:txBody>
      </p:sp>
      <p:pic>
        <p:nvPicPr>
          <p:cNvPr id="2050" name="Picture 2" descr="válvula distribuidora de tres ví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907" y="4407955"/>
            <a:ext cx="3678825" cy="204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81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a:bodyPr>
          <a:lstStyle/>
          <a:p>
            <a:r>
              <a:rPr lang="es-MX" b="1" dirty="0"/>
              <a:t>Válvulas de bloqueo: </a:t>
            </a:r>
            <a:r>
              <a:rPr lang="es-MX" dirty="0"/>
              <a:t>Son válvulas con la capacidad de bloquear el paso del aire comprimido cuando se dan ciertas condiciones en el circuito.</a:t>
            </a:r>
          </a:p>
          <a:p>
            <a:r>
              <a:rPr lang="es-MX" dirty="0"/>
              <a:t/>
            </a:r>
            <a:br>
              <a:rPr lang="es-MX" dirty="0"/>
            </a:br>
            <a:r>
              <a:rPr lang="es-MX" dirty="0"/>
              <a:t>        </a:t>
            </a:r>
            <a:r>
              <a:rPr lang="es-MX" b="1" dirty="0"/>
              <a:t>1. </a:t>
            </a:r>
            <a:r>
              <a:rPr lang="es-MX" b="1" dirty="0" err="1"/>
              <a:t>Antirretorno</a:t>
            </a:r>
            <a:r>
              <a:rPr lang="es-MX" b="1" dirty="0" smtClean="0"/>
              <a:t>.</a:t>
            </a:r>
          </a:p>
          <a:p>
            <a:r>
              <a:rPr lang="es-MX" dirty="0"/>
              <a:t>Este tipo de válvula esta diseñada para que deje fluir el aire en un sentido, mientras bloquea el sentido contrario.</a:t>
            </a:r>
            <a:endParaRPr lang="es-MX" b="1" dirty="0"/>
          </a:p>
          <a:p>
            <a:r>
              <a:rPr lang="es-MX" dirty="0"/>
              <a:t/>
            </a:r>
            <a:br>
              <a:rPr lang="es-MX" dirty="0"/>
            </a:br>
            <a:r>
              <a:rPr lang="es-MX" dirty="0"/>
              <a:t>        </a:t>
            </a:r>
            <a:br>
              <a:rPr lang="es-MX" dirty="0"/>
            </a:br>
            <a:r>
              <a:rPr lang="es-MX" dirty="0"/>
              <a:t>        </a:t>
            </a:r>
          </a:p>
        </p:txBody>
      </p:sp>
      <p:pic>
        <p:nvPicPr>
          <p:cNvPr id="3074" name="Picture 2" descr="Válvula antirretor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937" y="4910667"/>
            <a:ext cx="3991809" cy="105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Válvula antirretor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452" y="4896979"/>
            <a:ext cx="1688570" cy="106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48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a:bodyPr>
          <a:lstStyle/>
          <a:p>
            <a:r>
              <a:rPr lang="es-MX" b="1" dirty="0"/>
              <a:t>2. Simultáneas</a:t>
            </a:r>
            <a:r>
              <a:rPr lang="es-MX" b="1" dirty="0" smtClean="0"/>
              <a:t>.</a:t>
            </a:r>
          </a:p>
          <a:p>
            <a:r>
              <a:rPr lang="es-MX" dirty="0"/>
              <a:t>Las válvulas simultáneas tienen dos entradas, una salida y un elemento móvil, en forma de corredera, que se desplaza por la acción del fluido al entrar por dos de sus orificios, dejando libre el tercer orificio. Sí solamente entra fluido por un orificio, el orificio que debería dejar paso al fluido, queda cerrado.</a:t>
            </a:r>
          </a:p>
          <a:p>
            <a:endParaRPr lang="es-MX" b="1" dirty="0" smtClean="0"/>
          </a:p>
          <a:p>
            <a:endParaRPr lang="es-MX" dirty="0"/>
          </a:p>
        </p:txBody>
      </p:sp>
      <p:pic>
        <p:nvPicPr>
          <p:cNvPr id="4098" name="Picture 2" descr="Válvula simultán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9603" y="4651802"/>
            <a:ext cx="3188582" cy="159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0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a:bodyPr>
          <a:lstStyle/>
          <a:p>
            <a:r>
              <a:rPr lang="es-MX" b="1" dirty="0"/>
              <a:t>3. Selectivas</a:t>
            </a:r>
            <a:r>
              <a:rPr lang="es-MX" b="1" dirty="0" smtClean="0"/>
              <a:t>.</a:t>
            </a:r>
            <a:endParaRPr lang="es-MX" dirty="0"/>
          </a:p>
          <a:p>
            <a:r>
              <a:rPr lang="es-MX" dirty="0"/>
              <a:t>Las válvulas selectivas tienen 2 entradas y una salida. Su elemento móvil suele ser una bola metálica. Cada una de las entradas esta conectada a un circuito diferente, por este motivo se llaman válvulas selectivas. Este tipo de válvula se utiliza cuando deseamos accionar una máquina desde más de un sitio de mando. </a:t>
            </a:r>
          </a:p>
        </p:txBody>
      </p:sp>
      <p:pic>
        <p:nvPicPr>
          <p:cNvPr id="5122" name="Picture 2" descr="Válvula selecti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355" y="4195812"/>
            <a:ext cx="3862523" cy="243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382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a:bodyPr>
          <a:lstStyle/>
          <a:p>
            <a:r>
              <a:rPr lang="es-MX" b="1" dirty="0"/>
              <a:t>4. De escape</a:t>
            </a:r>
            <a:r>
              <a:rPr lang="es-MX" b="1" dirty="0" smtClean="0"/>
              <a:t>.</a:t>
            </a:r>
          </a:p>
          <a:p>
            <a:r>
              <a:rPr lang="es-MX" dirty="0"/>
              <a:t>Este tipo de válvulas tiene dos funciones que desempeñar. Uno para liberar el aire lo antes posible, pues sí el aire tiene que pasar por gran cantidad de tubería, tardaría mucho en salir al exterior. La otra utilidad, es que a veces quedan restos de presión en las tuberías, lo cual facilita que se den errores de funcionalidad en el circuito, con este tipo de válvula se elimina esta posibilidad.</a:t>
            </a:r>
          </a:p>
        </p:txBody>
      </p:sp>
      <p:pic>
        <p:nvPicPr>
          <p:cNvPr id="6146" name="Picture 2" descr="Válvula de escape rápi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737" y="4460339"/>
            <a:ext cx="3677757" cy="21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548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a:bodyPr>
          <a:lstStyle/>
          <a:p>
            <a:r>
              <a:rPr lang="es-MX" b="1" dirty="0" smtClean="0"/>
              <a:t>5. Válvulas </a:t>
            </a:r>
            <a:r>
              <a:rPr lang="es-MX" b="1" dirty="0"/>
              <a:t>reguladoras de presión</a:t>
            </a:r>
          </a:p>
          <a:p>
            <a:r>
              <a:rPr lang="es-MX" dirty="0"/>
              <a:t>Se usan para fijar una presión de salida independientemente de la presión de entrada. De esta forma se salvaguardan los elementos que queremos proteger de fluctuaciones de presión.</a:t>
            </a:r>
          </a:p>
          <a:p>
            <a:endParaRPr lang="es-MX" dirty="0"/>
          </a:p>
        </p:txBody>
      </p:sp>
      <p:pic>
        <p:nvPicPr>
          <p:cNvPr id="7170" name="Picture 2" descr="válvula reduct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979" y="3639785"/>
            <a:ext cx="3817408" cy="295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4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Tipos de válvulas neumáticas y su simbología</a:t>
            </a:r>
          </a:p>
        </p:txBody>
      </p:sp>
      <p:sp>
        <p:nvSpPr>
          <p:cNvPr id="3" name="Marcador de contenido 2"/>
          <p:cNvSpPr>
            <a:spLocks noGrp="1"/>
          </p:cNvSpPr>
          <p:nvPr>
            <p:ph idx="1"/>
          </p:nvPr>
        </p:nvSpPr>
        <p:spPr/>
        <p:txBody>
          <a:bodyPr>
            <a:normAutofit/>
          </a:bodyPr>
          <a:lstStyle/>
          <a:p>
            <a:r>
              <a:rPr lang="es-MX" b="1" dirty="0" smtClean="0"/>
              <a:t>6.Válvula </a:t>
            </a:r>
            <a:r>
              <a:rPr lang="es-MX" b="1" dirty="0"/>
              <a:t>limitadora de presión</a:t>
            </a:r>
          </a:p>
          <a:p>
            <a:r>
              <a:rPr lang="es-MX" dirty="0"/>
              <a:t>Es una válvula similar a la válvula reguladora de presión. La diferencia estriba en su utilidad. Mientras que las válvulas reguladoras de presión se utilizan para proteger los elementos neumáticos, las válvulas limitadoras de presión se emplean para limitar la presión de toda la red. </a:t>
            </a:r>
          </a:p>
        </p:txBody>
      </p:sp>
      <p:pic>
        <p:nvPicPr>
          <p:cNvPr id="8194" name="Picture 2" descr="válvula limitad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873" y="4150658"/>
            <a:ext cx="2241726" cy="224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730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672</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Ion</vt:lpstr>
      <vt:lpstr>Tipos de válvulas neumáticas y su simbología</vt:lpstr>
      <vt:lpstr>Tipos de válvulas neumáticas y su simbología</vt:lpstr>
      <vt:lpstr>Tipos de válvulas neumáticas y su simbología</vt:lpstr>
      <vt:lpstr>Tipos de válvulas neumáticas y su simbología</vt:lpstr>
      <vt:lpstr>Tipos de válvulas neumáticas y su simbología</vt:lpstr>
      <vt:lpstr>Tipos de válvulas neumáticas y su simbología</vt:lpstr>
      <vt:lpstr>Tipos de válvulas neumáticas y su simbología</vt:lpstr>
      <vt:lpstr>Tipos de válvulas neumáticas y su simbología</vt:lpstr>
      <vt:lpstr>Tipos de válvulas neumáticas y su simbología</vt:lpstr>
      <vt:lpstr>Tipos de válvulas neumáticas y su simbología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válvulas neumáticas y su simbología</dc:title>
  <dc:creator>JDavidSG</dc:creator>
  <cp:lastModifiedBy>JDavidSG</cp:lastModifiedBy>
  <cp:revision>1</cp:revision>
  <dcterms:created xsi:type="dcterms:W3CDTF">2017-08-30T22:33:18Z</dcterms:created>
  <dcterms:modified xsi:type="dcterms:W3CDTF">2017-08-30T22:34:04Z</dcterms:modified>
</cp:coreProperties>
</file>