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54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5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la Inteligencia Artificial.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451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Historia </a:t>
            </a:r>
            <a:r>
              <a:rPr lang="es-MX" dirty="0"/>
              <a:t>de la Inteligencia </a:t>
            </a:r>
            <a:r>
              <a:rPr lang="es-MX" dirty="0"/>
              <a:t>Artificial (</a:t>
            </a:r>
            <a:r>
              <a:rPr lang="es-MX" dirty="0" smtClean="0"/>
              <a:t>Antecedentes)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Antecedentes</a:t>
            </a:r>
          </a:p>
          <a:p>
            <a:pPr marL="0" indent="0">
              <a:buNone/>
            </a:pPr>
            <a:r>
              <a:rPr lang="es-MX" dirty="0" smtClean="0"/>
              <a:t>Los </a:t>
            </a:r>
            <a:r>
              <a:rPr lang="es-MX" dirty="0"/>
              <a:t>primeros referentes históricos se remontan a los años 30 con Alan Turing, considerado padre de la inteligencia </a:t>
            </a:r>
            <a:r>
              <a:rPr lang="es-MX" dirty="0" smtClean="0"/>
              <a:t>artificial.</a:t>
            </a:r>
            <a:endParaRPr lang="es-MX" dirty="0"/>
          </a:p>
          <a:p>
            <a:pPr marL="0" indent="0" algn="ctr">
              <a:buNone/>
            </a:pPr>
            <a:r>
              <a:rPr lang="es-MX" sz="2400" dirty="0" smtClean="0"/>
              <a:t>«</a:t>
            </a:r>
            <a:r>
              <a:rPr lang="es-MX" sz="2400" dirty="0"/>
              <a:t>Computing </a:t>
            </a:r>
            <a:r>
              <a:rPr lang="es-MX" sz="2400" dirty="0" err="1"/>
              <a:t>machinery</a:t>
            </a:r>
            <a:r>
              <a:rPr lang="es-MX" sz="2400" dirty="0"/>
              <a:t> and </a:t>
            </a:r>
            <a:r>
              <a:rPr lang="es-MX" sz="2400" dirty="0" err="1"/>
              <a:t>intelligence</a:t>
            </a:r>
            <a:r>
              <a:rPr lang="es-MX" sz="2400" dirty="0" smtClean="0"/>
              <a:t>»</a:t>
            </a:r>
          </a:p>
          <a:p>
            <a:pPr marL="0" indent="0" algn="ctr">
              <a:buNone/>
            </a:pPr>
            <a:r>
              <a:rPr lang="es-MX" sz="2400" dirty="0" smtClean="0"/>
              <a:t>El juego de la imitación.</a:t>
            </a:r>
          </a:p>
          <a:p>
            <a:pPr marL="0" indent="0" algn="ctr">
              <a:buNone/>
            </a:pPr>
            <a:r>
              <a:rPr lang="es-MX" sz="2400" dirty="0" smtClean="0"/>
              <a:t>¿</a:t>
            </a:r>
            <a:r>
              <a:rPr lang="es-MX" sz="2400" dirty="0"/>
              <a:t>pueden las máquinas pensar?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5989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</a:t>
            </a:r>
            <a:r>
              <a:rPr lang="es-MX" dirty="0"/>
              <a:t>de la Inteligencia </a:t>
            </a:r>
            <a:r>
              <a:rPr lang="es-MX" dirty="0"/>
              <a:t>Artificial (Antecedentes)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08763" y="2096064"/>
            <a:ext cx="6958793" cy="3695136"/>
          </a:xfrm>
        </p:spPr>
        <p:txBody>
          <a:bodyPr>
            <a:normAutofit/>
          </a:bodyPr>
          <a:lstStyle/>
          <a:p>
            <a:r>
              <a:rPr lang="es-MX" dirty="0"/>
              <a:t>“Si una máquina se comporta en todos los aspectos como inteligente, entonces debe ser inteligente</a:t>
            </a:r>
            <a:r>
              <a:rPr lang="es-MX" dirty="0" smtClean="0"/>
              <a:t>”</a:t>
            </a:r>
          </a:p>
          <a:p>
            <a:pPr marL="0" indent="0">
              <a:buNone/>
            </a:pPr>
            <a:r>
              <a:rPr lang="es-MX" b="1" dirty="0" smtClean="0"/>
              <a:t>				Alan </a:t>
            </a:r>
            <a:r>
              <a:rPr lang="es-MX" b="1" dirty="0" err="1"/>
              <a:t>Mathison</a:t>
            </a:r>
            <a:r>
              <a:rPr lang="es-MX" b="1" dirty="0"/>
              <a:t> Turing</a:t>
            </a:r>
            <a:r>
              <a:rPr lang="es-MX" dirty="0"/>
              <a:t>.</a:t>
            </a:r>
          </a:p>
          <a:p>
            <a:endParaRPr lang="es-MX" dirty="0" smtClean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                           Test de Turing.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3" y="1908982"/>
            <a:ext cx="3262745" cy="344219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13794" y="5351178"/>
            <a:ext cx="3262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Alan </a:t>
            </a:r>
            <a:r>
              <a:rPr lang="es-MX" b="1" dirty="0" err="1"/>
              <a:t>Mathison</a:t>
            </a:r>
            <a:r>
              <a:rPr lang="es-MX" b="1" dirty="0"/>
              <a:t> </a:t>
            </a:r>
            <a:r>
              <a:rPr lang="es-MX" b="1" dirty="0" smtClean="0"/>
              <a:t>Turing</a:t>
            </a:r>
            <a:r>
              <a:rPr lang="es-MX" dirty="0" smtClean="0"/>
              <a:t>.</a:t>
            </a:r>
          </a:p>
          <a:p>
            <a:r>
              <a:rPr lang="es-MX" dirty="0" smtClean="0"/>
              <a:t>(Paddington</a:t>
            </a:r>
            <a:r>
              <a:rPr lang="es-MX" dirty="0"/>
              <a:t>, Londres, 23 de junio de 1912-Wilmslow, Cheshire, 7 de junio de 1954)</a:t>
            </a:r>
          </a:p>
        </p:txBody>
      </p:sp>
    </p:spTree>
    <p:extLst>
      <p:ext uri="{BB962C8B-B14F-4D97-AF65-F5344CB8AC3E}">
        <p14:creationId xmlns:p14="http://schemas.microsoft.com/office/powerpoint/2010/main" val="382179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</a:t>
            </a:r>
            <a:r>
              <a:rPr lang="es-MX" dirty="0"/>
              <a:t>de la Inteligencia </a:t>
            </a:r>
            <a:r>
              <a:rPr lang="es-MX" dirty="0"/>
              <a:t>Artificial (Antecedentes)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4"/>
            <a:ext cx="3685914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Test de Turing.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Prueba </a:t>
            </a:r>
            <a:r>
              <a:rPr lang="es-MX" dirty="0"/>
              <a:t>de la habilidad de una máquina de exhibir un comportamiento inteligente similar, o indistinguible, del de un </a:t>
            </a:r>
            <a:r>
              <a:rPr lang="es-MX" dirty="0" smtClean="0"/>
              <a:t>humano.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80" y="1935921"/>
            <a:ext cx="64579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7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</a:t>
            </a:r>
            <a:r>
              <a:rPr lang="es-MX" dirty="0"/>
              <a:t>de la Inteligencia </a:t>
            </a:r>
            <a:r>
              <a:rPr lang="es-MX" dirty="0"/>
              <a:t>Artificial (Antecedentes)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Test de Turing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>Eliza </a:t>
            </a:r>
            <a:r>
              <a:rPr lang="es-MX" dirty="0" smtClean="0"/>
              <a:t>(Diseñado </a:t>
            </a:r>
            <a:r>
              <a:rPr lang="es-MX" dirty="0"/>
              <a:t>en el MIT entre 1964 y 1966 por Joseph </a:t>
            </a:r>
            <a:r>
              <a:rPr lang="es-MX" dirty="0" err="1" smtClean="0"/>
              <a:t>Weizenbaum</a:t>
            </a:r>
            <a:r>
              <a:rPr lang="es-MX" dirty="0" smtClean="0"/>
              <a:t>)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Funcionaba a </a:t>
            </a:r>
            <a:r>
              <a:rPr lang="es-MX" dirty="0"/>
              <a:t>través del análisis de las palabras escritas por el usuario en busca de palabras clave.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 En el caso de encontrar una palabra clave, una regla que transformaba el comentario del usuario entra en acción y se regresaba una oración resultado. Si no se encontraba alguna palabra clave, </a:t>
            </a:r>
            <a:r>
              <a:rPr lang="es-MX" dirty="0" smtClean="0"/>
              <a:t>Eliza </a:t>
            </a:r>
            <a:r>
              <a:rPr lang="es-MX" dirty="0"/>
              <a:t>daba una respuesta genérica o repetía uno de los comentarios anteriores.</a:t>
            </a:r>
          </a:p>
        </p:txBody>
      </p:sp>
    </p:spTree>
    <p:extLst>
      <p:ext uri="{BB962C8B-B14F-4D97-AF65-F5344CB8AC3E}">
        <p14:creationId xmlns:p14="http://schemas.microsoft.com/office/powerpoint/2010/main" val="10760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</a:t>
            </a:r>
            <a:r>
              <a:rPr lang="es-MX" dirty="0"/>
              <a:t>de la Inteligencia </a:t>
            </a:r>
            <a:r>
              <a:rPr lang="es-MX" dirty="0"/>
              <a:t>Artificial (Antecedentes)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MX" sz="6000" b="1" dirty="0" smtClean="0"/>
          </a:p>
          <a:p>
            <a:pPr marL="0" indent="0" algn="ctr">
              <a:buNone/>
            </a:pPr>
            <a:r>
              <a:rPr lang="es-MX" sz="6000" b="1" dirty="0" smtClean="0"/>
              <a:t>¿</a:t>
            </a:r>
            <a:r>
              <a:rPr lang="es-MX" sz="6000" b="1" dirty="0"/>
              <a:t>Qué mide realmente el test de Turing?</a:t>
            </a: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6338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</a:t>
            </a:r>
            <a:r>
              <a:rPr lang="es-MX" dirty="0"/>
              <a:t>de la Inteligencia </a:t>
            </a:r>
            <a:r>
              <a:rPr lang="es-MX" dirty="0"/>
              <a:t>Artificial (Antecedentes)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4"/>
            <a:ext cx="364435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La </a:t>
            </a:r>
            <a:r>
              <a:rPr lang="es-MX" b="1" dirty="0" smtClean="0"/>
              <a:t>habitación china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2" b="9384"/>
          <a:stretch/>
        </p:blipFill>
        <p:spPr>
          <a:xfrm>
            <a:off x="913795" y="3409865"/>
            <a:ext cx="5847223" cy="32110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13795" y="2640881"/>
            <a:ext cx="5667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Experimento </a:t>
            </a:r>
            <a:r>
              <a:rPr lang="es-MX" dirty="0"/>
              <a:t>mental, propuesto originalmente por John </a:t>
            </a:r>
            <a:r>
              <a:rPr lang="es-MX" dirty="0" err="1"/>
              <a:t>Searle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27" b="41570"/>
          <a:stretch/>
        </p:blipFill>
        <p:spPr>
          <a:xfrm>
            <a:off x="7996776" y="3287212"/>
            <a:ext cx="2432989" cy="227621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260595" y="5791200"/>
            <a:ext cx="4320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/>
              <a:t>John </a:t>
            </a:r>
            <a:r>
              <a:rPr lang="es-ES" b="1" dirty="0" err="1"/>
              <a:t>Searle</a:t>
            </a:r>
            <a:endParaRPr lang="es-ES" b="1" dirty="0"/>
          </a:p>
          <a:p>
            <a:r>
              <a:rPr lang="es-MX" dirty="0" smtClean="0"/>
              <a:t>(</a:t>
            </a:r>
            <a:r>
              <a:rPr lang="es-MX" dirty="0"/>
              <a:t>Denver, Colorado, 31 de julio de 1932)</a:t>
            </a:r>
          </a:p>
        </p:txBody>
      </p:sp>
    </p:spTree>
    <p:extLst>
      <p:ext uri="{BB962C8B-B14F-4D97-AF65-F5344CB8AC3E}">
        <p14:creationId xmlns:p14="http://schemas.microsoft.com/office/powerpoint/2010/main" val="390515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</a:t>
            </a:r>
            <a:r>
              <a:rPr lang="es-MX" dirty="0"/>
              <a:t>de la </a:t>
            </a:r>
            <a:r>
              <a:rPr lang="es-MX"/>
              <a:t>Inteligencia </a:t>
            </a:r>
            <a:r>
              <a:rPr lang="es-MX"/>
              <a:t>Artificial (Antecedentes)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Aunque </a:t>
            </a:r>
            <a:r>
              <a:rPr lang="es-MX" dirty="0"/>
              <a:t>la prueba de Turing sea una buena definición operacional de la inteligencia, no indica si la máquina tiene una </a:t>
            </a:r>
            <a:r>
              <a:rPr lang="es-MX" dirty="0" smtClean="0"/>
              <a:t>mente</a:t>
            </a:r>
          </a:p>
          <a:p>
            <a:pPr marL="0" indent="0">
              <a:buNone/>
            </a:pPr>
            <a:r>
              <a:rPr lang="es-MX" dirty="0"/>
              <a:t>La prueba de Turing evalúa única y estrictamente cómo se comporta el sujeto (o sea, el comportamiento externo de la máquina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r>
              <a:rPr lang="es-MX" dirty="0" smtClean="0"/>
              <a:t>John </a:t>
            </a:r>
            <a:r>
              <a:rPr lang="es-MX" dirty="0" err="1"/>
              <a:t>Searle</a:t>
            </a:r>
            <a:r>
              <a:rPr lang="es-MX" dirty="0"/>
              <a:t> ha argumentado que el comportamiento externo no puede ser usado para determinar si una máquina esta “realmente” pensando o simplemente “simulando el pensamiento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326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232</TotalTime>
  <Words>362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Introducción a la Inteligencia Artificial.</vt:lpstr>
      <vt:lpstr>Historia de la Inteligencia Artificial (Antecedentes)</vt:lpstr>
      <vt:lpstr>Historia de la Inteligencia Artificial (Antecedentes)</vt:lpstr>
      <vt:lpstr>Historia de la Inteligencia Artificial (Antecedentes)</vt:lpstr>
      <vt:lpstr>Historia de la Inteligencia Artificial (Antecedentes)</vt:lpstr>
      <vt:lpstr>Historia de la Inteligencia Artificial (Antecedentes)</vt:lpstr>
      <vt:lpstr>Historia de la Inteligencia Artificial (Antecedentes)</vt:lpstr>
      <vt:lpstr>Historia de la Inteligencia Artificial (Antecedentes)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Artificial.</dc:title>
  <dc:creator>JDavidSG</dc:creator>
  <cp:lastModifiedBy>JDavidSG</cp:lastModifiedBy>
  <cp:revision>29</cp:revision>
  <dcterms:created xsi:type="dcterms:W3CDTF">2017-07-24T01:03:07Z</dcterms:created>
  <dcterms:modified xsi:type="dcterms:W3CDTF">2017-08-28T05:29:21Z</dcterms:modified>
</cp:coreProperties>
</file>