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8/28/2017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8/28/2017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effectLst/>
              </a:rPr>
              <a:t>Estructura </a:t>
            </a:r>
            <a:r>
              <a:rPr lang="es-MX" dirty="0">
                <a:effectLst/>
              </a:rPr>
              <a:t>mecánica de un robot</a:t>
            </a:r>
            <a:br>
              <a:rPr lang="es-MX" dirty="0">
                <a:effectLst/>
              </a:rPr>
            </a:br>
            <a:endParaRPr lang="es-MX" dirty="0"/>
          </a:p>
        </p:txBody>
      </p:sp>
      <p:sp>
        <p:nvSpPr>
          <p:cNvPr id="3" name="Marcador de contenido 2"/>
          <p:cNvSpPr>
            <a:spLocks noGrp="1"/>
          </p:cNvSpPr>
          <p:nvPr>
            <p:ph idx="1"/>
          </p:nvPr>
        </p:nvSpPr>
        <p:spPr>
          <a:xfrm>
            <a:off x="960791" y="1210730"/>
            <a:ext cx="9905998" cy="3124201"/>
          </a:xfrm>
        </p:spPr>
        <p:txBody>
          <a:bodyPr/>
          <a:lstStyle/>
          <a:p>
            <a:r>
              <a:rPr lang="es-MX" dirty="0"/>
              <a:t>Un Robot está constituido por una serie de elementos o eslabones unidos mediante articulaciones que permiten un movimiento relativo entre cada dos eslabones consecutivos. La constitución física de la gran parte de los robots industriales guarda cierta similitud con la anatomía del brazo humano, es decir, que poseen ciertas características antropomórficas, por lo que en ocasiones a los distintos elementos que componen el robot se les denomina en términos como cuerpo, brazo, codo, muñeca.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590" y="4011612"/>
            <a:ext cx="4648200" cy="2695575"/>
          </a:xfrm>
          <a:prstGeom prst="rect">
            <a:avLst/>
          </a:prstGeom>
        </p:spPr>
      </p:pic>
    </p:spTree>
    <p:extLst>
      <p:ext uri="{BB962C8B-B14F-4D97-AF65-F5344CB8AC3E}">
        <p14:creationId xmlns:p14="http://schemas.microsoft.com/office/powerpoint/2010/main" val="240316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effectLst/>
              </a:rPr>
              <a:t>Estructura </a:t>
            </a:r>
            <a:r>
              <a:rPr lang="es-MX" dirty="0">
                <a:effectLst/>
              </a:rPr>
              <a:t>mecánica de un robot</a:t>
            </a:r>
            <a:br>
              <a:rPr lang="es-MX" dirty="0">
                <a:effectLst/>
              </a:rPr>
            </a:br>
            <a:endParaRPr lang="es-MX" dirty="0"/>
          </a:p>
        </p:txBody>
      </p:sp>
      <p:sp>
        <p:nvSpPr>
          <p:cNvPr id="3" name="Marcador de contenido 2"/>
          <p:cNvSpPr>
            <a:spLocks noGrp="1"/>
          </p:cNvSpPr>
          <p:nvPr>
            <p:ph idx="1"/>
          </p:nvPr>
        </p:nvSpPr>
        <p:spPr>
          <a:xfrm>
            <a:off x="997722" y="1562100"/>
            <a:ext cx="9905998" cy="4596079"/>
          </a:xfrm>
        </p:spPr>
        <p:txBody>
          <a:bodyPr>
            <a:normAutofit/>
          </a:bodyPr>
          <a:lstStyle/>
          <a:p>
            <a:r>
              <a:rPr lang="es-MX" dirty="0"/>
              <a:t>El movimiento de cada articulación puede ser de desplazamiento, de giro o una combinación de ambos. De este modo son posibles seis tipos diferentes de articulaciones</a:t>
            </a:r>
            <a:r>
              <a:rPr lang="es-MX" dirty="0" smtClean="0"/>
              <a:t>:</a:t>
            </a:r>
          </a:p>
          <a:p>
            <a:r>
              <a:rPr lang="es-MX" dirty="0">
                <a:effectLst/>
              </a:rPr>
              <a:t>Esférica o Rótula (3 </a:t>
            </a:r>
            <a:r>
              <a:rPr lang="es-MX" dirty="0" smtClean="0">
                <a:effectLst/>
              </a:rPr>
              <a:t>GDL)</a:t>
            </a:r>
            <a:endParaRPr lang="es-MX" dirty="0">
              <a:effectLst/>
            </a:endParaRPr>
          </a:p>
          <a:p>
            <a:r>
              <a:rPr lang="es-MX" dirty="0" err="1" smtClean="0">
                <a:effectLst/>
              </a:rPr>
              <a:t>Planar</a:t>
            </a:r>
            <a:r>
              <a:rPr lang="es-MX" dirty="0" smtClean="0">
                <a:effectLst/>
              </a:rPr>
              <a:t> </a:t>
            </a:r>
            <a:r>
              <a:rPr lang="es-MX" dirty="0">
                <a:effectLst/>
              </a:rPr>
              <a:t>(2 </a:t>
            </a:r>
            <a:r>
              <a:rPr lang="es-MX" dirty="0" smtClean="0">
                <a:effectLst/>
              </a:rPr>
              <a:t>GDL)</a:t>
            </a:r>
            <a:endParaRPr lang="es-MX" dirty="0">
              <a:effectLst/>
            </a:endParaRPr>
          </a:p>
          <a:p>
            <a:r>
              <a:rPr lang="es-MX" dirty="0" smtClean="0">
                <a:effectLst/>
              </a:rPr>
              <a:t>Tornillo </a:t>
            </a:r>
            <a:r>
              <a:rPr lang="es-MX" dirty="0">
                <a:effectLst/>
              </a:rPr>
              <a:t>(1 GDL</a:t>
            </a:r>
            <a:r>
              <a:rPr lang="es-MX" dirty="0" smtClean="0">
                <a:effectLst/>
              </a:rPr>
              <a:t>)</a:t>
            </a:r>
            <a:endParaRPr lang="es-MX" dirty="0">
              <a:effectLst/>
            </a:endParaRPr>
          </a:p>
          <a:p>
            <a:r>
              <a:rPr lang="es-MX" dirty="0" smtClean="0">
                <a:effectLst/>
              </a:rPr>
              <a:t>Prismática </a:t>
            </a:r>
            <a:r>
              <a:rPr lang="es-MX" dirty="0">
                <a:effectLst/>
              </a:rPr>
              <a:t>(1 GDL</a:t>
            </a:r>
            <a:r>
              <a:rPr lang="es-MX" dirty="0" smtClean="0">
                <a:effectLst/>
              </a:rPr>
              <a:t>)</a:t>
            </a:r>
            <a:endParaRPr lang="es-MX" dirty="0">
              <a:effectLst/>
            </a:endParaRPr>
          </a:p>
          <a:p>
            <a:r>
              <a:rPr lang="es-MX" dirty="0" smtClean="0">
                <a:effectLst/>
              </a:rPr>
              <a:t> </a:t>
            </a:r>
            <a:r>
              <a:rPr lang="es-MX" dirty="0">
                <a:effectLst/>
              </a:rPr>
              <a:t>Rotación (1 GDL</a:t>
            </a:r>
            <a:r>
              <a:rPr lang="es-MX" dirty="0" smtClean="0">
                <a:effectLst/>
              </a:rPr>
              <a:t>)</a:t>
            </a:r>
            <a:endParaRPr lang="es-MX" dirty="0">
              <a:effectLst/>
            </a:endParaRPr>
          </a:p>
          <a:p>
            <a:r>
              <a:rPr lang="es-MX" dirty="0" smtClean="0">
                <a:effectLst/>
              </a:rPr>
              <a:t>Cilíndrica </a:t>
            </a:r>
            <a:r>
              <a:rPr lang="es-MX" dirty="0">
                <a:effectLst/>
              </a:rPr>
              <a:t>(2 GDL)</a:t>
            </a:r>
            <a:endParaRPr lang="es-MX" dirty="0"/>
          </a:p>
        </p:txBody>
      </p:sp>
      <p:pic>
        <p:nvPicPr>
          <p:cNvPr id="4" name="Imagen 3"/>
          <p:cNvPicPr>
            <a:picLocks noChangeAspect="1"/>
          </p:cNvPicPr>
          <p:nvPr/>
        </p:nvPicPr>
        <p:blipFill>
          <a:blip r:embed="rId2"/>
          <a:stretch>
            <a:fillRect/>
          </a:stretch>
        </p:blipFill>
        <p:spPr>
          <a:xfrm>
            <a:off x="5388672" y="2844691"/>
            <a:ext cx="5188478" cy="3887745"/>
          </a:xfrm>
          <a:prstGeom prst="rect">
            <a:avLst/>
          </a:prstGeom>
        </p:spPr>
      </p:pic>
    </p:spTree>
    <p:extLst>
      <p:ext uri="{BB962C8B-B14F-4D97-AF65-F5344CB8AC3E}">
        <p14:creationId xmlns:p14="http://schemas.microsoft.com/office/powerpoint/2010/main" val="237883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1562100"/>
            <a:ext cx="9905998" cy="3124201"/>
          </a:xfrm>
        </p:spPr>
        <p:txBody>
          <a:bodyPr/>
          <a:lstStyle/>
          <a:p>
            <a:r>
              <a:rPr lang="es-MX" dirty="0"/>
              <a:t>1. Configuración cartesiana: Posee tres movimientos lineales, es decir, tiene tres grados de libertad, los cuales corresponden a los movimientos localizados en los ejes X, Y </a:t>
            </a:r>
            <a:r>
              <a:rPr lang="es-MX" dirty="0" err="1"/>
              <a:t>y</a:t>
            </a:r>
            <a:r>
              <a:rPr lang="es-MX" dirty="0"/>
              <a:t> Z.</a:t>
            </a:r>
          </a:p>
          <a:p>
            <a:r>
              <a:rPr lang="es-MX" dirty="0"/>
              <a:t>Los movimientos que realiza este robot entre un punto y otro son con base en interpolaciones lineales.</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230" y="3848333"/>
            <a:ext cx="5344271" cy="2505425"/>
          </a:xfrm>
          <a:prstGeom prst="rect">
            <a:avLst/>
          </a:prstGeom>
        </p:spPr>
      </p:pic>
    </p:spTree>
    <p:extLst>
      <p:ext uri="{BB962C8B-B14F-4D97-AF65-F5344CB8AC3E}">
        <p14:creationId xmlns:p14="http://schemas.microsoft.com/office/powerpoint/2010/main" val="423846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1562100"/>
            <a:ext cx="9905998" cy="3124201"/>
          </a:xfrm>
        </p:spPr>
        <p:txBody>
          <a:bodyPr/>
          <a:lstStyle/>
          <a:p>
            <a:r>
              <a:rPr lang="es-MX" dirty="0"/>
              <a:t>Configuración cilíndrica: Puede realizar dos movimientos lineales y uno rotacional, o sea, que presenta tres grados de libertad.</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954" y="3565026"/>
            <a:ext cx="4282254" cy="2786662"/>
          </a:xfrm>
          <a:prstGeom prst="rect">
            <a:avLst/>
          </a:prstGeom>
        </p:spPr>
      </p:pic>
    </p:spTree>
    <p:extLst>
      <p:ext uri="{BB962C8B-B14F-4D97-AF65-F5344CB8AC3E}">
        <p14:creationId xmlns:p14="http://schemas.microsoft.com/office/powerpoint/2010/main" val="361109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1439091"/>
            <a:ext cx="9905998" cy="2153195"/>
          </a:xfrm>
        </p:spPr>
        <p:txBody>
          <a:bodyPr/>
          <a:lstStyle/>
          <a:p>
            <a:r>
              <a:rPr lang="es-MX" b="1" dirty="0"/>
              <a:t>Configuración polar:</a:t>
            </a:r>
            <a:r>
              <a:rPr lang="es-MX" dirty="0"/>
              <a:t> Tiene varias articulaciones. Cada una de ellas puede realizar un movimiento distinto: rotacional, angular y lineal.</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800" y="2940411"/>
            <a:ext cx="4372160" cy="3680163"/>
          </a:xfrm>
          <a:prstGeom prst="rect">
            <a:avLst/>
          </a:prstGeom>
        </p:spPr>
      </p:pic>
    </p:spTree>
    <p:extLst>
      <p:ext uri="{BB962C8B-B14F-4D97-AF65-F5344CB8AC3E}">
        <p14:creationId xmlns:p14="http://schemas.microsoft.com/office/powerpoint/2010/main" val="357363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2666999"/>
            <a:ext cx="9905998" cy="899161"/>
          </a:xfrm>
        </p:spPr>
        <p:txBody>
          <a:bodyPr/>
          <a:lstStyle/>
          <a:p>
            <a:r>
              <a:rPr lang="es-MX" b="1" dirty="0"/>
              <a:t>Configuración angular (o de brazo articulado):</a:t>
            </a:r>
            <a:r>
              <a:rPr lang="es-MX" dirty="0"/>
              <a:t> Presenta una articulación con movimiento rotacional y dos angulares.</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72" y="3366499"/>
            <a:ext cx="2948440" cy="3330940"/>
          </a:xfrm>
          <a:prstGeom prst="rect">
            <a:avLst/>
          </a:prstGeom>
        </p:spPr>
      </p:pic>
    </p:spTree>
    <p:extLst>
      <p:ext uri="{BB962C8B-B14F-4D97-AF65-F5344CB8AC3E}">
        <p14:creationId xmlns:p14="http://schemas.microsoft.com/office/powerpoint/2010/main" val="165170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p:txBody>
          <a:bodyPr/>
          <a:lstStyle/>
          <a:p>
            <a:r>
              <a:rPr lang="es-MX" dirty="0"/>
              <a:t>Además de las cuatro configuraciones clásicas mencionadas, existen otras configuraciones llamadas no clásicas. El ejemplo más común de una configuración no clásica lo representa el robot tipo SCARA</a:t>
            </a:r>
          </a:p>
        </p:txBody>
      </p:sp>
    </p:spTree>
    <p:extLst>
      <p:ext uri="{BB962C8B-B14F-4D97-AF65-F5344CB8AC3E}">
        <p14:creationId xmlns:p14="http://schemas.microsoft.com/office/powerpoint/2010/main" val="1953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2667000"/>
            <a:ext cx="9905998" cy="1343298"/>
          </a:xfrm>
        </p:spPr>
        <p:txBody>
          <a:bodyPr/>
          <a:lstStyle/>
          <a:p>
            <a:r>
              <a:rPr lang="es-MX" dirty="0"/>
              <a:t>Además de las cuatro configuraciones clásicas mencionadas, existen otras configuraciones llamadas no clásicas. El ejemplo más común de una configuración no clásica lo representa el robot tipo SCARA</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646" y="3836149"/>
            <a:ext cx="3431765" cy="2741781"/>
          </a:xfrm>
          <a:prstGeom prst="rect">
            <a:avLst/>
          </a:prstGeom>
        </p:spPr>
      </p:pic>
    </p:spTree>
    <p:extLst>
      <p:ext uri="{BB962C8B-B14F-4D97-AF65-F5344CB8AC3E}">
        <p14:creationId xmlns:p14="http://schemas.microsoft.com/office/powerpoint/2010/main" val="2470338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229</TotalTime>
  <Words>360</Words>
  <Application>Microsoft Office PowerPoint</Application>
  <PresentationFormat>Panorámica</PresentationFormat>
  <Paragraphs>23</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Century Gothic</vt:lpstr>
      <vt:lpstr>Malla</vt:lpstr>
      <vt:lpstr>Estructura mecánica de un robot </vt:lpstr>
      <vt:lpstr>Estructura mecánica de un robot </vt:lpstr>
      <vt:lpstr>Estructura mecánica de un robot </vt:lpstr>
      <vt:lpstr>Estructura mecánica de un robot </vt:lpstr>
      <vt:lpstr>Estructura mecánica de un robot </vt:lpstr>
      <vt:lpstr>Estructura mecánica de un robot </vt:lpstr>
      <vt:lpstr>Estructura mecánica de un robot </vt:lpstr>
      <vt:lpstr>Estructura mecánica de un robot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Robótica</dc:title>
  <dc:creator>JDavidSG</dc:creator>
  <cp:lastModifiedBy>JDavidSG</cp:lastModifiedBy>
  <cp:revision>8</cp:revision>
  <dcterms:created xsi:type="dcterms:W3CDTF">2017-07-24T04:46:42Z</dcterms:created>
  <dcterms:modified xsi:type="dcterms:W3CDTF">2017-08-28T21:43:41Z</dcterms:modified>
</cp:coreProperties>
</file>