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73" r:id="rId3"/>
    <p:sldId id="276" r:id="rId4"/>
    <p:sldId id="266" r:id="rId5"/>
    <p:sldId id="275" r:id="rId6"/>
    <p:sldId id="26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8/31/2017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8/31/2017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482600"/>
            <a:ext cx="9905998" cy="1905000"/>
          </a:xfrm>
        </p:spPr>
        <p:txBody>
          <a:bodyPr/>
          <a:lstStyle/>
          <a:p>
            <a:r>
              <a:rPr lang="es-MX" dirty="0">
                <a:effectLst/>
              </a:rPr>
              <a:t>Transmisiones y Reductores</a:t>
            </a:r>
            <a:endParaRPr lang="es-MX" dirty="0"/>
          </a:p>
        </p:txBody>
      </p:sp>
      <p:sp>
        <p:nvSpPr>
          <p:cNvPr id="3" name="Marcador de contenido 2"/>
          <p:cNvSpPr>
            <a:spLocks noGrp="1"/>
          </p:cNvSpPr>
          <p:nvPr>
            <p:ph idx="1"/>
          </p:nvPr>
        </p:nvSpPr>
        <p:spPr>
          <a:xfrm>
            <a:off x="1141413" y="1854926"/>
            <a:ext cx="9905998" cy="4519747"/>
          </a:xfrm>
        </p:spPr>
        <p:txBody>
          <a:bodyPr>
            <a:normAutofit fontScale="92500" lnSpcReduction="10000"/>
          </a:bodyPr>
          <a:lstStyle/>
          <a:p>
            <a:r>
              <a:rPr lang="es-MX" dirty="0"/>
              <a:t>Las transmisiones de un robot industrial</a:t>
            </a:r>
          </a:p>
          <a:p>
            <a:endParaRPr lang="es-MX" dirty="0"/>
          </a:p>
          <a:p>
            <a:r>
              <a:rPr lang="es-MX" dirty="0"/>
              <a:t>Son los elementos que transmiten el movimiento entre los actuadores y las articulaciones. Pueden convertir movimientos lineales en circulares y viceversa.</a:t>
            </a:r>
          </a:p>
          <a:p>
            <a:endParaRPr lang="es-MX" dirty="0"/>
          </a:p>
          <a:p>
            <a:r>
              <a:rPr lang="es-MX" dirty="0"/>
              <a:t>Deben tener una serie de características técnicas básicas para su perfecto funcionamiento:</a:t>
            </a:r>
          </a:p>
          <a:p>
            <a:endParaRPr lang="es-MX" dirty="0"/>
          </a:p>
          <a:p>
            <a:r>
              <a:rPr lang="es-MX" dirty="0"/>
              <a:t>    Tamaño y peso reducido.</a:t>
            </a:r>
          </a:p>
          <a:p>
            <a:r>
              <a:rPr lang="es-MX" dirty="0"/>
              <a:t>    Mínimos juegos u holguras.</a:t>
            </a:r>
          </a:p>
          <a:p>
            <a:r>
              <a:rPr lang="es-MX" dirty="0"/>
              <a:t>    Rendimiento elevado.</a:t>
            </a:r>
          </a:p>
          <a:p>
            <a:r>
              <a:rPr lang="es-MX" dirty="0"/>
              <a:t>    Capaz de soportar funcionamiento continuo a un par elevado.</a:t>
            </a:r>
          </a:p>
          <a:p>
            <a:endParaRPr lang="es-MX" dirty="0"/>
          </a:p>
        </p:txBody>
      </p:sp>
    </p:spTree>
    <p:extLst>
      <p:ext uri="{BB962C8B-B14F-4D97-AF65-F5344CB8AC3E}">
        <p14:creationId xmlns:p14="http://schemas.microsoft.com/office/powerpoint/2010/main" val="331064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Transmisiones y Reductores</a:t>
            </a:r>
            <a:endParaRPr lang="es-MX" dirty="0"/>
          </a:p>
        </p:txBody>
      </p:sp>
      <p:pic>
        <p:nvPicPr>
          <p:cNvPr id="4" name="Marcador de contenido 3"/>
          <p:cNvPicPr>
            <a:picLocks noGrp="1" noChangeAspect="1"/>
          </p:cNvPicPr>
          <p:nvPr>
            <p:ph idx="1"/>
          </p:nvPr>
        </p:nvPicPr>
        <p:blipFill rotWithShape="1">
          <a:blip r:embed="rId2"/>
          <a:srcRect l="30002" t="27668" r="31226" b="35604"/>
          <a:stretch/>
        </p:blipFill>
        <p:spPr>
          <a:xfrm>
            <a:off x="1573213" y="1962150"/>
            <a:ext cx="8485187" cy="4519095"/>
          </a:xfrm>
          <a:prstGeom prst="rect">
            <a:avLst/>
          </a:prstGeom>
        </p:spPr>
      </p:pic>
    </p:spTree>
    <p:extLst>
      <p:ext uri="{BB962C8B-B14F-4D97-AF65-F5344CB8AC3E}">
        <p14:creationId xmlns:p14="http://schemas.microsoft.com/office/powerpoint/2010/main" val="386658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Transmisiones y Reductores</a:t>
            </a:r>
            <a:endParaRPr lang="es-MX"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913" y="2130425"/>
            <a:ext cx="3810000" cy="3111500"/>
          </a:xfr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9581" y="3686175"/>
            <a:ext cx="2476500" cy="2476500"/>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1250" y="2272506"/>
            <a:ext cx="2476500" cy="1847850"/>
          </a:xfrm>
          <a:prstGeom prst="rect">
            <a:avLst/>
          </a:prstGeom>
        </p:spPr>
      </p:pic>
    </p:spTree>
    <p:extLst>
      <p:ext uri="{BB962C8B-B14F-4D97-AF65-F5344CB8AC3E}">
        <p14:creationId xmlns:p14="http://schemas.microsoft.com/office/powerpoint/2010/main" val="138394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Transmisiones y Reductores</a:t>
            </a:r>
            <a:endParaRPr lang="es-MX" dirty="0"/>
          </a:p>
        </p:txBody>
      </p:sp>
      <p:sp>
        <p:nvSpPr>
          <p:cNvPr id="3" name="Marcador de contenido 2"/>
          <p:cNvSpPr>
            <a:spLocks noGrp="1"/>
          </p:cNvSpPr>
          <p:nvPr>
            <p:ph idx="1"/>
          </p:nvPr>
        </p:nvSpPr>
        <p:spPr>
          <a:xfrm>
            <a:off x="1141413" y="2050869"/>
            <a:ext cx="9905998" cy="3740331"/>
          </a:xfrm>
        </p:spPr>
        <p:txBody>
          <a:bodyPr/>
          <a:lstStyle/>
          <a:p>
            <a:r>
              <a:rPr lang="es-MX" dirty="0"/>
              <a:t>reductores de un robot industrial</a:t>
            </a:r>
          </a:p>
          <a:p>
            <a:endParaRPr lang="es-MX" dirty="0"/>
          </a:p>
          <a:p>
            <a:r>
              <a:rPr lang="es-MX" dirty="0"/>
              <a:t>Son los elementos que se encargan de adaptar el par y la velocidad de la salida del actuador a los valores adecuados para el movimiento de los eslabones del robot industrial, además de tener el objetivo de aumentar la precisión en la medición del giro del eje sin introducir juegos mecánicos</a:t>
            </a:r>
          </a:p>
        </p:txBody>
      </p:sp>
    </p:spTree>
    <p:extLst>
      <p:ext uri="{BB962C8B-B14F-4D97-AF65-F5344CB8AC3E}">
        <p14:creationId xmlns:p14="http://schemas.microsoft.com/office/powerpoint/2010/main" val="191178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546100"/>
            <a:ext cx="9905998" cy="1905000"/>
          </a:xfrm>
        </p:spPr>
        <p:txBody>
          <a:bodyPr/>
          <a:lstStyle/>
          <a:p>
            <a:r>
              <a:rPr lang="es-MX" dirty="0">
                <a:effectLst/>
              </a:rPr>
              <a:t>Transmisiones y Reductores</a:t>
            </a:r>
            <a:endParaRPr lang="es-MX" dirty="0"/>
          </a:p>
        </p:txBody>
      </p:sp>
      <p:sp>
        <p:nvSpPr>
          <p:cNvPr id="3" name="Marcador de contenido 2"/>
          <p:cNvSpPr>
            <a:spLocks noGrp="1"/>
          </p:cNvSpPr>
          <p:nvPr>
            <p:ph idx="1"/>
          </p:nvPr>
        </p:nvSpPr>
        <p:spPr>
          <a:xfrm>
            <a:off x="1141413" y="2050869"/>
            <a:ext cx="9905998" cy="3740331"/>
          </a:xfrm>
        </p:spPr>
        <p:txBody>
          <a:bodyPr/>
          <a:lstStyle/>
          <a:p>
            <a:endParaRPr lang="es-MX" dirty="0"/>
          </a:p>
        </p:txBody>
      </p:sp>
      <p:pic>
        <p:nvPicPr>
          <p:cNvPr id="4" name="Imagen 3"/>
          <p:cNvPicPr>
            <a:picLocks noChangeAspect="1"/>
          </p:cNvPicPr>
          <p:nvPr/>
        </p:nvPicPr>
        <p:blipFill rotWithShape="1">
          <a:blip r:embed="rId2"/>
          <a:srcRect l="36139" t="36285" r="37312" b="29167"/>
          <a:stretch/>
        </p:blipFill>
        <p:spPr>
          <a:xfrm>
            <a:off x="1141413" y="914400"/>
            <a:ext cx="7724665" cy="5651500"/>
          </a:xfrm>
          <a:prstGeom prst="rect">
            <a:avLst/>
          </a:prstGeom>
        </p:spPr>
      </p:pic>
    </p:spTree>
    <p:extLst>
      <p:ext uri="{BB962C8B-B14F-4D97-AF65-F5344CB8AC3E}">
        <p14:creationId xmlns:p14="http://schemas.microsoft.com/office/powerpoint/2010/main" val="320642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effectLst/>
              </a:rPr>
              <a:t>Accionamiento Directo</a:t>
            </a:r>
            <a:endParaRPr lang="es-MX" dirty="0"/>
          </a:p>
        </p:txBody>
      </p:sp>
      <p:sp>
        <p:nvSpPr>
          <p:cNvPr id="3" name="Marcador de contenido 2"/>
          <p:cNvSpPr>
            <a:spLocks noGrp="1"/>
          </p:cNvSpPr>
          <p:nvPr>
            <p:ph idx="1"/>
          </p:nvPr>
        </p:nvSpPr>
        <p:spPr>
          <a:xfrm>
            <a:off x="1141413" y="2667000"/>
            <a:ext cx="9905998" cy="1709058"/>
          </a:xfrm>
        </p:spPr>
        <p:txBody>
          <a:bodyPr/>
          <a:lstStyle/>
          <a:p>
            <a:r>
              <a:rPr lang="es-MX" dirty="0"/>
              <a:t>También existen robots industriales sin reductores de accionamiento eléctrico (</a:t>
            </a:r>
            <a:r>
              <a:rPr lang="es-MX" dirty="0" err="1"/>
              <a:t>Direct</a:t>
            </a:r>
            <a:r>
              <a:rPr lang="es-MX" dirty="0"/>
              <a:t> Drive), un ejemplo son los</a:t>
            </a:r>
            <a:r>
              <a:rPr lang="es-MX" dirty="0">
                <a:solidFill>
                  <a:schemeClr val="tx1"/>
                </a:solidFill>
                <a:effectLst>
                  <a:glow rad="38100">
                    <a:schemeClr val="bg1">
                      <a:lumMod val="50000"/>
                      <a:lumOff val="50000"/>
                      <a:alpha val="20000"/>
                    </a:schemeClr>
                  </a:glow>
                </a:effectLst>
              </a:rPr>
              <a:t> robots industriales SCARA.</a:t>
            </a:r>
          </a:p>
        </p:txBody>
      </p:sp>
    </p:spTree>
    <p:extLst>
      <p:ext uri="{BB962C8B-B14F-4D97-AF65-F5344CB8AC3E}">
        <p14:creationId xmlns:p14="http://schemas.microsoft.com/office/powerpoint/2010/main" val="2307009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397</TotalTime>
  <Words>164</Words>
  <Application>Microsoft Office PowerPoint</Application>
  <PresentationFormat>Panorámica</PresentationFormat>
  <Paragraphs>20</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Century Gothic</vt:lpstr>
      <vt:lpstr>Malla</vt:lpstr>
      <vt:lpstr>Transmisiones y Reductores</vt:lpstr>
      <vt:lpstr>Transmisiones y Reductores</vt:lpstr>
      <vt:lpstr>Transmisiones y Reductores</vt:lpstr>
      <vt:lpstr>Transmisiones y Reductores</vt:lpstr>
      <vt:lpstr>Transmisiones y Reductores</vt:lpstr>
      <vt:lpstr>Accionamiento Directo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Robótica</dc:title>
  <dc:creator>JDavidSG</dc:creator>
  <cp:lastModifiedBy>JDavidSG</cp:lastModifiedBy>
  <cp:revision>13</cp:revision>
  <dcterms:created xsi:type="dcterms:W3CDTF">2017-07-24T04:46:42Z</dcterms:created>
  <dcterms:modified xsi:type="dcterms:W3CDTF">2017-08-31T19:49:33Z</dcterms:modified>
</cp:coreProperties>
</file>