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79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2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74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54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00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78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97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81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2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9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7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67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50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7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4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24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8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AB7498-5675-40EA-B3C2-E5F1E45AC56E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E253-1828-4596-8E20-7FEAD3E75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407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 lnSpcReduction="10000"/>
          </a:bodyPr>
          <a:lstStyle/>
          <a:p>
            <a:endParaRPr lang="sv-SE" dirty="0"/>
          </a:p>
          <a:p>
            <a:r>
              <a:rPr lang="sv-SE" dirty="0"/>
              <a:t>Identifcar cada uno de los eslabones que componen el robot.</a:t>
            </a:r>
          </a:p>
          <a:p>
            <a:pPr lvl="1"/>
            <a:r>
              <a:rPr lang="sv-SE" dirty="0"/>
              <a:t>Se deben enumerar empezando desde el cero el cual sera la base fija del robot.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A354B7B6-0307-453C-9E1E-BFF6D1348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35" name="SMARTInkShape-601">
            <a:extLst>
              <a:ext uri="{FF2B5EF4-FFF2-40B4-BE49-F238E27FC236}">
                <a16:creationId xmlns:a16="http://schemas.microsoft.com/office/drawing/2014/main" id="{395813E3-06C1-48C4-B5D2-3BAC4D8007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60155" y="7989094"/>
            <a:ext cx="11909" cy="1"/>
          </a:xfrm>
          <a:custGeom>
            <a:avLst/>
            <a:gdLst/>
            <a:ahLst/>
            <a:cxnLst/>
            <a:rect l="0" t="0" r="0" b="0"/>
            <a:pathLst>
              <a:path w="11909" h="1">
                <a:moveTo>
                  <a:pt x="0" y="0"/>
                </a:moveTo>
                <a:lnTo>
                  <a:pt x="0" y="0"/>
                </a:lnTo>
                <a:lnTo>
                  <a:pt x="1190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SMARTInkShape-602">
            <a:extLst>
              <a:ext uri="{FF2B5EF4-FFF2-40B4-BE49-F238E27FC236}">
                <a16:creationId xmlns:a16="http://schemas.microsoft.com/office/drawing/2014/main" id="{8E7ADF8C-DFE5-4D1A-82D8-069718B339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38625" y="7989094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30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Numerar las aticulaciones.</a:t>
            </a:r>
          </a:p>
          <a:p>
            <a:pPr lvl="1"/>
            <a:r>
              <a:rPr lang="sv-SE" dirty="0"/>
              <a:t>Empezar desde el 1 y desde abajo.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B43F2F-7266-43AD-B2E6-F0F5721F5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Identificar el eje de cada articulacipon.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2410DC7-8387-4178-AE08-41D5DE551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33" name="SMARTInkShape-567">
            <a:extLst>
              <a:ext uri="{FF2B5EF4-FFF2-40B4-BE49-F238E27FC236}">
                <a16:creationId xmlns:a16="http://schemas.microsoft.com/office/drawing/2014/main" id="{43A6E3F1-B2ED-4C64-98A7-F999F7F1DC3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70843" y="7989094"/>
            <a:ext cx="82283" cy="1"/>
          </a:xfrm>
          <a:custGeom>
            <a:avLst/>
            <a:gdLst/>
            <a:ahLst/>
            <a:cxnLst/>
            <a:rect l="0" t="0" r="0" b="0"/>
            <a:pathLst>
              <a:path w="82283" h="1">
                <a:moveTo>
                  <a:pt x="70377" y="0"/>
                </a:moveTo>
                <a:lnTo>
                  <a:pt x="70377" y="0"/>
                </a:lnTo>
                <a:lnTo>
                  <a:pt x="11036" y="0"/>
                </a:lnTo>
                <a:lnTo>
                  <a:pt x="0" y="0"/>
                </a:lnTo>
                <a:lnTo>
                  <a:pt x="57185" y="0"/>
                </a:lnTo>
                <a:lnTo>
                  <a:pt x="82282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25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El eje corresponde al eje z del sistema de corrdenadas, colocar los ejes restantes haciendolos coincidir con la regla de la mano derecha.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263" name="SMARTInkShape-560">
            <a:extLst>
              <a:ext uri="{FF2B5EF4-FFF2-40B4-BE49-F238E27FC236}">
                <a16:creationId xmlns:a16="http://schemas.microsoft.com/office/drawing/2014/main" id="{C9A93031-2B14-4090-8B99-CB66BB714A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59719" y="5703095"/>
            <a:ext cx="11907" cy="11906"/>
          </a:xfrm>
          <a:custGeom>
            <a:avLst/>
            <a:gdLst/>
            <a:ahLst/>
            <a:cxnLst/>
            <a:rect l="0" t="0" r="0" b="0"/>
            <a:pathLst>
              <a:path w="11907" h="11906">
                <a:moveTo>
                  <a:pt x="0" y="0"/>
                </a:moveTo>
                <a:lnTo>
                  <a:pt x="0" y="0"/>
                </a:lnTo>
                <a:lnTo>
                  <a:pt x="11761" y="0"/>
                </a:lnTo>
                <a:lnTo>
                  <a:pt x="11906" y="11905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09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OBTENER THETA COMO EL ANGULO QUE HAY QUE GIRAR EN TORNO A z PARA QUE Xi-1 y Xi queden paralelos.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r>
              <a:rPr lang="sv-SE" dirty="0"/>
              <a:t>Obtener D a lo largo del eje z0 hasta que se intercepte con x1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8" name="SMARTInkShape-459">
            <a:extLst>
              <a:ext uri="{FF2B5EF4-FFF2-40B4-BE49-F238E27FC236}">
                <a16:creationId xmlns:a16="http://schemas.microsoft.com/office/drawing/2014/main" id="{83B80B14-F15F-47B4-87F7-F9DB30949A1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53438" y="5774530"/>
            <a:ext cx="23813" cy="23816"/>
          </a:xfrm>
          <a:custGeom>
            <a:avLst/>
            <a:gdLst/>
            <a:ahLst/>
            <a:cxnLst/>
            <a:rect l="0" t="0" r="0" b="0"/>
            <a:pathLst>
              <a:path w="23813" h="23816">
                <a:moveTo>
                  <a:pt x="11906" y="23815"/>
                </a:moveTo>
                <a:lnTo>
                  <a:pt x="11906" y="23815"/>
                </a:lnTo>
                <a:lnTo>
                  <a:pt x="23812" y="23815"/>
                </a:lnTo>
                <a:lnTo>
                  <a:pt x="11906" y="23815"/>
                </a:lnTo>
                <a:lnTo>
                  <a:pt x="11906" y="0"/>
                </a:lnTo>
                <a:lnTo>
                  <a:pt x="11906" y="10253"/>
                </a:lnTo>
                <a:lnTo>
                  <a:pt x="10583" y="10804"/>
                </a:lnTo>
                <a:lnTo>
                  <a:pt x="0" y="11908"/>
                </a:lnTo>
                <a:lnTo>
                  <a:pt x="11906" y="1190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MARTInkShape-460">
            <a:extLst>
              <a:ext uri="{FF2B5EF4-FFF2-40B4-BE49-F238E27FC236}">
                <a16:creationId xmlns:a16="http://schemas.microsoft.com/office/drawing/2014/main" id="{E5DE8600-D4BE-4F5A-B7BF-60C59B924E8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48688" y="4036219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1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r>
              <a:rPr lang="sv-SE" dirty="0"/>
              <a:t>Obtener a como la distancia que va desde la intersección de Z del sistema de coordenadas anterior con x del sistema de coordenadas actual hasta la interseccion con el siguiente sistema de coordenadas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grpSp>
        <p:nvGrpSpPr>
          <p:cNvPr id="57" name="SMARTInkShape-Group169">
            <a:extLst>
              <a:ext uri="{FF2B5EF4-FFF2-40B4-BE49-F238E27FC236}">
                <a16:creationId xmlns:a16="http://schemas.microsoft.com/office/drawing/2014/main" id="{E4692F42-E150-4F60-8389-99EDA0E8C13E}"/>
              </a:ext>
            </a:extLst>
          </p:cNvPr>
          <p:cNvGrpSpPr/>
          <p:nvPr/>
        </p:nvGrpSpPr>
        <p:grpSpPr>
          <a:xfrm>
            <a:off x="8512969" y="309562"/>
            <a:ext cx="261938" cy="571502"/>
            <a:chOff x="8512969" y="309562"/>
            <a:chExt cx="261938" cy="571502"/>
          </a:xfrm>
        </p:grpSpPr>
        <p:sp>
          <p:nvSpPr>
            <p:cNvPr id="54" name="SMARTInkShape-418">
              <a:extLst>
                <a:ext uri="{FF2B5EF4-FFF2-40B4-BE49-F238E27FC236}">
                  <a16:creationId xmlns:a16="http://schemas.microsoft.com/office/drawing/2014/main" id="{993342B2-2855-4F54-B271-DDA6D89CCC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763000" y="309562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SMARTInkShape-419">
              <a:extLst>
                <a:ext uri="{FF2B5EF4-FFF2-40B4-BE49-F238E27FC236}">
                  <a16:creationId xmlns:a16="http://schemas.microsoft.com/office/drawing/2014/main" id="{EDC7BEDA-B100-432E-9710-555B2028253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655844" y="476250"/>
              <a:ext cx="1" cy="23813"/>
            </a:xfrm>
            <a:custGeom>
              <a:avLst/>
              <a:gdLst/>
              <a:ahLst/>
              <a:cxnLst/>
              <a:rect l="0" t="0" r="0" b="0"/>
              <a:pathLst>
                <a:path w="1" h="23813">
                  <a:moveTo>
                    <a:pt x="0" y="23812"/>
                  </a:moveTo>
                  <a:lnTo>
                    <a:pt x="0" y="2381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SMARTInkShape-420">
              <a:extLst>
                <a:ext uri="{FF2B5EF4-FFF2-40B4-BE49-F238E27FC236}">
                  <a16:creationId xmlns:a16="http://schemas.microsoft.com/office/drawing/2014/main" id="{5502F9A7-52E0-4E58-AA64-F2DCB51C400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512969" y="869156"/>
              <a:ext cx="11907" cy="11908"/>
            </a:xfrm>
            <a:custGeom>
              <a:avLst/>
              <a:gdLst/>
              <a:ahLst/>
              <a:cxnLst/>
              <a:rect l="0" t="0" r="0" b="0"/>
              <a:pathLst>
                <a:path w="11907" h="11908">
                  <a:moveTo>
                    <a:pt x="11906" y="11907"/>
                  </a:moveTo>
                  <a:lnTo>
                    <a:pt x="11906" y="1190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SMARTInkShape-Group171">
            <a:extLst>
              <a:ext uri="{FF2B5EF4-FFF2-40B4-BE49-F238E27FC236}">
                <a16:creationId xmlns:a16="http://schemas.microsoft.com/office/drawing/2014/main" id="{A8BE073C-18FC-4D88-90F0-1C64075201F4}"/>
              </a:ext>
            </a:extLst>
          </p:cNvPr>
          <p:cNvGrpSpPr/>
          <p:nvPr/>
        </p:nvGrpSpPr>
        <p:grpSpPr>
          <a:xfrm>
            <a:off x="6667500" y="166687"/>
            <a:ext cx="404814" cy="881064"/>
            <a:chOff x="6667500" y="166687"/>
            <a:chExt cx="404814" cy="881064"/>
          </a:xfrm>
        </p:grpSpPr>
        <p:sp>
          <p:nvSpPr>
            <p:cNvPr id="64" name="SMARTInkShape-426">
              <a:extLst>
                <a:ext uri="{FF2B5EF4-FFF2-40B4-BE49-F238E27FC236}">
                  <a16:creationId xmlns:a16="http://schemas.microsoft.com/office/drawing/2014/main" id="{4FC77519-63EE-4BF0-BBEC-B1B930823C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822281" y="631031"/>
              <a:ext cx="1" cy="11908"/>
            </a:xfrm>
            <a:custGeom>
              <a:avLst/>
              <a:gdLst/>
              <a:ahLst/>
              <a:cxnLst/>
              <a:rect l="0" t="0" r="0" b="0"/>
              <a:pathLst>
                <a:path w="1" h="11908">
                  <a:moveTo>
                    <a:pt x="0" y="11907"/>
                  </a:moveTo>
                  <a:lnTo>
                    <a:pt x="0" y="1190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SMARTInkShape-427">
              <a:extLst>
                <a:ext uri="{FF2B5EF4-FFF2-40B4-BE49-F238E27FC236}">
                  <a16:creationId xmlns:a16="http://schemas.microsoft.com/office/drawing/2014/main" id="{60AD936D-8A20-4BF3-9FC0-0D27E8539F4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67500" y="1000125"/>
              <a:ext cx="11907" cy="47626"/>
            </a:xfrm>
            <a:custGeom>
              <a:avLst/>
              <a:gdLst/>
              <a:ahLst/>
              <a:cxnLst/>
              <a:rect l="0" t="0" r="0" b="0"/>
              <a:pathLst>
                <a:path w="11907" h="47626">
                  <a:moveTo>
                    <a:pt x="0" y="47625"/>
                  </a:moveTo>
                  <a:lnTo>
                    <a:pt x="0" y="47625"/>
                  </a:lnTo>
                  <a:lnTo>
                    <a:pt x="0" y="25613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SMARTInkShape-428">
              <a:extLst>
                <a:ext uri="{FF2B5EF4-FFF2-40B4-BE49-F238E27FC236}">
                  <a16:creationId xmlns:a16="http://schemas.microsoft.com/office/drawing/2014/main" id="{1B25127F-2AC3-47F8-9D33-E902659433E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036594" y="166687"/>
              <a:ext cx="35720" cy="83345"/>
            </a:xfrm>
            <a:custGeom>
              <a:avLst/>
              <a:gdLst/>
              <a:ahLst/>
              <a:cxnLst/>
              <a:rect l="0" t="0" r="0" b="0"/>
              <a:pathLst>
                <a:path w="35720" h="83345">
                  <a:moveTo>
                    <a:pt x="0" y="83344"/>
                  </a:moveTo>
                  <a:lnTo>
                    <a:pt x="0" y="83344"/>
                  </a:lnTo>
                  <a:lnTo>
                    <a:pt x="0" y="77024"/>
                  </a:lnTo>
                  <a:lnTo>
                    <a:pt x="3527" y="70393"/>
                  </a:lnTo>
                  <a:lnTo>
                    <a:pt x="10251" y="61677"/>
                  </a:lnTo>
                  <a:lnTo>
                    <a:pt x="12902" y="50450"/>
                  </a:lnTo>
                  <a:lnTo>
                    <a:pt x="19992" y="39349"/>
                  </a:lnTo>
                  <a:lnTo>
                    <a:pt x="357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0" name="SMARTInkShape-438">
            <a:extLst>
              <a:ext uri="{FF2B5EF4-FFF2-40B4-BE49-F238E27FC236}">
                <a16:creationId xmlns:a16="http://schemas.microsoft.com/office/drawing/2014/main" id="{212F17D2-6EBA-44B5-B7C5-9191B7DCD1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20314" y="3286125"/>
            <a:ext cx="11906" cy="1"/>
          </a:xfrm>
          <a:custGeom>
            <a:avLst/>
            <a:gdLst/>
            <a:ahLst/>
            <a:cxnLst/>
            <a:rect l="0" t="0" r="0" b="0"/>
            <a:pathLst>
              <a:path w="11906" h="1">
                <a:moveTo>
                  <a:pt x="0" y="0"/>
                </a:moveTo>
                <a:lnTo>
                  <a:pt x="0" y="0"/>
                </a:lnTo>
                <a:lnTo>
                  <a:pt x="11905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SMARTInkShape-439">
            <a:extLst>
              <a:ext uri="{FF2B5EF4-FFF2-40B4-BE49-F238E27FC236}">
                <a16:creationId xmlns:a16="http://schemas.microsoft.com/office/drawing/2014/main" id="{0F21538C-AFC1-4BD5-8892-4FFF892D318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70219" y="3762375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3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Obtener alfa como el angulo de separación del eje z del sistema de coordenadas anterior y del eje z del sistema de corrdenadas actual medido en un plano perpendicula al eje x del sistema de coordenadas actual utilizando la regla de la mano derecha.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6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9314552" cy="1475471"/>
          </a:xfrm>
        </p:spPr>
        <p:txBody>
          <a:bodyPr>
            <a:normAutofit/>
          </a:bodyPr>
          <a:lstStyle/>
          <a:p>
            <a:r>
              <a:rPr lang="sv-SE" dirty="0"/>
              <a:t>Una vez identificados todos y cada uno de los parametros tenemos el producto final que es nuestra tabla de parametros DH.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FE1466C6-7FBC-41B8-B1E3-7A8727FB5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8482"/>
                  </p:ext>
                </p:extLst>
              </p:nvPr>
            </p:nvGraphicFramePr>
            <p:xfrm>
              <a:off x="1568174" y="3260035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3317874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9706389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6019823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41556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04707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Articulación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s-MX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MX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83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732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45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612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FE1466C6-7FBC-41B8-B1E3-7A8727FB5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8482"/>
                  </p:ext>
                </p:extLst>
              </p:nvPr>
            </p:nvGraphicFramePr>
            <p:xfrm>
              <a:off x="1568174" y="3260035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3317874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9706389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6019823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41556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04707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Articulación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100375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197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83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732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45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612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MARTInkShape-406">
            <a:extLst>
              <a:ext uri="{FF2B5EF4-FFF2-40B4-BE49-F238E27FC236}">
                <a16:creationId xmlns:a16="http://schemas.microsoft.com/office/drawing/2014/main" id="{0C987ED9-820E-4056-B098-E22CAD77489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1688" y="3774281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MARTInkShape-407">
            <a:extLst>
              <a:ext uri="{FF2B5EF4-FFF2-40B4-BE49-F238E27FC236}">
                <a16:creationId xmlns:a16="http://schemas.microsoft.com/office/drawing/2014/main" id="{28FBD12A-9D24-4A41-AF68-6507B4DB77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88531" y="3833813"/>
            <a:ext cx="59533" cy="11907"/>
          </a:xfrm>
          <a:custGeom>
            <a:avLst/>
            <a:gdLst/>
            <a:ahLst/>
            <a:cxnLst/>
            <a:rect l="0" t="0" r="0" b="0"/>
            <a:pathLst>
              <a:path w="59533" h="11907">
                <a:moveTo>
                  <a:pt x="0" y="11906"/>
                </a:moveTo>
                <a:lnTo>
                  <a:pt x="0" y="11906"/>
                </a:lnTo>
                <a:lnTo>
                  <a:pt x="35818" y="11906"/>
                </a:lnTo>
                <a:lnTo>
                  <a:pt x="59532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527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241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JDavidSG</dc:creator>
  <cp:lastModifiedBy>JDavidSG</cp:lastModifiedBy>
  <cp:revision>1</cp:revision>
  <dcterms:created xsi:type="dcterms:W3CDTF">2017-10-06T15:41:21Z</dcterms:created>
  <dcterms:modified xsi:type="dcterms:W3CDTF">2017-10-06T15:43:54Z</dcterms:modified>
</cp:coreProperties>
</file>