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2" r:id="rId10"/>
    <p:sldId id="263" r:id="rId11"/>
    <p:sldId id="26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3A84-6F8C-4AA4-83CF-508CDD65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1" y="609601"/>
            <a:ext cx="10906539" cy="3200400"/>
          </a:xfrm>
        </p:spPr>
        <p:txBody>
          <a:bodyPr/>
          <a:lstStyle/>
          <a:p>
            <a:r>
              <a:rPr lang="es-MX" dirty="0"/>
              <a:t>2.1 Sistemas de coordenadas </a:t>
            </a:r>
            <a:br>
              <a:rPr lang="es-MX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3074504"/>
            <a:ext cx="11542643" cy="2716696"/>
          </a:xfrm>
        </p:spPr>
        <p:txBody>
          <a:bodyPr>
            <a:normAutofit/>
          </a:bodyPr>
          <a:lstStyle/>
          <a:p>
            <a:r>
              <a:rPr lang="es-MX" sz="2800" b="1" dirty="0"/>
              <a:t> Representación de un punto en el sistema de coordenadas</a:t>
            </a:r>
          </a:p>
          <a:p>
            <a:r>
              <a:rPr lang="es-MX" sz="2800" b="1" dirty="0"/>
              <a:t>Descripciones espaciales   posición   orientación   ejes de referencia </a:t>
            </a:r>
          </a:p>
        </p:txBody>
      </p:sp>
    </p:spTree>
    <p:extLst>
      <p:ext uri="{BB962C8B-B14F-4D97-AF65-F5344CB8AC3E}">
        <p14:creationId xmlns:p14="http://schemas.microsoft.com/office/powerpoint/2010/main" val="26947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291548"/>
            <a:ext cx="11542643" cy="649358"/>
          </a:xfrm>
        </p:spPr>
        <p:txBody>
          <a:bodyPr>
            <a:normAutofit/>
          </a:bodyPr>
          <a:lstStyle/>
          <a:p>
            <a:r>
              <a:rPr lang="es-MX" sz="2800" b="1" dirty="0"/>
              <a:t> </a:t>
            </a:r>
            <a:r>
              <a:rPr lang="es-MX" sz="2800" b="1" dirty="0" err="1"/>
              <a:t>Introdución</a:t>
            </a:r>
            <a:endParaRPr lang="es-MX" sz="2800" b="1" dirty="0"/>
          </a:p>
          <a:p>
            <a:endParaRPr lang="es-MX" sz="28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A20C459-E4F8-44EC-A94B-A6CE48416F40}"/>
              </a:ext>
            </a:extLst>
          </p:cNvPr>
          <p:cNvSpPr txBox="1">
            <a:spLocks/>
          </p:cNvSpPr>
          <p:nvPr/>
        </p:nvSpPr>
        <p:spPr>
          <a:xfrm>
            <a:off x="457199" y="940906"/>
            <a:ext cx="6645965" cy="5552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MX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01972A-439D-48D8-A93B-E37F401447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83" t="44442" r="39348" b="45311"/>
          <a:stretch/>
        </p:blipFill>
        <p:spPr>
          <a:xfrm>
            <a:off x="4784035" y="1984127"/>
            <a:ext cx="2552167" cy="1756686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98C069-AA72-4FB1-853A-6A09F2F1D572}"/>
              </a:ext>
            </a:extLst>
          </p:cNvPr>
          <p:cNvSpPr txBox="1">
            <a:spLocks/>
          </p:cNvSpPr>
          <p:nvPr/>
        </p:nvSpPr>
        <p:spPr>
          <a:xfrm>
            <a:off x="457200" y="940905"/>
            <a:ext cx="11098696" cy="4810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 Dados los subíndices x, y </a:t>
            </a:r>
            <a:r>
              <a:rPr lang="es-MX" sz="2800" dirty="0" err="1"/>
              <a:t>y</a:t>
            </a:r>
            <a:r>
              <a:rPr lang="es-MX" sz="2800" dirty="0"/>
              <a:t> z, los elementos individuales de un vector son:</a:t>
            </a:r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r>
              <a:rPr lang="es-MX" sz="2800" dirty="0"/>
              <a:t> describiremos la posición de un punto en el espacio con un vector de posición. </a:t>
            </a:r>
          </a:p>
          <a:p>
            <a:endParaRPr lang="es-MX" sz="28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443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291548"/>
            <a:ext cx="11542643" cy="5499652"/>
          </a:xfrm>
        </p:spPr>
        <p:txBody>
          <a:bodyPr>
            <a:normAutofit/>
          </a:bodyPr>
          <a:lstStyle/>
          <a:p>
            <a:r>
              <a:rPr lang="es-MX" sz="2800" b="1" dirty="0"/>
              <a:t>DESCRIPCION DE POSICIÓN</a:t>
            </a:r>
          </a:p>
          <a:p>
            <a:endParaRPr lang="es-MX" sz="2800" b="1" dirty="0"/>
          </a:p>
          <a:p>
            <a:r>
              <a:rPr lang="es-MX" sz="2800" dirty="0"/>
              <a:t>Descripción de una posición Una vez que se establece un sistema de coordenadas, podemos ubicar cualquier punto en el universo con un vector de posición de orden 3 × 1. </a:t>
            </a:r>
          </a:p>
          <a:p>
            <a:endParaRPr lang="es-MX" sz="2800" dirty="0"/>
          </a:p>
          <a:p>
            <a:r>
              <a:rPr lang="es-MX" sz="2800" dirty="0"/>
              <a:t> Como es común que definamos muchos sistemas de coordenadas, además del sistema de coordenadas universal, los vectores deben etiquetarse con información que identifique en cuál sistema están definidos.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6640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291548"/>
            <a:ext cx="11542643" cy="5499652"/>
          </a:xfrm>
        </p:spPr>
        <p:txBody>
          <a:bodyPr>
            <a:normAutofit/>
          </a:bodyPr>
          <a:lstStyle/>
          <a:p>
            <a:r>
              <a:rPr lang="es-MX" sz="2800" b="1" dirty="0"/>
              <a:t>DESCRIPCIÓN DE UNA ORIENTACIÓN</a:t>
            </a:r>
          </a:p>
          <a:p>
            <a:endParaRPr lang="es-MX" sz="2800" b="1" dirty="0"/>
          </a:p>
          <a:p>
            <a:endParaRPr lang="es-MX" sz="2800" b="1" dirty="0"/>
          </a:p>
          <a:p>
            <a:r>
              <a:rPr lang="es-MX" sz="8000" b="1" dirty="0"/>
              <a:t>mañana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810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43A84-6F8C-4AA4-83CF-508CDD65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51" y="609601"/>
            <a:ext cx="10906539" cy="3200400"/>
          </a:xfrm>
        </p:spPr>
        <p:txBody>
          <a:bodyPr/>
          <a:lstStyle/>
          <a:p>
            <a:r>
              <a:rPr lang="es-MX" dirty="0"/>
              <a:t>Hablar de sistemas de coordenadas </a:t>
            </a:r>
            <a:br>
              <a:rPr lang="es-MX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527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9F7BB6-5EA5-480E-9618-22C915388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068532-404C-4B24-AC0D-822921B7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383" y="571500"/>
            <a:ext cx="752723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9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AB131AA-9A9B-4B76-8BC4-85F7AD078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495A13-DF43-4DC3-A99A-CC22DBDE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9213"/>
            <a:ext cx="8903234" cy="60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7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291548"/>
            <a:ext cx="11542643" cy="5499652"/>
          </a:xfrm>
        </p:spPr>
        <p:txBody>
          <a:bodyPr>
            <a:normAutofit/>
          </a:bodyPr>
          <a:lstStyle/>
          <a:p>
            <a:r>
              <a:rPr lang="es-MX" sz="2800" b="1" dirty="0"/>
              <a:t> </a:t>
            </a:r>
            <a:r>
              <a:rPr lang="es-MX" sz="2800" b="1" dirty="0" err="1"/>
              <a:t>Introdución</a:t>
            </a:r>
            <a:endParaRPr lang="es-MX" sz="2800" b="1" dirty="0"/>
          </a:p>
          <a:p>
            <a:endParaRPr lang="es-MX" sz="2800" b="1" dirty="0"/>
          </a:p>
          <a:p>
            <a:r>
              <a:rPr lang="es-MX" sz="2800" dirty="0"/>
              <a:t>En el estudio de la robótica nos preocupamos constantemente por la ubicación de los objetos en el espacio tridimensional.</a:t>
            </a:r>
          </a:p>
          <a:p>
            <a:endParaRPr lang="es-MX" sz="2800" dirty="0"/>
          </a:p>
          <a:p>
            <a:r>
              <a:rPr lang="es-MX" sz="2800" dirty="0"/>
              <a:t> Estos objetos son los vínculos del manipulador, las piezas y herramientas con las que trabaja y los demás objetos en el entorno del manipulador. A un nivel básico pero importante, estos objetos se describen mediante sólo dos atributos: </a:t>
            </a:r>
            <a:r>
              <a:rPr lang="es-MX" sz="2800" b="1" dirty="0"/>
              <a:t>posición y orientación</a:t>
            </a:r>
            <a:r>
              <a:rPr lang="es-MX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15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291548"/>
            <a:ext cx="11542643" cy="649358"/>
          </a:xfrm>
        </p:spPr>
        <p:txBody>
          <a:bodyPr>
            <a:normAutofit/>
          </a:bodyPr>
          <a:lstStyle/>
          <a:p>
            <a:r>
              <a:rPr lang="es-MX" sz="2800" b="1" dirty="0"/>
              <a:t> </a:t>
            </a:r>
            <a:r>
              <a:rPr lang="es-MX" sz="2800" b="1" dirty="0" err="1"/>
              <a:t>Introdución</a:t>
            </a:r>
            <a:endParaRPr lang="es-MX" sz="2800" b="1" dirty="0"/>
          </a:p>
          <a:p>
            <a:endParaRPr lang="es-MX" sz="2800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EB0216-4FE6-4A4B-9758-3EC2B7415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96" t="35935" r="27065" b="20372"/>
          <a:stretch/>
        </p:blipFill>
        <p:spPr>
          <a:xfrm>
            <a:off x="4832237" y="940905"/>
            <a:ext cx="7174233" cy="555266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AA20C459-E4F8-44EC-A94B-A6CE48416F40}"/>
              </a:ext>
            </a:extLst>
          </p:cNvPr>
          <p:cNvSpPr txBox="1">
            <a:spLocks/>
          </p:cNvSpPr>
          <p:nvPr/>
        </p:nvSpPr>
        <p:spPr>
          <a:xfrm>
            <a:off x="457200" y="443948"/>
            <a:ext cx="4216010" cy="60496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Para poder describir la posición y orientación de un cuerpo en el espacio, siempre adjuntamos rígidamente un sistema de coordenadas, o trama, al objeto. Después describimos la posición y orientación de esta trama con respecto a algún sistema de coordenadas de referencia.</a:t>
            </a:r>
          </a:p>
        </p:txBody>
      </p:sp>
    </p:spTree>
    <p:extLst>
      <p:ext uri="{BB962C8B-B14F-4D97-AF65-F5344CB8AC3E}">
        <p14:creationId xmlns:p14="http://schemas.microsoft.com/office/powerpoint/2010/main" val="392070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291548"/>
            <a:ext cx="11542643" cy="5499652"/>
          </a:xfrm>
        </p:spPr>
        <p:txBody>
          <a:bodyPr>
            <a:normAutofit/>
          </a:bodyPr>
          <a:lstStyle/>
          <a:p>
            <a:r>
              <a:rPr lang="es-MX" sz="2800" b="1" dirty="0"/>
              <a:t>DESCRIPCION</a:t>
            </a:r>
          </a:p>
          <a:p>
            <a:endParaRPr lang="es-MX" sz="2800" b="1" dirty="0"/>
          </a:p>
          <a:p>
            <a:r>
              <a:rPr lang="es-MX" sz="2800" dirty="0"/>
              <a:t>Una descripción se utiliza para especificar los atributos de varios objetos con los que trata un sistema de manipulación. Estos objetos son piezas, herramientas y el manipulador en sí.</a:t>
            </a:r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14856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291548"/>
            <a:ext cx="11542643" cy="5499652"/>
          </a:xfrm>
        </p:spPr>
        <p:txBody>
          <a:bodyPr>
            <a:normAutofit/>
          </a:bodyPr>
          <a:lstStyle/>
          <a:p>
            <a:r>
              <a:rPr lang="es-MX" sz="2800" b="1" dirty="0"/>
              <a:t>DESCRIPCION DE POSICIÓN</a:t>
            </a:r>
          </a:p>
          <a:p>
            <a:endParaRPr lang="es-MX" sz="2800" b="1" dirty="0"/>
          </a:p>
          <a:p>
            <a:r>
              <a:rPr lang="es-MX" sz="2800" dirty="0"/>
              <a:t>Descripción de una posición Una vez que se establece un sistema de coordenadas, podemos ubicar cualquier punto en el universo con un vector de posición de orden 3 × 1. </a:t>
            </a:r>
          </a:p>
          <a:p>
            <a:endParaRPr lang="es-MX" sz="2800" dirty="0"/>
          </a:p>
          <a:p>
            <a:r>
              <a:rPr lang="es-MX" sz="2800" dirty="0"/>
              <a:t> Como es común que definamos muchos sistemas de coordenadas, además del sistema de coordenadas universal, los vectores deben etiquetarse con información que identifique en cuál sistema están definidos. </a:t>
            </a:r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97552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28A1A67-D8A2-42AA-B5C6-B35B069F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291548"/>
            <a:ext cx="11542643" cy="649358"/>
          </a:xfrm>
        </p:spPr>
        <p:txBody>
          <a:bodyPr>
            <a:normAutofit/>
          </a:bodyPr>
          <a:lstStyle/>
          <a:p>
            <a:r>
              <a:rPr lang="es-MX" sz="2800" b="1" dirty="0"/>
              <a:t> </a:t>
            </a:r>
            <a:r>
              <a:rPr lang="es-MX" sz="2800" b="1" dirty="0" err="1"/>
              <a:t>Introdución</a:t>
            </a:r>
            <a:endParaRPr lang="es-MX" sz="2800" b="1" dirty="0"/>
          </a:p>
          <a:p>
            <a:endParaRPr lang="es-MX" sz="2800" b="1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A20C459-E4F8-44EC-A94B-A6CE48416F40}"/>
              </a:ext>
            </a:extLst>
          </p:cNvPr>
          <p:cNvSpPr txBox="1">
            <a:spLocks/>
          </p:cNvSpPr>
          <p:nvPr/>
        </p:nvSpPr>
        <p:spPr>
          <a:xfrm>
            <a:off x="457199" y="940906"/>
            <a:ext cx="6645965" cy="5552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s-MX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C6D9F3-DC7A-4311-BEA5-D8FA0A3DC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09" t="23175" r="26413" b="42412"/>
          <a:stretch/>
        </p:blipFill>
        <p:spPr>
          <a:xfrm>
            <a:off x="5600750" y="1563758"/>
            <a:ext cx="6339459" cy="4306955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F4772DA4-F13F-477D-89A1-CF32E2085903}"/>
              </a:ext>
            </a:extLst>
          </p:cNvPr>
          <p:cNvSpPr txBox="1">
            <a:spLocks/>
          </p:cNvSpPr>
          <p:nvPr/>
        </p:nvSpPr>
        <p:spPr>
          <a:xfrm>
            <a:off x="457200" y="940906"/>
            <a:ext cx="4552122" cy="531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La figura representa el dibujo de un sistema de coordenadas llamado {A}, con tres vectores unitarios mutuamente ortogonales con puntas sólidas. Un punto AP se representa como un vector y puede definirse de manera equivalente como una posición en el espacio, o simplemente como un conjunto ordenado de tres números. </a:t>
            </a:r>
          </a:p>
        </p:txBody>
      </p:sp>
    </p:spTree>
    <p:extLst>
      <p:ext uri="{BB962C8B-B14F-4D97-AF65-F5344CB8AC3E}">
        <p14:creationId xmlns:p14="http://schemas.microsoft.com/office/powerpoint/2010/main" val="1284338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21</TotalTime>
  <Words>409</Words>
  <Application>Microsoft Office PowerPoint</Application>
  <PresentationFormat>Panorámica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Malla</vt:lpstr>
      <vt:lpstr>2.1 Sistemas de coordenadas  </vt:lpstr>
      <vt:lpstr>Hablar de sistemas de coordenadas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Sistemas de coordenadas  </dc:title>
  <dc:creator>JDavidSG</dc:creator>
  <cp:lastModifiedBy>JDavidSG</cp:lastModifiedBy>
  <cp:revision>5</cp:revision>
  <dcterms:created xsi:type="dcterms:W3CDTF">2017-09-20T19:35:14Z</dcterms:created>
  <dcterms:modified xsi:type="dcterms:W3CDTF">2017-09-20T19:57:12Z</dcterms:modified>
</cp:coreProperties>
</file>