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E617B-FCDF-45CF-BB9D-8B5D5106F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DESCRIPCIONES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4E7CDE-AC0F-4422-B40F-4FB354E32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876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Ecuación completa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C9464ED-6528-4AE9-9768-514FD2793E25}"/>
                  </a:ext>
                </a:extLst>
              </p:cNvPr>
              <p:cNvSpPr txBox="1"/>
              <p:nvPr/>
            </p:nvSpPr>
            <p:spPr>
              <a:xfrm>
                <a:off x="1141412" y="1557131"/>
                <a:ext cx="9394065" cy="2123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3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C9464ED-6528-4AE9-9768-514FD279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557131"/>
                <a:ext cx="9394065" cy="2123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B5F3BF-9AE1-4D7C-A2A6-59DFBBD28E02}"/>
                  </a:ext>
                </a:extLst>
              </p:cNvPr>
              <p:cNvSpPr/>
              <p:nvPr/>
            </p:nvSpPr>
            <p:spPr>
              <a:xfrm>
                <a:off x="672562" y="1973211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DB5F3BF-9AE1-4D7C-A2A6-59DFBBD28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62" y="1973211"/>
                <a:ext cx="93770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51791AD4-B248-4ED4-BA32-0DF440439ED9}"/>
                  </a:ext>
                </a:extLst>
              </p:cNvPr>
              <p:cNvSpPr/>
              <p:nvPr/>
            </p:nvSpPr>
            <p:spPr>
              <a:xfrm>
                <a:off x="4878413" y="3081705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51791AD4-B248-4ED4-BA32-0DF440439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413" y="3081705"/>
                <a:ext cx="93770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49ACB0F6-D457-4C5A-A137-B1EA3A731CAE}"/>
                  </a:ext>
                </a:extLst>
              </p:cNvPr>
              <p:cNvSpPr/>
              <p:nvPr/>
            </p:nvSpPr>
            <p:spPr>
              <a:xfrm>
                <a:off x="3952477" y="1966585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49ACB0F6-D457-4C5A-A137-B1EA3A731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477" y="1966585"/>
                <a:ext cx="93770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D24AF03-AE72-4224-82AA-37715742B25C}"/>
                  </a:ext>
                </a:extLst>
              </p:cNvPr>
              <p:cNvSpPr/>
              <p:nvPr/>
            </p:nvSpPr>
            <p:spPr>
              <a:xfrm>
                <a:off x="5642131" y="1973212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D24AF03-AE72-4224-82AA-37715742B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31" y="1973212"/>
                <a:ext cx="937702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41C823F8-FBBE-478D-A2FB-DCED8058656F}"/>
                  </a:ext>
                </a:extLst>
              </p:cNvPr>
              <p:cNvSpPr/>
              <p:nvPr/>
            </p:nvSpPr>
            <p:spPr>
              <a:xfrm>
                <a:off x="8663630" y="1973211"/>
                <a:ext cx="9377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41C823F8-FBBE-478D-A2FB-DCED80586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630" y="1973211"/>
                <a:ext cx="937702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8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Ecuación completa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4" y="1830663"/>
            <a:ext cx="4214853" cy="47689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02916F-FBAB-4CD3-AE79-0E939529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4404">
            <a:off x="7957215" y="1950730"/>
            <a:ext cx="2751112" cy="31127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176EC5-745A-4A14-9535-06CFEC244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17" t="39995" r="19456" b="37965"/>
          <a:stretch/>
        </p:blipFill>
        <p:spPr>
          <a:xfrm>
            <a:off x="5168348" y="5297106"/>
            <a:ext cx="5552661" cy="13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2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ECCC6-3C45-4103-AE35-01B93827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3723861"/>
          </a:xfrm>
        </p:spPr>
        <p:txBody>
          <a:bodyPr/>
          <a:lstStyle/>
          <a:p>
            <a:r>
              <a:rPr lang="es-MX" dirty="0"/>
              <a:t>Mañana continuamos</a:t>
            </a:r>
            <a:br>
              <a:rPr lang="es-MX" dirty="0"/>
            </a:br>
            <a:br>
              <a:rPr lang="es-MX" dirty="0"/>
            </a:br>
            <a:r>
              <a:rPr lang="es-MX" dirty="0"/>
              <a:t>                      Con otras cosas o las mismas</a:t>
            </a:r>
          </a:p>
        </p:txBody>
      </p:sp>
    </p:spTree>
    <p:extLst>
      <p:ext uri="{BB962C8B-B14F-4D97-AF65-F5344CB8AC3E}">
        <p14:creationId xmlns:p14="http://schemas.microsoft.com/office/powerpoint/2010/main" val="131852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OTRA VEZ 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Representa y determina el vector de posición </a:t>
            </a:r>
            <a:r>
              <a:rPr lang="es-MX" b="1" dirty="0"/>
              <a:t>p</a:t>
            </a:r>
            <a:r>
              <a:rPr lang="es-MX" dirty="0"/>
              <a:t> del punto  P(1, 0, 1)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30664"/>
            <a:ext cx="4004028" cy="45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7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8870"/>
          </a:xfrm>
        </p:spPr>
        <p:txBody>
          <a:bodyPr/>
          <a:lstStyle/>
          <a:p>
            <a:r>
              <a:rPr lang="es-MX" dirty="0"/>
              <a:t>OPERACIONES BASICAS CON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157" y="768627"/>
            <a:ext cx="6248253" cy="1881808"/>
          </a:xfrm>
        </p:spPr>
        <p:txBody>
          <a:bodyPr/>
          <a:lstStyle/>
          <a:p>
            <a:r>
              <a:rPr lang="es-MX" dirty="0"/>
              <a:t>Determina los vectores de posición de p1(0,0,1) en rojo y p2(1,0,0)</a:t>
            </a:r>
          </a:p>
          <a:p>
            <a:r>
              <a:rPr lang="es-MX" dirty="0"/>
              <a:t>Determina la suma de ambos vectores.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CB6DF-73AD-475D-84A9-000D9B95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30664"/>
            <a:ext cx="4004028" cy="453038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FE1A2E5-61B2-470A-A0FE-660DAD4C6836}"/>
              </a:ext>
            </a:extLst>
          </p:cNvPr>
          <p:cNvCxnSpPr>
            <a:cxnSpLocks/>
          </p:cNvCxnSpPr>
          <p:nvPr/>
        </p:nvCxnSpPr>
        <p:spPr>
          <a:xfrm flipH="1">
            <a:off x="795130" y="4585252"/>
            <a:ext cx="1192697" cy="1113183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0021FFA-0260-466D-A833-98A58AAA3E25}"/>
              </a:ext>
            </a:extLst>
          </p:cNvPr>
          <p:cNvCxnSpPr>
            <a:cxnSpLocks/>
          </p:cNvCxnSpPr>
          <p:nvPr/>
        </p:nvCxnSpPr>
        <p:spPr>
          <a:xfrm>
            <a:off x="1987827" y="4605130"/>
            <a:ext cx="2080590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9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547" y="1192697"/>
            <a:ext cx="6183863" cy="2133599"/>
          </a:xfrm>
        </p:spPr>
        <p:txBody>
          <a:bodyPr/>
          <a:lstStyle/>
          <a:p>
            <a:r>
              <a:rPr lang="es-MX" dirty="0"/>
              <a:t>Define el vector de posición y determina la magnitud del punto p(1,1,3)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1869F1-69F9-4559-BAB8-4AB35928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30664"/>
            <a:ext cx="4004028" cy="453038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E69EA75-D06E-4326-A512-727B6C42BD6E}"/>
              </a:ext>
            </a:extLst>
          </p:cNvPr>
          <p:cNvCxnSpPr>
            <a:cxnSpLocks/>
          </p:cNvCxnSpPr>
          <p:nvPr/>
        </p:nvCxnSpPr>
        <p:spPr>
          <a:xfrm flipV="1">
            <a:off x="1987827" y="3498574"/>
            <a:ext cx="1073425" cy="1106558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17EDAA39-50DE-44A0-8CE8-8B8572C0E534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OPERACIONES BASICAS CON MATRICES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619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583" y="1830664"/>
            <a:ext cx="5971828" cy="725558"/>
          </a:xfrm>
        </p:spPr>
        <p:txBody>
          <a:bodyPr/>
          <a:lstStyle/>
          <a:p>
            <a:r>
              <a:rPr lang="es-MX" dirty="0"/>
              <a:t>Multiplica el vector de posición del punto p(3,0,0) por el escalar 7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E10EC1-4434-4BB0-9742-E81C46B9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30664"/>
            <a:ext cx="4004028" cy="453038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41A2658-AAD4-4F47-9391-E618AC17F011}"/>
              </a:ext>
            </a:extLst>
          </p:cNvPr>
          <p:cNvCxnSpPr>
            <a:cxnSpLocks/>
          </p:cNvCxnSpPr>
          <p:nvPr/>
        </p:nvCxnSpPr>
        <p:spPr>
          <a:xfrm>
            <a:off x="1987827" y="4605130"/>
            <a:ext cx="1245703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1DF625FC-67E4-4A6F-9665-5C4B36BC8AE7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OPERACIONES BASICAS CON MATRICES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843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Mañana vemos mas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9995F1-42FD-417C-9B48-90A0219BA58F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OPERACIONES BASICAS CON MATRICES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73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Sistema de referencia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4" y="1830663"/>
            <a:ext cx="4214853" cy="476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5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Sistema de referencia base y local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4" y="1830663"/>
            <a:ext cx="4214853" cy="47689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02916F-FBAB-4CD3-AE79-0E939529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4404">
            <a:off x="7957215" y="1950730"/>
            <a:ext cx="2751112" cy="31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782A6-1C3A-48D5-A717-F09A3180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5617"/>
          </a:xfrm>
        </p:spPr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695A-B61C-4EC9-A76E-6C7294E2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218"/>
            <a:ext cx="9905998" cy="38431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Matriz de rotación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67BD-48F2-4973-86A2-A3870E48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09530"/>
            <a:ext cx="4214853" cy="4768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4EE5D2A-EB20-44E8-95DF-84C50EF24567}"/>
                  </a:ext>
                </a:extLst>
              </p:cNvPr>
              <p:cNvSpPr txBox="1"/>
              <p:nvPr/>
            </p:nvSpPr>
            <p:spPr>
              <a:xfrm>
                <a:off x="6440934" y="2800519"/>
                <a:ext cx="1364596" cy="3677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39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4EE5D2A-EB20-44E8-95DF-84C50EF2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934" y="2800519"/>
                <a:ext cx="1364596" cy="3677930"/>
              </a:xfrm>
              <a:prstGeom prst="rect">
                <a:avLst/>
              </a:prstGeom>
              <a:blipFill>
                <a:blip r:embed="rId3"/>
                <a:stretch>
                  <a:fillRect r="-3049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E841E17-C4CF-4551-8F16-983E2DA449F6}"/>
                  </a:ext>
                </a:extLst>
              </p:cNvPr>
              <p:cNvSpPr/>
              <p:nvPr/>
            </p:nvSpPr>
            <p:spPr>
              <a:xfrm>
                <a:off x="5767897" y="2992675"/>
                <a:ext cx="93770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E841E17-C4CF-4551-8F16-983E2DA44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897" y="2992675"/>
                <a:ext cx="937702" cy="1446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743D72B-B4A9-488A-8F8F-7EB8BD455994}"/>
                  </a:ext>
                </a:extLst>
              </p:cNvPr>
              <p:cNvSpPr/>
              <p:nvPr/>
            </p:nvSpPr>
            <p:spPr>
              <a:xfrm>
                <a:off x="8312315" y="5031899"/>
                <a:ext cx="93770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743D72B-B4A9-488A-8F8F-7EB8BD455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15" y="5031899"/>
                <a:ext cx="937702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F174B2EE-6985-4059-B1B5-4ACABDD5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4404">
            <a:off x="8598321" y="315104"/>
            <a:ext cx="2751112" cy="31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45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55</TotalTime>
  <Words>128</Words>
  <Application>Microsoft Office PowerPoint</Application>
  <PresentationFormat>Panorámica</PresentationFormat>
  <Paragraphs>32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Century Gothic</vt:lpstr>
      <vt:lpstr>Malla</vt:lpstr>
      <vt:lpstr>DESCRIPCIONES</vt:lpstr>
      <vt:lpstr>OTRA VEZ POSICIÓN</vt:lpstr>
      <vt:lpstr>OPERACIONES BASICAS CON MATRICES</vt:lpstr>
      <vt:lpstr>Presentación de PowerPoint</vt:lpstr>
      <vt:lpstr>Presentación de PowerPoint</vt:lpstr>
      <vt:lpstr>Presentación de PowerPoint</vt:lpstr>
      <vt:lpstr>orientación</vt:lpstr>
      <vt:lpstr>orientación</vt:lpstr>
      <vt:lpstr>orientación</vt:lpstr>
      <vt:lpstr>orientación</vt:lpstr>
      <vt:lpstr>orientación</vt:lpstr>
      <vt:lpstr>Mañana continuamos                        Con otras cosas o las mismas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JDavidSG</dc:creator>
  <cp:lastModifiedBy>JDavidSG</cp:lastModifiedBy>
  <cp:revision>13</cp:revision>
  <dcterms:created xsi:type="dcterms:W3CDTF">2017-09-21T19:02:35Z</dcterms:created>
  <dcterms:modified xsi:type="dcterms:W3CDTF">2017-09-21T19:57:37Z</dcterms:modified>
</cp:coreProperties>
</file>