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38:23.1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38:24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38:25.6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38:14.3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41:20.3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0,'0'41'47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emf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customXml" Target="../ink/ink2.xml"/><Relationship Id="rId3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17" Type="http://schemas.openxmlformats.org/officeDocument/2006/relationships/image" Target="../media/image7.emf"/><Relationship Id="rId2" Type="http://schemas.openxmlformats.org/officeDocument/2006/relationships/tags" Target="../tags/tag11.xml"/><Relationship Id="rId16" Type="http://schemas.openxmlformats.org/officeDocument/2006/relationships/customXml" Target="../ink/ink1.xml"/><Relationship Id="rId1" Type="http://schemas.openxmlformats.org/officeDocument/2006/relationships/tags" Target="../tags/tag10.xml"/><Relationship Id="rId11" Type="http://schemas.openxmlformats.org/officeDocument/2006/relationships/image" Target="../media/image3.png"/><Relationship Id="rId15" Type="http://schemas.microsoft.com/office/2007/relationships/hdphoto" Target="../media/hdphoto1.wdp"/><Relationship Id="rId19" Type="http://schemas.openxmlformats.org/officeDocument/2006/relationships/customXml" Target="../ink/ink3.xml"/><Relationship Id="rId4" Type="http://schemas.openxmlformats.org/officeDocument/2006/relationships/image" Target="../media/image2.gif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617B-FCDF-45CF-BB9D-8B5D5106F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DESCRIPCIONES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E7CDE-AC0F-4422-B40F-4FB354E32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9" name="SMARTInkShape-Group2">
            <a:extLst>
              <a:ext uri="{FF2B5EF4-FFF2-40B4-BE49-F238E27FC236}">
                <a16:creationId xmlns:a16="http://schemas.microsoft.com/office/drawing/2014/main" id="{2387B2B3-6FD8-492B-9E44-BAA274C96071}"/>
              </a:ext>
            </a:extLst>
          </p:cNvPr>
          <p:cNvGrpSpPr/>
          <p:nvPr/>
        </p:nvGrpSpPr>
        <p:grpSpPr>
          <a:xfrm>
            <a:off x="1333500" y="3645113"/>
            <a:ext cx="414294" cy="555004"/>
            <a:chOff x="1333500" y="3645113"/>
            <a:chExt cx="414294" cy="555004"/>
          </a:xfrm>
        </p:grpSpPr>
        <p:sp>
          <p:nvSpPr>
            <p:cNvPr id="7" name="SMARTInkShape-3">
              <a:extLst>
                <a:ext uri="{FF2B5EF4-FFF2-40B4-BE49-F238E27FC236}">
                  <a16:creationId xmlns:a16="http://schemas.microsoft.com/office/drawing/2014/main" id="{F5133C08-926E-453D-9D77-00163829C8C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76375" y="3952875"/>
              <a:ext cx="271419" cy="247242"/>
            </a:xfrm>
            <a:custGeom>
              <a:avLst/>
              <a:gdLst/>
              <a:ahLst/>
              <a:cxnLst/>
              <a:rect l="0" t="0" r="0" b="0"/>
              <a:pathLst>
                <a:path w="271419" h="247242">
                  <a:moveTo>
                    <a:pt x="261938" y="11906"/>
                  </a:moveTo>
                  <a:lnTo>
                    <a:pt x="261938" y="11906"/>
                  </a:lnTo>
                  <a:lnTo>
                    <a:pt x="265465" y="35441"/>
                  </a:lnTo>
                  <a:lnTo>
                    <a:pt x="271361" y="78411"/>
                  </a:lnTo>
                  <a:lnTo>
                    <a:pt x="271418" y="108932"/>
                  </a:lnTo>
                  <a:lnTo>
                    <a:pt x="263447" y="163426"/>
                  </a:lnTo>
                  <a:lnTo>
                    <a:pt x="249744" y="201440"/>
                  </a:lnTo>
                  <a:lnTo>
                    <a:pt x="222573" y="240615"/>
                  </a:lnTo>
                  <a:lnTo>
                    <a:pt x="203873" y="245846"/>
                  </a:lnTo>
                  <a:lnTo>
                    <a:pt x="191478" y="247241"/>
                  </a:lnTo>
                  <a:lnTo>
                    <a:pt x="170650" y="241736"/>
                  </a:lnTo>
                  <a:lnTo>
                    <a:pt x="129400" y="210322"/>
                  </a:lnTo>
                  <a:lnTo>
                    <a:pt x="97134" y="167207"/>
                  </a:lnTo>
                  <a:lnTo>
                    <a:pt x="64826" y="113594"/>
                  </a:lnTo>
                  <a:lnTo>
                    <a:pt x="35083" y="5835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SMARTInkShape-4">
              <a:extLst>
                <a:ext uri="{FF2B5EF4-FFF2-40B4-BE49-F238E27FC236}">
                  <a16:creationId xmlns:a16="http://schemas.microsoft.com/office/drawing/2014/main" id="{E6871C8E-EB14-4D17-90F8-CFAA94E2EAC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333500" y="3645113"/>
              <a:ext cx="214314" cy="45826"/>
            </a:xfrm>
            <a:custGeom>
              <a:avLst/>
              <a:gdLst/>
              <a:ahLst/>
              <a:cxnLst/>
              <a:rect l="0" t="0" r="0" b="0"/>
              <a:pathLst>
                <a:path w="214314" h="45826">
                  <a:moveTo>
                    <a:pt x="0" y="22012"/>
                  </a:moveTo>
                  <a:lnTo>
                    <a:pt x="0" y="22012"/>
                  </a:lnTo>
                  <a:lnTo>
                    <a:pt x="6321" y="22012"/>
                  </a:lnTo>
                  <a:lnTo>
                    <a:pt x="12952" y="18484"/>
                  </a:lnTo>
                  <a:lnTo>
                    <a:pt x="20308" y="13830"/>
                  </a:lnTo>
                  <a:lnTo>
                    <a:pt x="68184" y="0"/>
                  </a:lnTo>
                  <a:lnTo>
                    <a:pt x="104134" y="5053"/>
                  </a:lnTo>
                  <a:lnTo>
                    <a:pt x="143737" y="18444"/>
                  </a:lnTo>
                  <a:lnTo>
                    <a:pt x="200372" y="40416"/>
                  </a:lnTo>
                  <a:lnTo>
                    <a:pt x="214313" y="458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3876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Ecuación completa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C9464ED-6528-4AE9-9768-514FD2793E25}"/>
                  </a:ext>
                </a:extLst>
              </p:cNvPr>
              <p:cNvSpPr txBox="1"/>
              <p:nvPr/>
            </p:nvSpPr>
            <p:spPr>
              <a:xfrm>
                <a:off x="1141412" y="1557131"/>
                <a:ext cx="9394065" cy="2123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C9464ED-6528-4AE9-9768-514FD279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557131"/>
                <a:ext cx="9394065" cy="2123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B5F3BF-9AE1-4D7C-A2A6-59DFBBD28E02}"/>
                  </a:ext>
                </a:extLst>
              </p:cNvPr>
              <p:cNvSpPr/>
              <p:nvPr/>
            </p:nvSpPr>
            <p:spPr>
              <a:xfrm>
                <a:off x="672562" y="1973211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B5F3BF-9AE1-4D7C-A2A6-59DFBBD28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62" y="1973211"/>
                <a:ext cx="937702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51791AD4-B248-4ED4-BA32-0DF440439ED9}"/>
                  </a:ext>
                </a:extLst>
              </p:cNvPr>
              <p:cNvSpPr/>
              <p:nvPr/>
            </p:nvSpPr>
            <p:spPr>
              <a:xfrm>
                <a:off x="5116954" y="2803411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51791AD4-B248-4ED4-BA32-0DF440439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54" y="2803411"/>
                <a:ext cx="937702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49ACB0F6-D457-4C5A-A137-B1EA3A731CAE}"/>
                  </a:ext>
                </a:extLst>
              </p:cNvPr>
              <p:cNvSpPr/>
              <p:nvPr/>
            </p:nvSpPr>
            <p:spPr>
              <a:xfrm>
                <a:off x="3952477" y="1966585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49ACB0F6-D457-4C5A-A137-B1EA3A731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477" y="1966585"/>
                <a:ext cx="937702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D24AF03-AE72-4224-82AA-37715742B25C}"/>
                  </a:ext>
                </a:extLst>
              </p:cNvPr>
              <p:cNvSpPr/>
              <p:nvPr/>
            </p:nvSpPr>
            <p:spPr>
              <a:xfrm>
                <a:off x="5642131" y="1973212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D24AF03-AE72-4224-82AA-37715742B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31" y="1973212"/>
                <a:ext cx="937702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41C823F8-FBBE-478D-A2FB-DCED8058656F}"/>
                  </a:ext>
                </a:extLst>
              </p:cNvPr>
              <p:cNvSpPr/>
              <p:nvPr/>
            </p:nvSpPr>
            <p:spPr>
              <a:xfrm>
                <a:off x="8663630" y="1973211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41C823F8-FBBE-478D-A2FB-DCED80586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630" y="1973211"/>
                <a:ext cx="937702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6A4120B-EA33-489D-9B5F-E838672D9954}"/>
                  </a:ext>
                </a:extLst>
              </p14:cNvPr>
              <p14:cNvContentPartPr/>
              <p14:nvPr/>
            </p14:nvContentPartPr>
            <p14:xfrm>
              <a:off x="5191328" y="2684253"/>
              <a:ext cx="36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6A4120B-EA33-489D-9B5F-E838672D99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2328" y="267525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58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Ecuación completa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4" y="1830663"/>
            <a:ext cx="4214853" cy="47689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02916F-FBAB-4CD3-AE79-0E939529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4404">
            <a:off x="7957215" y="1950730"/>
            <a:ext cx="2751112" cy="31127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176EC5-745A-4A14-9535-06CFEC244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7" t="39995" r="19456" b="37965"/>
          <a:stretch/>
        </p:blipFill>
        <p:spPr>
          <a:xfrm>
            <a:off x="5168348" y="5297106"/>
            <a:ext cx="5552661" cy="13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2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ECCC6-3C45-4103-AE35-01B93827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3723861"/>
          </a:xfrm>
        </p:spPr>
        <p:txBody>
          <a:bodyPr/>
          <a:lstStyle/>
          <a:p>
            <a:r>
              <a:rPr lang="es-MX" dirty="0"/>
              <a:t>Mañana continuamos</a:t>
            </a:r>
            <a:br>
              <a:rPr lang="es-MX" dirty="0"/>
            </a:br>
            <a:br>
              <a:rPr lang="es-MX" dirty="0"/>
            </a:br>
            <a:r>
              <a:rPr lang="es-MX" dirty="0"/>
              <a:t>                      Con otras cosas o las mismas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A174F5C-F0CA-46AB-855A-3226FA90909B}"/>
                  </a:ext>
                </a:extLst>
              </p14:cNvPr>
              <p14:cNvContentPartPr/>
              <p14:nvPr/>
            </p14:nvContentPartPr>
            <p14:xfrm>
              <a:off x="8583608" y="2064693"/>
              <a:ext cx="360" cy="151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A174F5C-F0CA-46AB-855A-3226FA909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4608" y="2055693"/>
                <a:ext cx="1800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52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Mas operaciones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Representa y determina el vector de posición </a:t>
            </a:r>
            <a:r>
              <a:rPr lang="es-MX" b="1" dirty="0"/>
              <a:t>p</a:t>
            </a:r>
            <a:r>
              <a:rPr lang="es-MX" dirty="0"/>
              <a:t> del punto  P(1, 0, 1)</a:t>
            </a:r>
          </a:p>
        </p:txBody>
      </p:sp>
    </p:spTree>
    <p:extLst>
      <p:ext uri="{BB962C8B-B14F-4D97-AF65-F5344CB8AC3E}">
        <p14:creationId xmlns:p14="http://schemas.microsoft.com/office/powerpoint/2010/main" val="240457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8870"/>
          </a:xfrm>
        </p:spPr>
        <p:txBody>
          <a:bodyPr/>
          <a:lstStyle/>
          <a:p>
            <a:r>
              <a:rPr lang="es-MX" dirty="0"/>
              <a:t>Ponme algo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CB6DF-73AD-475D-84A9-000D9B95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sp>
        <p:nvSpPr>
          <p:cNvPr id="95" name="Marcador de contenido 94">
            <a:extLst>
              <a:ext uri="{FF2B5EF4-FFF2-40B4-BE49-F238E27FC236}">
                <a16:creationId xmlns:a16="http://schemas.microsoft.com/office/drawing/2014/main" id="{660FC858-022C-4347-9D70-549029AE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069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547" y="1192697"/>
            <a:ext cx="6183863" cy="2133599"/>
          </a:xfrm>
        </p:spPr>
        <p:txBody>
          <a:bodyPr/>
          <a:lstStyle/>
          <a:p>
            <a:r>
              <a:rPr lang="es-MX" dirty="0"/>
              <a:t>Define el vector de posición y determina la magnitud del punto p(1,1,3)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1869F1-69F9-4559-BAB8-4AB35928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7EDAA39-50DE-44A0-8CE8-8B8572C0E534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Ponme algo</a:t>
            </a:r>
          </a:p>
        </p:txBody>
      </p:sp>
    </p:spTree>
    <p:extLst>
      <p:ext uri="{BB962C8B-B14F-4D97-AF65-F5344CB8AC3E}">
        <p14:creationId xmlns:p14="http://schemas.microsoft.com/office/powerpoint/2010/main" val="38161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583" y="1830664"/>
            <a:ext cx="5971828" cy="725558"/>
          </a:xfrm>
        </p:spPr>
        <p:txBody>
          <a:bodyPr/>
          <a:lstStyle/>
          <a:p>
            <a:r>
              <a:rPr lang="es-MX" dirty="0"/>
              <a:t>Multiplica el vector de posición del punto p(3,0,0) por el escalar 7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E10EC1-4434-4BB0-9742-E81C46B9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DF625FC-67E4-4A6F-9665-5C4B36BC8AE7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Ponme algo</a:t>
            </a:r>
          </a:p>
        </p:txBody>
      </p:sp>
    </p:spTree>
    <p:extLst>
      <p:ext uri="{BB962C8B-B14F-4D97-AF65-F5344CB8AC3E}">
        <p14:creationId xmlns:p14="http://schemas.microsoft.com/office/powerpoint/2010/main" val="380843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Mañana vemos mas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9995F1-42FD-417C-9B48-90A0219BA58F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Ponme algo</a:t>
            </a:r>
          </a:p>
        </p:txBody>
      </p:sp>
      <p:grpSp>
        <p:nvGrpSpPr>
          <p:cNvPr id="9" name="SMARTInkShape-Group88">
            <a:extLst>
              <a:ext uri="{FF2B5EF4-FFF2-40B4-BE49-F238E27FC236}">
                <a16:creationId xmlns:a16="http://schemas.microsoft.com/office/drawing/2014/main" id="{65312C12-1DA0-449F-A823-BFDFFB3B31FB}"/>
              </a:ext>
            </a:extLst>
          </p:cNvPr>
          <p:cNvGrpSpPr/>
          <p:nvPr/>
        </p:nvGrpSpPr>
        <p:grpSpPr>
          <a:xfrm>
            <a:off x="7108031" y="4466499"/>
            <a:ext cx="1035802" cy="962752"/>
            <a:chOff x="7108031" y="4466499"/>
            <a:chExt cx="1035802" cy="962752"/>
          </a:xfrm>
        </p:grpSpPr>
        <p:sp>
          <p:nvSpPr>
            <p:cNvPr id="2" name="SMARTInkShape-192">
              <a:extLst>
                <a:ext uri="{FF2B5EF4-FFF2-40B4-BE49-F238E27FC236}">
                  <a16:creationId xmlns:a16="http://schemas.microsoft.com/office/drawing/2014/main" id="{3F17271C-31B0-493B-BD1F-B13F49E6519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7989094" y="4845844"/>
              <a:ext cx="119063" cy="297657"/>
            </a:xfrm>
            <a:custGeom>
              <a:avLst/>
              <a:gdLst/>
              <a:ahLst/>
              <a:cxnLst/>
              <a:rect l="0" t="0" r="0" b="0"/>
              <a:pathLst>
                <a:path w="119063" h="297657">
                  <a:moveTo>
                    <a:pt x="0" y="297656"/>
                  </a:moveTo>
                  <a:lnTo>
                    <a:pt x="0" y="297656"/>
                  </a:lnTo>
                  <a:lnTo>
                    <a:pt x="6320" y="297656"/>
                  </a:lnTo>
                  <a:lnTo>
                    <a:pt x="8182" y="296333"/>
                  </a:lnTo>
                  <a:lnTo>
                    <a:pt x="9424" y="294128"/>
                  </a:lnTo>
                  <a:lnTo>
                    <a:pt x="23663" y="251990"/>
                  </a:lnTo>
                  <a:lnTo>
                    <a:pt x="42789" y="228514"/>
                  </a:lnTo>
                  <a:lnTo>
                    <a:pt x="50198" y="204819"/>
                  </a:lnTo>
                  <a:lnTo>
                    <a:pt x="55383" y="195541"/>
                  </a:lnTo>
                  <a:lnTo>
                    <a:pt x="59626" y="182880"/>
                  </a:lnTo>
                  <a:lnTo>
                    <a:pt x="67349" y="170751"/>
                  </a:lnTo>
                  <a:lnTo>
                    <a:pt x="71549" y="158778"/>
                  </a:lnTo>
                  <a:lnTo>
                    <a:pt x="79261" y="145529"/>
                  </a:lnTo>
                  <a:lnTo>
                    <a:pt x="83457" y="126757"/>
                  </a:lnTo>
                  <a:lnTo>
                    <a:pt x="92528" y="107892"/>
                  </a:lnTo>
                  <a:lnTo>
                    <a:pt x="93435" y="103678"/>
                  </a:lnTo>
                  <a:lnTo>
                    <a:pt x="105341" y="79417"/>
                  </a:lnTo>
                  <a:lnTo>
                    <a:pt x="115232" y="24428"/>
                  </a:lnTo>
                  <a:lnTo>
                    <a:pt x="119062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SMARTInkShape-193">
              <a:extLst>
                <a:ext uri="{FF2B5EF4-FFF2-40B4-BE49-F238E27FC236}">
                  <a16:creationId xmlns:a16="http://schemas.microsoft.com/office/drawing/2014/main" id="{4DF7B97B-F31E-4FC9-B9B0-98BE4BFFC38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608095" y="4608213"/>
              <a:ext cx="321469" cy="487663"/>
            </a:xfrm>
            <a:custGeom>
              <a:avLst/>
              <a:gdLst/>
              <a:ahLst/>
              <a:cxnLst/>
              <a:rect l="0" t="0" r="0" b="0"/>
              <a:pathLst>
                <a:path w="321469" h="487663">
                  <a:moveTo>
                    <a:pt x="321468" y="47131"/>
                  </a:moveTo>
                  <a:lnTo>
                    <a:pt x="321468" y="47131"/>
                  </a:lnTo>
                  <a:lnTo>
                    <a:pt x="315147" y="40810"/>
                  </a:lnTo>
                  <a:lnTo>
                    <a:pt x="308516" y="37707"/>
                  </a:lnTo>
                  <a:lnTo>
                    <a:pt x="277473" y="33930"/>
                  </a:lnTo>
                  <a:lnTo>
                    <a:pt x="264244" y="24977"/>
                  </a:lnTo>
                  <a:lnTo>
                    <a:pt x="223205" y="19855"/>
                  </a:lnTo>
                  <a:lnTo>
                    <a:pt x="200194" y="13080"/>
                  </a:lnTo>
                  <a:lnTo>
                    <a:pt x="142633" y="7949"/>
                  </a:lnTo>
                  <a:lnTo>
                    <a:pt x="118990" y="2008"/>
                  </a:lnTo>
                  <a:lnTo>
                    <a:pt x="93618" y="0"/>
                  </a:lnTo>
                  <a:lnTo>
                    <a:pt x="35962" y="11200"/>
                  </a:lnTo>
                  <a:lnTo>
                    <a:pt x="31912" y="11271"/>
                  </a:lnTo>
                  <a:lnTo>
                    <a:pt x="23884" y="14877"/>
                  </a:lnTo>
                  <a:lnTo>
                    <a:pt x="48" y="35178"/>
                  </a:lnTo>
                  <a:lnTo>
                    <a:pt x="0" y="46639"/>
                  </a:lnTo>
                  <a:lnTo>
                    <a:pt x="8181" y="56539"/>
                  </a:lnTo>
                  <a:lnTo>
                    <a:pt x="12125" y="67410"/>
                  </a:lnTo>
                  <a:lnTo>
                    <a:pt x="19761" y="80333"/>
                  </a:lnTo>
                  <a:lnTo>
                    <a:pt x="29598" y="115313"/>
                  </a:lnTo>
                  <a:lnTo>
                    <a:pt x="67793" y="171527"/>
                  </a:lnTo>
                  <a:lnTo>
                    <a:pt x="97432" y="226427"/>
                  </a:lnTo>
                  <a:lnTo>
                    <a:pt x="122353" y="275925"/>
                  </a:lnTo>
                  <a:lnTo>
                    <a:pt x="145141" y="321483"/>
                  </a:lnTo>
                  <a:lnTo>
                    <a:pt x="155522" y="371346"/>
                  </a:lnTo>
                  <a:lnTo>
                    <a:pt x="170581" y="422036"/>
                  </a:lnTo>
                  <a:lnTo>
                    <a:pt x="178593" y="48766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SMARTInkShape-194">
              <a:extLst>
                <a:ext uri="{FF2B5EF4-FFF2-40B4-BE49-F238E27FC236}">
                  <a16:creationId xmlns:a16="http://schemas.microsoft.com/office/drawing/2014/main" id="{B3F9E60F-AF5B-4A55-9E1F-7196D1F14B0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191870" y="4466499"/>
              <a:ext cx="880569" cy="962602"/>
            </a:xfrm>
            <a:custGeom>
              <a:avLst/>
              <a:gdLst/>
              <a:ahLst/>
              <a:cxnLst/>
              <a:rect l="0" t="0" r="0" b="0"/>
              <a:pathLst>
                <a:path w="880569" h="962602">
                  <a:moveTo>
                    <a:pt x="880568" y="153126"/>
                  </a:moveTo>
                  <a:lnTo>
                    <a:pt x="880568" y="153126"/>
                  </a:lnTo>
                  <a:lnTo>
                    <a:pt x="874247" y="153126"/>
                  </a:lnTo>
                  <a:lnTo>
                    <a:pt x="872385" y="151803"/>
                  </a:lnTo>
                  <a:lnTo>
                    <a:pt x="871143" y="149598"/>
                  </a:lnTo>
                  <a:lnTo>
                    <a:pt x="870316" y="146805"/>
                  </a:lnTo>
                  <a:lnTo>
                    <a:pt x="868441" y="144944"/>
                  </a:lnTo>
                  <a:lnTo>
                    <a:pt x="862831" y="142875"/>
                  </a:lnTo>
                  <a:lnTo>
                    <a:pt x="836802" y="139993"/>
                  </a:lnTo>
                  <a:lnTo>
                    <a:pt x="823374" y="130982"/>
                  </a:lnTo>
                  <a:lnTo>
                    <a:pt x="782307" y="125851"/>
                  </a:lnTo>
                  <a:lnTo>
                    <a:pt x="760614" y="119909"/>
                  </a:lnTo>
                  <a:lnTo>
                    <a:pt x="746556" y="117196"/>
                  </a:lnTo>
                  <a:lnTo>
                    <a:pt x="729882" y="109554"/>
                  </a:lnTo>
                  <a:lnTo>
                    <a:pt x="677936" y="105738"/>
                  </a:lnTo>
                  <a:lnTo>
                    <a:pt x="662187" y="104283"/>
                  </a:lnTo>
                  <a:lnTo>
                    <a:pt x="609034" y="87769"/>
                  </a:lnTo>
                  <a:lnTo>
                    <a:pt x="555033" y="73862"/>
                  </a:lnTo>
                  <a:lnTo>
                    <a:pt x="499561" y="60598"/>
                  </a:lnTo>
                  <a:lnTo>
                    <a:pt x="475753" y="55154"/>
                  </a:lnTo>
                  <a:lnTo>
                    <a:pt x="451942" y="48691"/>
                  </a:lnTo>
                  <a:lnTo>
                    <a:pt x="428130" y="43248"/>
                  </a:lnTo>
                  <a:lnTo>
                    <a:pt x="404318" y="36785"/>
                  </a:lnTo>
                  <a:lnTo>
                    <a:pt x="356693" y="30774"/>
                  </a:lnTo>
                  <a:lnTo>
                    <a:pt x="332880" y="24711"/>
                  </a:lnTo>
                  <a:lnTo>
                    <a:pt x="281727" y="22381"/>
                  </a:lnTo>
                  <a:lnTo>
                    <a:pt x="261198" y="20934"/>
                  </a:lnTo>
                  <a:lnTo>
                    <a:pt x="202129" y="10992"/>
                  </a:lnTo>
                  <a:lnTo>
                    <a:pt x="146362" y="10294"/>
                  </a:lnTo>
                  <a:lnTo>
                    <a:pt x="98969" y="8931"/>
                  </a:lnTo>
                  <a:lnTo>
                    <a:pt x="68836" y="0"/>
                  </a:lnTo>
                  <a:lnTo>
                    <a:pt x="64247" y="771"/>
                  </a:lnTo>
                  <a:lnTo>
                    <a:pt x="35501" y="11276"/>
                  </a:lnTo>
                  <a:lnTo>
                    <a:pt x="11916" y="33560"/>
                  </a:lnTo>
                  <a:lnTo>
                    <a:pt x="11561" y="40235"/>
                  </a:lnTo>
                  <a:lnTo>
                    <a:pt x="7949" y="46949"/>
                  </a:lnTo>
                  <a:lnTo>
                    <a:pt x="1173" y="55718"/>
                  </a:lnTo>
                  <a:lnTo>
                    <a:pt x="0" y="63557"/>
                  </a:lnTo>
                  <a:lnTo>
                    <a:pt x="3252" y="70543"/>
                  </a:lnTo>
                  <a:lnTo>
                    <a:pt x="9799" y="79487"/>
                  </a:lnTo>
                  <a:lnTo>
                    <a:pt x="12416" y="90759"/>
                  </a:lnTo>
                  <a:lnTo>
                    <a:pt x="19500" y="101868"/>
                  </a:lnTo>
                  <a:lnTo>
                    <a:pt x="23510" y="113538"/>
                  </a:lnTo>
                  <a:lnTo>
                    <a:pt x="31165" y="125374"/>
                  </a:lnTo>
                  <a:lnTo>
                    <a:pt x="35344" y="137260"/>
                  </a:lnTo>
                  <a:lnTo>
                    <a:pt x="43050" y="149160"/>
                  </a:lnTo>
                  <a:lnTo>
                    <a:pt x="47244" y="161064"/>
                  </a:lnTo>
                  <a:lnTo>
                    <a:pt x="54954" y="172970"/>
                  </a:lnTo>
                  <a:lnTo>
                    <a:pt x="59149" y="184876"/>
                  </a:lnTo>
                  <a:lnTo>
                    <a:pt x="91298" y="224564"/>
                  </a:lnTo>
                  <a:lnTo>
                    <a:pt x="94542" y="232501"/>
                  </a:lnTo>
                  <a:lnTo>
                    <a:pt x="130539" y="286887"/>
                  </a:lnTo>
                  <a:lnTo>
                    <a:pt x="166194" y="344434"/>
                  </a:lnTo>
                  <a:lnTo>
                    <a:pt x="197943" y="398975"/>
                  </a:lnTo>
                  <a:lnTo>
                    <a:pt x="220433" y="441851"/>
                  </a:lnTo>
                  <a:lnTo>
                    <a:pt x="242089" y="494942"/>
                  </a:lnTo>
                  <a:lnTo>
                    <a:pt x="273368" y="554431"/>
                  </a:lnTo>
                  <a:lnTo>
                    <a:pt x="305100" y="609860"/>
                  </a:lnTo>
                  <a:lnTo>
                    <a:pt x="332880" y="665114"/>
                  </a:lnTo>
                  <a:lnTo>
                    <a:pt x="356693" y="716249"/>
                  </a:lnTo>
                  <a:lnTo>
                    <a:pt x="380505" y="771516"/>
                  </a:lnTo>
                  <a:lnTo>
                    <a:pt x="404318" y="823339"/>
                  </a:lnTo>
                  <a:lnTo>
                    <a:pt x="425264" y="882827"/>
                  </a:lnTo>
                  <a:lnTo>
                    <a:pt x="449634" y="922849"/>
                  </a:lnTo>
                  <a:lnTo>
                    <a:pt x="452809" y="935712"/>
                  </a:lnTo>
                  <a:lnTo>
                    <a:pt x="475606" y="962601"/>
                  </a:lnTo>
                  <a:lnTo>
                    <a:pt x="475754" y="944567"/>
                  </a:lnTo>
                  <a:lnTo>
                    <a:pt x="477077" y="942691"/>
                  </a:lnTo>
                  <a:lnTo>
                    <a:pt x="479283" y="941440"/>
                  </a:lnTo>
                  <a:lnTo>
                    <a:pt x="482076" y="940607"/>
                  </a:lnTo>
                  <a:lnTo>
                    <a:pt x="483937" y="938728"/>
                  </a:lnTo>
                  <a:lnTo>
                    <a:pt x="486006" y="933112"/>
                  </a:lnTo>
                  <a:lnTo>
                    <a:pt x="487881" y="931085"/>
                  </a:lnTo>
                  <a:lnTo>
                    <a:pt x="493492" y="928834"/>
                  </a:lnTo>
                  <a:lnTo>
                    <a:pt x="495517" y="926910"/>
                  </a:lnTo>
                  <a:lnTo>
                    <a:pt x="505355" y="910619"/>
                  </a:lnTo>
                  <a:lnTo>
                    <a:pt x="547214" y="852796"/>
                  </a:lnTo>
                  <a:lnTo>
                    <a:pt x="556462" y="839799"/>
                  </a:lnTo>
                  <a:lnTo>
                    <a:pt x="575222" y="822398"/>
                  </a:lnTo>
                  <a:lnTo>
                    <a:pt x="603751" y="769026"/>
                  </a:lnTo>
                  <a:lnTo>
                    <a:pt x="645524" y="719400"/>
                  </a:lnTo>
                  <a:lnTo>
                    <a:pt x="681949" y="660912"/>
                  </a:lnTo>
                  <a:lnTo>
                    <a:pt x="710869" y="602795"/>
                  </a:lnTo>
                  <a:lnTo>
                    <a:pt x="735138" y="566554"/>
                  </a:lnTo>
                  <a:lnTo>
                    <a:pt x="761281" y="511070"/>
                  </a:lnTo>
                  <a:lnTo>
                    <a:pt x="782642" y="459897"/>
                  </a:lnTo>
                  <a:lnTo>
                    <a:pt x="806642" y="405349"/>
                  </a:lnTo>
                  <a:lnTo>
                    <a:pt x="821036" y="36743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SMARTInkShape-195">
              <a:extLst>
                <a:ext uri="{FF2B5EF4-FFF2-40B4-BE49-F238E27FC236}">
                  <a16:creationId xmlns:a16="http://schemas.microsoft.com/office/drawing/2014/main" id="{5B444595-C978-4851-98D8-82F821B3E6B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526613" y="5191125"/>
              <a:ext cx="426763" cy="238126"/>
            </a:xfrm>
            <a:custGeom>
              <a:avLst/>
              <a:gdLst/>
              <a:ahLst/>
              <a:cxnLst/>
              <a:rect l="0" t="0" r="0" b="0"/>
              <a:pathLst>
                <a:path w="426763" h="238126">
                  <a:moveTo>
                    <a:pt x="319606" y="11906"/>
                  </a:moveTo>
                  <a:lnTo>
                    <a:pt x="319606" y="11906"/>
                  </a:lnTo>
                  <a:lnTo>
                    <a:pt x="262312" y="11906"/>
                  </a:lnTo>
                  <a:lnTo>
                    <a:pt x="208104" y="11906"/>
                  </a:lnTo>
                  <a:lnTo>
                    <a:pt x="184557" y="10583"/>
                  </a:lnTo>
                  <a:lnTo>
                    <a:pt x="137034" y="1103"/>
                  </a:lnTo>
                  <a:lnTo>
                    <a:pt x="81480" y="64"/>
                  </a:lnTo>
                  <a:lnTo>
                    <a:pt x="22041" y="1"/>
                  </a:lnTo>
                  <a:lnTo>
                    <a:pt x="0" y="0"/>
                  </a:lnTo>
                  <a:lnTo>
                    <a:pt x="5009" y="0"/>
                  </a:lnTo>
                  <a:lnTo>
                    <a:pt x="6688" y="1323"/>
                  </a:lnTo>
                  <a:lnTo>
                    <a:pt x="11072" y="12126"/>
                  </a:lnTo>
                  <a:lnTo>
                    <a:pt x="43247" y="43766"/>
                  </a:lnTo>
                  <a:lnTo>
                    <a:pt x="61921" y="54272"/>
                  </a:lnTo>
                  <a:lnTo>
                    <a:pt x="97277" y="68575"/>
                  </a:lnTo>
                  <a:lnTo>
                    <a:pt x="156350" y="111138"/>
                  </a:lnTo>
                  <a:lnTo>
                    <a:pt x="164586" y="115541"/>
                  </a:lnTo>
                  <a:lnTo>
                    <a:pt x="196523" y="129108"/>
                  </a:lnTo>
                  <a:lnTo>
                    <a:pt x="216762" y="147377"/>
                  </a:lnTo>
                  <a:lnTo>
                    <a:pt x="220981" y="155018"/>
                  </a:lnTo>
                  <a:lnTo>
                    <a:pt x="222106" y="158908"/>
                  </a:lnTo>
                  <a:lnTo>
                    <a:pt x="224178" y="161501"/>
                  </a:lnTo>
                  <a:lnTo>
                    <a:pt x="232093" y="166474"/>
                  </a:lnTo>
                  <a:lnTo>
                    <a:pt x="234409" y="172325"/>
                  </a:lnTo>
                  <a:lnTo>
                    <a:pt x="236350" y="174414"/>
                  </a:lnTo>
                  <a:lnTo>
                    <a:pt x="242034" y="176736"/>
                  </a:lnTo>
                  <a:lnTo>
                    <a:pt x="244079" y="178679"/>
                  </a:lnTo>
                  <a:lnTo>
                    <a:pt x="246351" y="184364"/>
                  </a:lnTo>
                  <a:lnTo>
                    <a:pt x="248279" y="186409"/>
                  </a:lnTo>
                  <a:lnTo>
                    <a:pt x="253951" y="188682"/>
                  </a:lnTo>
                  <a:lnTo>
                    <a:pt x="255992" y="190611"/>
                  </a:lnTo>
                  <a:lnTo>
                    <a:pt x="259915" y="201868"/>
                  </a:lnTo>
                  <a:lnTo>
                    <a:pt x="271486" y="213809"/>
                  </a:lnTo>
                  <a:lnTo>
                    <a:pt x="271968" y="225715"/>
                  </a:lnTo>
                  <a:lnTo>
                    <a:pt x="282231" y="226175"/>
                  </a:lnTo>
                  <a:lnTo>
                    <a:pt x="282783" y="227512"/>
                  </a:lnTo>
                  <a:lnTo>
                    <a:pt x="283886" y="238121"/>
                  </a:lnTo>
                  <a:lnTo>
                    <a:pt x="341716" y="238125"/>
                  </a:lnTo>
                  <a:lnTo>
                    <a:pt x="342283" y="236802"/>
                  </a:lnTo>
                  <a:lnTo>
                    <a:pt x="343269" y="227874"/>
                  </a:lnTo>
                  <a:lnTo>
                    <a:pt x="346880" y="226955"/>
                  </a:lnTo>
                  <a:lnTo>
                    <a:pt x="349695" y="226709"/>
                  </a:lnTo>
                  <a:lnTo>
                    <a:pt x="351571" y="225223"/>
                  </a:lnTo>
                  <a:lnTo>
                    <a:pt x="355321" y="214326"/>
                  </a:lnTo>
                  <a:lnTo>
                    <a:pt x="367218" y="214313"/>
                  </a:lnTo>
                  <a:lnTo>
                    <a:pt x="360369" y="214313"/>
                  </a:lnTo>
                  <a:lnTo>
                    <a:pt x="363299" y="214313"/>
                  </a:lnTo>
                  <a:lnTo>
                    <a:pt x="345107" y="214313"/>
                  </a:lnTo>
                  <a:lnTo>
                    <a:pt x="331671" y="202552"/>
                  </a:lnTo>
                  <a:lnTo>
                    <a:pt x="319607" y="202406"/>
                  </a:lnTo>
                  <a:lnTo>
                    <a:pt x="319606" y="190645"/>
                  </a:lnTo>
                  <a:lnTo>
                    <a:pt x="331366" y="178740"/>
                  </a:lnTo>
                  <a:lnTo>
                    <a:pt x="331469" y="172316"/>
                  </a:lnTo>
                  <a:lnTo>
                    <a:pt x="332806" y="170440"/>
                  </a:lnTo>
                  <a:lnTo>
                    <a:pt x="335021" y="169189"/>
                  </a:lnTo>
                  <a:lnTo>
                    <a:pt x="342927" y="166834"/>
                  </a:lnTo>
                  <a:lnTo>
                    <a:pt x="343406" y="155275"/>
                  </a:lnTo>
                  <a:lnTo>
                    <a:pt x="355325" y="142875"/>
                  </a:lnTo>
                  <a:lnTo>
                    <a:pt x="355325" y="131114"/>
                  </a:lnTo>
                  <a:lnTo>
                    <a:pt x="361645" y="131012"/>
                  </a:lnTo>
                  <a:lnTo>
                    <a:pt x="363507" y="129675"/>
                  </a:lnTo>
                  <a:lnTo>
                    <a:pt x="365576" y="124661"/>
                  </a:lnTo>
                  <a:lnTo>
                    <a:pt x="366740" y="114401"/>
                  </a:lnTo>
                  <a:lnTo>
                    <a:pt x="368227" y="111986"/>
                  </a:lnTo>
                  <a:lnTo>
                    <a:pt x="370541" y="110376"/>
                  </a:lnTo>
                  <a:lnTo>
                    <a:pt x="376639" y="107264"/>
                  </a:lnTo>
                  <a:lnTo>
                    <a:pt x="383759" y="101472"/>
                  </a:lnTo>
                  <a:lnTo>
                    <a:pt x="387805" y="94488"/>
                  </a:lnTo>
                  <a:lnTo>
                    <a:pt x="390928" y="86974"/>
                  </a:lnTo>
                  <a:lnTo>
                    <a:pt x="398799" y="75306"/>
                  </a:lnTo>
                  <a:lnTo>
                    <a:pt x="403043" y="63470"/>
                  </a:lnTo>
                  <a:lnTo>
                    <a:pt x="426762" y="2381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SMARTInkShape-196">
              <a:extLst>
                <a:ext uri="{FF2B5EF4-FFF2-40B4-BE49-F238E27FC236}">
                  <a16:creationId xmlns:a16="http://schemas.microsoft.com/office/drawing/2014/main" id="{75BE8C4E-8808-4413-B876-32CAAD5681F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108031" y="4524381"/>
              <a:ext cx="1035802" cy="595308"/>
            </a:xfrm>
            <a:custGeom>
              <a:avLst/>
              <a:gdLst/>
              <a:ahLst/>
              <a:cxnLst/>
              <a:rect l="0" t="0" r="0" b="0"/>
              <a:pathLst>
                <a:path w="1035802" h="595308">
                  <a:moveTo>
                    <a:pt x="0" y="23807"/>
                  </a:moveTo>
                  <a:lnTo>
                    <a:pt x="0" y="23807"/>
                  </a:lnTo>
                  <a:lnTo>
                    <a:pt x="0" y="17486"/>
                  </a:lnTo>
                  <a:lnTo>
                    <a:pt x="1323" y="15624"/>
                  </a:lnTo>
                  <a:lnTo>
                    <a:pt x="3528" y="14383"/>
                  </a:lnTo>
                  <a:lnTo>
                    <a:pt x="10252" y="12391"/>
                  </a:lnTo>
                  <a:lnTo>
                    <a:pt x="57925" y="10580"/>
                  </a:lnTo>
                  <a:lnTo>
                    <a:pt x="85794" y="1649"/>
                  </a:lnTo>
                  <a:lnTo>
                    <a:pt x="143496" y="91"/>
                  </a:lnTo>
                  <a:lnTo>
                    <a:pt x="202210" y="0"/>
                  </a:lnTo>
                  <a:lnTo>
                    <a:pt x="229689" y="3523"/>
                  </a:lnTo>
                  <a:lnTo>
                    <a:pt x="288538" y="11165"/>
                  </a:lnTo>
                  <a:lnTo>
                    <a:pt x="344326" y="13127"/>
                  </a:lnTo>
                  <a:lnTo>
                    <a:pt x="394610" y="22138"/>
                  </a:lnTo>
                  <a:lnTo>
                    <a:pt x="452663" y="27114"/>
                  </a:lnTo>
                  <a:lnTo>
                    <a:pt x="511998" y="42763"/>
                  </a:lnTo>
                  <a:lnTo>
                    <a:pt x="571504" y="46980"/>
                  </a:lnTo>
                  <a:lnTo>
                    <a:pt x="627505" y="60486"/>
                  </a:lnTo>
                  <a:lnTo>
                    <a:pt x="646662" y="66567"/>
                  </a:lnTo>
                  <a:lnTo>
                    <a:pt x="702960" y="77112"/>
                  </a:lnTo>
                  <a:lnTo>
                    <a:pt x="752641" y="86046"/>
                  </a:lnTo>
                  <a:lnTo>
                    <a:pt x="801778" y="102215"/>
                  </a:lnTo>
                  <a:lnTo>
                    <a:pt x="860007" y="114899"/>
                  </a:lnTo>
                  <a:lnTo>
                    <a:pt x="915597" y="126874"/>
                  </a:lnTo>
                  <a:lnTo>
                    <a:pt x="961390" y="134251"/>
                  </a:lnTo>
                  <a:lnTo>
                    <a:pt x="971003" y="139039"/>
                  </a:lnTo>
                  <a:lnTo>
                    <a:pt x="992011" y="142365"/>
                  </a:lnTo>
                  <a:lnTo>
                    <a:pt x="1035801" y="142869"/>
                  </a:lnTo>
                  <a:lnTo>
                    <a:pt x="995993" y="142869"/>
                  </a:lnTo>
                  <a:lnTo>
                    <a:pt x="988146" y="146397"/>
                  </a:lnTo>
                  <a:lnTo>
                    <a:pt x="984202" y="149190"/>
                  </a:lnTo>
                  <a:lnTo>
                    <a:pt x="966009" y="153120"/>
                  </a:lnTo>
                  <a:lnTo>
                    <a:pt x="912674" y="156002"/>
                  </a:lnTo>
                  <a:lnTo>
                    <a:pt x="856993" y="165570"/>
                  </a:lnTo>
                  <a:lnTo>
                    <a:pt x="797800" y="167907"/>
                  </a:lnTo>
                  <a:lnTo>
                    <a:pt x="748276" y="176920"/>
                  </a:lnTo>
                  <a:lnTo>
                    <a:pt x="690323" y="181896"/>
                  </a:lnTo>
                  <a:lnTo>
                    <a:pt x="632323" y="190685"/>
                  </a:lnTo>
                  <a:lnTo>
                    <a:pt x="581748" y="200596"/>
                  </a:lnTo>
                  <a:lnTo>
                    <a:pt x="527272" y="211549"/>
                  </a:lnTo>
                  <a:lnTo>
                    <a:pt x="476922" y="226451"/>
                  </a:lnTo>
                  <a:lnTo>
                    <a:pt x="424990" y="246088"/>
                  </a:lnTo>
                  <a:lnTo>
                    <a:pt x="380282" y="258410"/>
                  </a:lnTo>
                  <a:lnTo>
                    <a:pt x="322698" y="270973"/>
                  </a:lnTo>
                  <a:lnTo>
                    <a:pt x="272177" y="289858"/>
                  </a:lnTo>
                  <a:lnTo>
                    <a:pt x="217621" y="309576"/>
                  </a:lnTo>
                  <a:lnTo>
                    <a:pt x="165265" y="331018"/>
                  </a:lnTo>
                  <a:lnTo>
                    <a:pt x="139165" y="334228"/>
                  </a:lnTo>
                  <a:lnTo>
                    <a:pt x="119679" y="344131"/>
                  </a:lnTo>
                  <a:lnTo>
                    <a:pt x="107206" y="345271"/>
                  </a:lnTo>
                  <a:lnTo>
                    <a:pt x="117412" y="345275"/>
                  </a:lnTo>
                  <a:lnTo>
                    <a:pt x="117962" y="346598"/>
                  </a:lnTo>
                  <a:lnTo>
                    <a:pt x="118574" y="351596"/>
                  </a:lnTo>
                  <a:lnTo>
                    <a:pt x="120060" y="353458"/>
                  </a:lnTo>
                  <a:lnTo>
                    <a:pt x="125238" y="355527"/>
                  </a:lnTo>
                  <a:lnTo>
                    <a:pt x="158396" y="360645"/>
                  </a:lnTo>
                  <a:lnTo>
                    <a:pt x="180925" y="367420"/>
                  </a:lnTo>
                  <a:lnTo>
                    <a:pt x="238370" y="369023"/>
                  </a:lnTo>
                  <a:lnTo>
                    <a:pt x="289300" y="369082"/>
                  </a:lnTo>
                  <a:lnTo>
                    <a:pt x="344548" y="369087"/>
                  </a:lnTo>
                  <a:lnTo>
                    <a:pt x="394378" y="369088"/>
                  </a:lnTo>
                  <a:lnTo>
                    <a:pt x="446311" y="369088"/>
                  </a:lnTo>
                  <a:lnTo>
                    <a:pt x="500824" y="369088"/>
                  </a:lnTo>
                  <a:lnTo>
                    <a:pt x="551512" y="369088"/>
                  </a:lnTo>
                  <a:lnTo>
                    <a:pt x="607723" y="369088"/>
                  </a:lnTo>
                  <a:lnTo>
                    <a:pt x="663288" y="378512"/>
                  </a:lnTo>
                  <a:lnTo>
                    <a:pt x="715488" y="380667"/>
                  </a:lnTo>
                  <a:lnTo>
                    <a:pt x="774053" y="387272"/>
                  </a:lnTo>
                  <a:lnTo>
                    <a:pt x="828785" y="392406"/>
                  </a:lnTo>
                  <a:lnTo>
                    <a:pt x="883669" y="403674"/>
                  </a:lnTo>
                  <a:lnTo>
                    <a:pt x="928523" y="404806"/>
                  </a:lnTo>
                  <a:lnTo>
                    <a:pt x="872797" y="404807"/>
                  </a:lnTo>
                  <a:lnTo>
                    <a:pt x="820910" y="404807"/>
                  </a:lnTo>
                  <a:lnTo>
                    <a:pt x="771996" y="404807"/>
                  </a:lnTo>
                  <a:lnTo>
                    <a:pt x="714123" y="404807"/>
                  </a:lnTo>
                  <a:lnTo>
                    <a:pt x="654811" y="404807"/>
                  </a:lnTo>
                  <a:lnTo>
                    <a:pt x="607213" y="408334"/>
                  </a:lnTo>
                  <a:lnTo>
                    <a:pt x="547687" y="416933"/>
                  </a:lnTo>
                  <a:lnTo>
                    <a:pt x="488157" y="426819"/>
                  </a:lnTo>
                  <a:lnTo>
                    <a:pt x="441576" y="441333"/>
                  </a:lnTo>
                  <a:lnTo>
                    <a:pt x="417028" y="449143"/>
                  </a:lnTo>
                  <a:lnTo>
                    <a:pt x="392998" y="454985"/>
                  </a:lnTo>
                  <a:lnTo>
                    <a:pt x="372649" y="465094"/>
                  </a:lnTo>
                  <a:lnTo>
                    <a:pt x="362736" y="471288"/>
                  </a:lnTo>
                  <a:lnTo>
                    <a:pt x="353921" y="474042"/>
                  </a:lnTo>
                  <a:lnTo>
                    <a:pt x="351042" y="476099"/>
                  </a:lnTo>
                  <a:lnTo>
                    <a:pt x="349122" y="478793"/>
                  </a:lnTo>
                  <a:lnTo>
                    <a:pt x="346988" y="485314"/>
                  </a:lnTo>
                  <a:lnTo>
                    <a:pt x="345348" y="505725"/>
                  </a:lnTo>
                  <a:lnTo>
                    <a:pt x="346649" y="507804"/>
                  </a:lnTo>
                  <a:lnTo>
                    <a:pt x="348839" y="509190"/>
                  </a:lnTo>
                  <a:lnTo>
                    <a:pt x="351622" y="510115"/>
                  </a:lnTo>
                  <a:lnTo>
                    <a:pt x="398484" y="542496"/>
                  </a:lnTo>
                  <a:lnTo>
                    <a:pt x="451256" y="559378"/>
                  </a:lnTo>
                  <a:lnTo>
                    <a:pt x="506621" y="582897"/>
                  </a:lnTo>
                  <a:lnTo>
                    <a:pt x="535782" y="59530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973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Ponme algo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Sistema de referencia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34" y="1830663"/>
            <a:ext cx="4214853" cy="4768919"/>
          </a:xfrm>
          <a:prstGeom prst="rect">
            <a:avLst/>
          </a:prstGeom>
        </p:spPr>
      </p:pic>
      <p:sp>
        <p:nvSpPr>
          <p:cNvPr id="26" name="SMARTInkShape-216">
            <a:extLst>
              <a:ext uri="{FF2B5EF4-FFF2-40B4-BE49-F238E27FC236}">
                <a16:creationId xmlns:a16="http://schemas.microsoft.com/office/drawing/2014/main" id="{77C1C9BB-8AD3-46BC-A8C6-51A64290A67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07281" y="1178719"/>
            <a:ext cx="11908" cy="1"/>
          </a:xfrm>
          <a:custGeom>
            <a:avLst/>
            <a:gdLst/>
            <a:ahLst/>
            <a:cxnLst/>
            <a:rect l="0" t="0" r="0" b="0"/>
            <a:pathLst>
              <a:path w="11908" h="1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MARTInkShape-217">
            <a:extLst>
              <a:ext uri="{FF2B5EF4-FFF2-40B4-BE49-F238E27FC236}">
                <a16:creationId xmlns:a16="http://schemas.microsoft.com/office/drawing/2014/main" id="{FCB88D57-166A-4740-B970-0DD3450C2C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107406" y="4548188"/>
            <a:ext cx="1" cy="11907"/>
          </a:xfrm>
          <a:custGeom>
            <a:avLst/>
            <a:gdLst/>
            <a:ahLst/>
            <a:cxnLst/>
            <a:rect l="0" t="0" r="0" b="0"/>
            <a:pathLst>
              <a:path w="1" h="11907">
                <a:moveTo>
                  <a:pt x="0" y="11906"/>
                </a:moveTo>
                <a:lnTo>
                  <a:pt x="0" y="11906"/>
                </a:lnTo>
                <a:lnTo>
                  <a:pt x="0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35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Ponme algo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Sistema de referencia base y local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4" y="1830663"/>
            <a:ext cx="4214853" cy="47689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02916F-FBAB-4CD3-AE79-0E939529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4404">
            <a:off x="7957215" y="1950730"/>
            <a:ext cx="2751112" cy="31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Matriz de rotación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709530"/>
            <a:ext cx="4214853" cy="4768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EE5D2A-EB20-44E8-95DF-84C50EF24567}"/>
                  </a:ext>
                </a:extLst>
              </p:cNvPr>
              <p:cNvSpPr txBox="1"/>
              <p:nvPr/>
            </p:nvSpPr>
            <p:spPr>
              <a:xfrm>
                <a:off x="6440934" y="2800519"/>
                <a:ext cx="1364596" cy="3677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39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EE5D2A-EB20-44E8-95DF-84C50EF2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934" y="2800519"/>
                <a:ext cx="1364596" cy="3677930"/>
              </a:xfrm>
              <a:prstGeom prst="rect">
                <a:avLst/>
              </a:prstGeom>
              <a:blipFill>
                <a:blip r:embed="rId11"/>
                <a:stretch>
                  <a:fillRect r="-3049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E841E17-C4CF-4551-8F16-983E2DA449F6}"/>
                  </a:ext>
                </a:extLst>
              </p:cNvPr>
              <p:cNvSpPr/>
              <p:nvPr/>
            </p:nvSpPr>
            <p:spPr>
              <a:xfrm>
                <a:off x="5767897" y="2992675"/>
                <a:ext cx="93770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E841E17-C4CF-4551-8F16-983E2DA44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897" y="2992675"/>
                <a:ext cx="937702" cy="1446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743D72B-B4A9-488A-8F8F-7EB8BD455994}"/>
                  </a:ext>
                </a:extLst>
              </p:cNvPr>
              <p:cNvSpPr/>
              <p:nvPr/>
            </p:nvSpPr>
            <p:spPr>
              <a:xfrm>
                <a:off x="8312315" y="5031899"/>
                <a:ext cx="93770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743D72B-B4A9-488A-8F8F-7EB8BD455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5" y="5031899"/>
                <a:ext cx="937702" cy="14465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F174B2EE-6985-4059-B1B5-4ACABDD5F3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222">
            <a:off x="1432718" y="2537607"/>
            <a:ext cx="2751112" cy="3112761"/>
          </a:xfrm>
          <a:prstGeom prst="rect">
            <a:avLst/>
          </a:prstGeom>
        </p:spPr>
      </p:pic>
      <p:sp>
        <p:nvSpPr>
          <p:cNvPr id="11" name="SMARTInkShape-269">
            <a:extLst>
              <a:ext uri="{FF2B5EF4-FFF2-40B4-BE49-F238E27FC236}">
                <a16:creationId xmlns:a16="http://schemas.microsoft.com/office/drawing/2014/main" id="{9B8A5437-FB3B-4706-B12D-26416078D39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31720" y="3845719"/>
            <a:ext cx="11906" cy="11907"/>
          </a:xfrm>
          <a:custGeom>
            <a:avLst/>
            <a:gdLst/>
            <a:ahLst/>
            <a:cxnLst/>
            <a:rect l="0" t="0" r="0" b="0"/>
            <a:pathLst>
              <a:path w="11906" h="11907">
                <a:moveTo>
                  <a:pt x="0" y="11906"/>
                </a:moveTo>
                <a:lnTo>
                  <a:pt x="0" y="11906"/>
                </a:lnTo>
                <a:lnTo>
                  <a:pt x="11905" y="11906"/>
                </a:lnTo>
                <a:lnTo>
                  <a:pt x="0" y="11906"/>
                </a:lnTo>
                <a:lnTo>
                  <a:pt x="0" y="0"/>
                </a:lnTo>
                <a:lnTo>
                  <a:pt x="0" y="11893"/>
                </a:lnTo>
                <a:lnTo>
                  <a:pt x="11905" y="11906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MARTInkShape-270">
            <a:extLst>
              <a:ext uri="{FF2B5EF4-FFF2-40B4-BE49-F238E27FC236}">
                <a16:creationId xmlns:a16="http://schemas.microsoft.com/office/drawing/2014/main" id="{729866C6-88E9-42CA-A0C1-5C482EF4ECF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655844" y="5857875"/>
            <a:ext cx="11907" cy="23814"/>
          </a:xfrm>
          <a:custGeom>
            <a:avLst/>
            <a:gdLst/>
            <a:ahLst/>
            <a:cxnLst/>
            <a:rect l="0" t="0" r="0" b="0"/>
            <a:pathLst>
              <a:path w="11907" h="23814">
                <a:moveTo>
                  <a:pt x="0" y="23813"/>
                </a:moveTo>
                <a:lnTo>
                  <a:pt x="0" y="23813"/>
                </a:lnTo>
                <a:lnTo>
                  <a:pt x="11906" y="23813"/>
                </a:lnTo>
                <a:lnTo>
                  <a:pt x="11906" y="0"/>
                </a:lnTo>
                <a:lnTo>
                  <a:pt x="11906" y="11905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D9B4D609-1E30-48ED-94E4-C9D73435FA66}"/>
                  </a:ext>
                </a:extLst>
              </p14:cNvPr>
              <p14:cNvContentPartPr/>
              <p14:nvPr/>
            </p14:nvContentPartPr>
            <p14:xfrm>
              <a:off x="8760368" y="4925973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D9B4D609-1E30-48ED-94E4-C9D73435FA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51368" y="4916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3CE89F81-E0F6-47A9-BA4A-1AC9DEF2E1B8}"/>
                  </a:ext>
                </a:extLst>
              </p14:cNvPr>
              <p14:cNvContentPartPr/>
              <p14:nvPr/>
            </p14:nvContentPartPr>
            <p14:xfrm>
              <a:off x="4985048" y="4807893"/>
              <a:ext cx="360" cy="3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3CE89F81-E0F6-47A9-BA4A-1AC9DEF2E1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6048" y="47988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A99786A9-406F-4557-8579-01A1C7F47C6A}"/>
                  </a:ext>
                </a:extLst>
              </p14:cNvPr>
              <p14:cNvContentPartPr/>
              <p14:nvPr/>
            </p14:nvContentPartPr>
            <p14:xfrm>
              <a:off x="6828608" y="2138493"/>
              <a:ext cx="360" cy="36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A99786A9-406F-4557-8579-01A1C7F47C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19608" y="212949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245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274</TotalTime>
  <Words>101</Words>
  <Application>Microsoft Office PowerPoint</Application>
  <PresentationFormat>Panorámica</PresentationFormat>
  <Paragraphs>30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Century Gothic</vt:lpstr>
      <vt:lpstr>Malla</vt:lpstr>
      <vt:lpstr>DESCRIPCIONES</vt:lpstr>
      <vt:lpstr>Mas operaciones</vt:lpstr>
      <vt:lpstr>Ponme algo</vt:lpstr>
      <vt:lpstr>Presentación de PowerPoint</vt:lpstr>
      <vt:lpstr>Presentación de PowerPoint</vt:lpstr>
      <vt:lpstr>Presentación de PowerPoint</vt:lpstr>
      <vt:lpstr>Ponme algo</vt:lpstr>
      <vt:lpstr>Ponme algo</vt:lpstr>
      <vt:lpstr>orientación</vt:lpstr>
      <vt:lpstr>orientación</vt:lpstr>
      <vt:lpstr>orientación</vt:lpstr>
      <vt:lpstr>Mañana continuamos                        Con otras cosas o las mismas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JDavidSG</dc:creator>
  <cp:lastModifiedBy>JDavidSG</cp:lastModifiedBy>
  <cp:revision>19</cp:revision>
  <dcterms:created xsi:type="dcterms:W3CDTF">2017-09-21T19:02:35Z</dcterms:created>
  <dcterms:modified xsi:type="dcterms:W3CDTF">2017-09-22T18:39:56Z</dcterms:modified>
</cp:coreProperties>
</file>