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5T20:11:43.4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14717 13130 0,'0'-33'109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5T20:19:21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0 287 0,'41'-41'16,"0"41"0,0 0 31,0 0 31,0 0-63,0 0 17,0 0-1,0 0-16,0 0-15,0 0 16,0 0 0,0 0-16,0 0 15,0 0 17,0 0-17,0 0 1,0 0-1,0 0 17,-41-41-32,41 41 31,0 0 0,-1-41-15,1 41-1,-41-41 1,41 41-16,-41-41 63</inkml:trace>
  <inkml:trace contextRef="#ctx0" brushRef="#br0" timeOffset="3704">123 82 0,'0'-41'109,"41"41"-93,0 0-1,-41-41 1,41 41 0,0 0-1,0 0-15,0 0 16,0 0-1,41 0-15,-41 0 16,41 0 0,-41 0-1,0 0 1,41 0-16,-41 0 16,-1 0-16,1 0 15,41 0 1,-41 0-16,0 0 15,0 0 1,0 0 0,0 0-1,0 0-15,0 0 16,41 0 0,-41 0-16,0 0 15,0 0 1,0 0-1,0 0-15,0 0 32,-41 41-17,41-41 376,0 0-375,0 0-16,0 0 31,0 0-31,0 0 15,0 0 1,0 0-16,41 0 31,-41 41-31,40-41 32,-40 0-32,41 0 15,-41 0 1,0 0-1,0 0-15,0 0 32,0 0-32,0 0 15,0 0 1,0 0 0,0 0 15,0 0 0,0 0-15,0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C88A6-CEFB-49C4-9E79-9C901825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MATLAB como herramienta para la robótica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467D1C-0010-433D-ABBF-62CA494C7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411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0B00-9739-4614-A6E8-1D72E85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/>
          <a:lstStyle/>
          <a:p>
            <a:pPr algn="ctr"/>
            <a:r>
              <a:rPr lang="es-MX" dirty="0"/>
              <a:t>Problema de cinemática Directa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A2383A-33E0-40E8-983E-A2941044A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927652"/>
                <a:ext cx="9905998" cy="5755559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Determinar la posición y orientación del final del elemento final del robot.</a:t>
                </a:r>
              </a:p>
              <a:p>
                <a:r>
                  <a:rPr lang="es-MX" dirty="0"/>
                  <a:t>Cuando:</a:t>
                </a:r>
              </a:p>
              <a:p>
                <a:pPr lvl="1"/>
                <a:r>
                  <a:rPr lang="es-MX" dirty="0"/>
                  <a:t>Longitudes L1 = 1 y L2 = 1.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tienen una variación constante de 0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MX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dirty="0"/>
              </a:p>
              <a:p>
                <a:pPr lvl="1"/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s-MX" dirty="0"/>
              </a:p>
              <a:p>
                <a:pPr marL="457200" lvl="1" indent="0">
                  <a:buNone/>
                </a:pPr>
                <a:endParaRPr lang="es-MX" dirty="0"/>
              </a:p>
              <a:p>
                <a:pPr marL="457200" lvl="1" indent="0">
                  <a:buNone/>
                </a:pPr>
                <a:r>
                  <a:rPr lang="es-MX" dirty="0"/>
                  <a:t>Procedimiento:</a:t>
                </a:r>
              </a:p>
              <a:p>
                <a:pPr marL="457200" lvl="1" indent="0">
                  <a:buNone/>
                </a:pPr>
                <a:r>
                  <a:rPr lang="es-MX" dirty="0"/>
                  <a:t>1 Introducir los valores con los que se cuenta.</a:t>
                </a:r>
              </a:p>
              <a:p>
                <a:pPr marL="457200" lvl="1" indent="0">
                  <a:buNone/>
                </a:pPr>
                <a:r>
                  <a:rPr lang="es-MX" dirty="0"/>
                  <a:t>2 Calcular th1 y th2.</a:t>
                </a:r>
              </a:p>
              <a:p>
                <a:pPr marL="457200" lvl="1" indent="0">
                  <a:buNone/>
                </a:pPr>
                <a:r>
                  <a:rPr lang="es-MX" dirty="0"/>
                  <a:t>3 Calcular </a:t>
                </a:r>
                <a:r>
                  <a:rPr lang="es-MX" dirty="0" err="1"/>
                  <a:t>px</a:t>
                </a:r>
                <a:r>
                  <a:rPr lang="es-MX" dirty="0"/>
                  <a:t> y </a:t>
                </a:r>
                <a:r>
                  <a:rPr lang="es-MX" dirty="0" err="1"/>
                  <a:t>py</a:t>
                </a:r>
                <a:r>
                  <a:rPr lang="es-MX" dirty="0"/>
                  <a:t>.</a:t>
                </a:r>
              </a:p>
              <a:p>
                <a:pPr marL="457200" lvl="1" indent="0">
                  <a:buNone/>
                </a:pPr>
                <a:r>
                  <a:rPr lang="es-MX" dirty="0"/>
                  <a:t>4 Graficar los resultados.</a:t>
                </a:r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A2383A-33E0-40E8-983E-A2941044A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927652"/>
                <a:ext cx="9905998" cy="5755559"/>
              </a:xfrm>
              <a:blipFill>
                <a:blip r:embed="rId3"/>
                <a:stretch>
                  <a:fillRect l="-985" t="-18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43072EA1-71D8-47C2-AED6-AC925E7F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432998" y="1219038"/>
            <a:ext cx="5454202" cy="5464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4453A330-6838-48F6-9958-F2E63C1A485D}"/>
                  </a:ext>
                </a:extLst>
              </p14:cNvPr>
              <p14:cNvContentPartPr/>
              <p14:nvPr/>
            </p14:nvContentPartPr>
            <p14:xfrm>
              <a:off x="5298120" y="4714920"/>
              <a:ext cx="360" cy="122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4453A330-6838-48F6-9958-F2E63C1A4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8760" y="4705560"/>
                <a:ext cx="190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SMARTInkShape-15">
            <a:extLst>
              <a:ext uri="{FF2B5EF4-FFF2-40B4-BE49-F238E27FC236}">
                <a16:creationId xmlns:a16="http://schemas.microsoft.com/office/drawing/2014/main" id="{9ADE892F-1F0B-4863-B4A0-98BF87693A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48313" y="3226594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081DFA1D-CAF5-4230-A378-05E5A3D2B2C0}"/>
                  </a:ext>
                </a:extLst>
              </p14:cNvPr>
              <p14:cNvContentPartPr/>
              <p14:nvPr/>
            </p14:nvContentPartPr>
            <p14:xfrm>
              <a:off x="1592768" y="3495333"/>
              <a:ext cx="988560" cy="10368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081DFA1D-CAF5-4230-A378-05E5A3D2B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3768" y="3486333"/>
                <a:ext cx="1006200" cy="1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11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0B00-9739-4614-A6E8-1D72E85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/>
          <a:lstStyle/>
          <a:p>
            <a:pPr algn="ctr"/>
            <a:r>
              <a:rPr lang="es-MX" dirty="0"/>
              <a:t>Problema de cinemática Directa Ejercicio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A2383A-33E0-40E8-983E-A2941044A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503589"/>
                <a:ext cx="9905998" cy="372386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Determinar la posición y orientación del final del elemento final del robot.</a:t>
                </a:r>
              </a:p>
              <a:p>
                <a:r>
                  <a:rPr lang="es-MX" dirty="0"/>
                  <a:t>Cuando:</a:t>
                </a:r>
              </a:p>
              <a:p>
                <a:pPr lvl="1"/>
                <a:r>
                  <a:rPr lang="es-MX" dirty="0"/>
                  <a:t>Longitudes L1 = 5 y L2 = 3.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tienen una variación constante de 0 a 120°</a:t>
                </a:r>
              </a:p>
              <a:p>
                <a:pPr lvl="1"/>
                <a:endParaRPr lang="es-MX" dirty="0"/>
              </a:p>
              <a:p>
                <a:pPr lvl="1"/>
                <a:r>
                  <a:rPr lang="es-MX" dirty="0"/>
                  <a:t>Se resuelve igual que el ejercicio anterior.</a:t>
                </a:r>
              </a:p>
              <a:p>
                <a:pPr marL="457200" lvl="1" indent="0">
                  <a:buNone/>
                </a:pPr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A2383A-33E0-40E8-983E-A2941044A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503589"/>
                <a:ext cx="9905998" cy="3723860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D017102-588B-4EEC-809B-B01E26BACF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432998" y="1219038"/>
            <a:ext cx="5454202" cy="54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0B00-9739-4614-A6E8-1D72E85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/>
          <a:lstStyle/>
          <a:p>
            <a:pPr algn="ctr"/>
            <a:r>
              <a:rPr lang="es-MX" dirty="0"/>
              <a:t>Matlab herramienta para robótica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2383A-33E0-40E8-983E-A2941044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27653"/>
            <a:ext cx="9905998" cy="3723860"/>
          </a:xfrm>
        </p:spPr>
        <p:txBody>
          <a:bodyPr>
            <a:normAutofit/>
          </a:bodyPr>
          <a:lstStyle/>
          <a:p>
            <a:r>
              <a:rPr lang="es-MX" sz="3200" dirty="0"/>
              <a:t>Hasta ahorita solo hemos descrito únicamente la trayectoria del elemento final pero también es necesario describir la posición de los eslabones que conforman el </a:t>
            </a:r>
            <a:r>
              <a:rPr lang="es-MX" sz="3200" dirty="0" err="1"/>
              <a:t>robotzuelo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63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0B00-9739-4614-A6E8-1D72E85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/>
          <a:lstStyle/>
          <a:p>
            <a:pPr algn="ctr"/>
            <a:r>
              <a:rPr lang="es-MX" dirty="0"/>
              <a:t>Grafica de la configuración espacial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A2383A-33E0-40E8-983E-A2941044A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927652"/>
                <a:ext cx="9905998" cy="5406887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Ejercicio</a:t>
                </a:r>
              </a:p>
              <a:p>
                <a:r>
                  <a:rPr lang="es-MX" sz="1800" dirty="0"/>
                  <a:t>Utilizando los valores proporcionados en el ejemplo (ejemplo no el ejercicio) anterior, determinar la grafica de configuración espacial para: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=0°</m:t>
                    </m:r>
                  </m:oMath>
                </a14:m>
                <a:endParaRPr lang="es-MX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s-MX" sz="1800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s-MX" sz="1800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s-MX" sz="1800" dirty="0"/>
              </a:p>
              <a:p>
                <a:endParaRPr lang="es-MX" sz="1800" dirty="0"/>
              </a:p>
              <a:p>
                <a:pPr marL="0" indent="0">
                  <a:buNone/>
                </a:pPr>
                <a:r>
                  <a:rPr lang="es-MX" sz="1800" dirty="0"/>
                  <a:t>Procedimiento;</a:t>
                </a:r>
              </a:p>
              <a:p>
                <a:pPr marL="0" indent="0">
                  <a:buNone/>
                </a:pPr>
                <a:r>
                  <a:rPr lang="es-MX" sz="1800" dirty="0"/>
                  <a:t>	1 Calcular th1 y th2.</a:t>
                </a:r>
              </a:p>
              <a:p>
                <a:pPr marL="0" indent="0">
                  <a:buNone/>
                </a:pPr>
                <a:r>
                  <a:rPr lang="es-MX" sz="1800" dirty="0"/>
                  <a:t>	2 Calcular vector de trayectoria del elemento final.</a:t>
                </a:r>
              </a:p>
              <a:p>
                <a:pPr marL="0" indent="0">
                  <a:buNone/>
                </a:pPr>
                <a:r>
                  <a:rPr lang="es-MX" sz="1800" dirty="0"/>
                  <a:t>	3 Pasar a la siguiente diapositiva y analizar la función que se creo para realizar la</a:t>
                </a:r>
              </a:p>
              <a:p>
                <a:pPr marL="0" indent="0">
                  <a:buNone/>
                </a:pPr>
                <a:r>
                  <a:rPr lang="es-MX" sz="1800" dirty="0"/>
                  <a:t>	   representación grafica.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A2383A-33E0-40E8-983E-A2941044A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927652"/>
                <a:ext cx="9905998" cy="5406887"/>
              </a:xfrm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20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0B00-9739-4614-A6E8-1D72E85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/>
          <a:lstStyle/>
          <a:p>
            <a:pPr algn="ctr"/>
            <a:r>
              <a:rPr lang="es-MX" dirty="0"/>
              <a:t>Grafica de la configuración espacial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2383A-33E0-40E8-983E-A2941044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27652"/>
            <a:ext cx="9905998" cy="540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robotgraph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C000"/>
                </a:solidFill>
              </a:rPr>
              <a:t>L1</a:t>
            </a:r>
            <a:r>
              <a:rPr lang="en-US" sz="2800" dirty="0"/>
              <a:t>,th1,p) </a:t>
            </a:r>
          </a:p>
          <a:p>
            <a:pPr marL="0" indent="0">
              <a:buNone/>
            </a:pPr>
            <a:r>
              <a:rPr lang="en-US" sz="2800" dirty="0"/>
              <a:t>X = [0  </a:t>
            </a:r>
            <a:r>
              <a:rPr lang="en-US" sz="2800" dirty="0">
                <a:solidFill>
                  <a:srgbClr val="FFC000"/>
                </a:solidFill>
              </a:rPr>
              <a:t>L1</a:t>
            </a:r>
            <a:r>
              <a:rPr lang="en-US" sz="2800" dirty="0"/>
              <a:t>*cos(th1)  p(1)]; </a:t>
            </a:r>
          </a:p>
          <a:p>
            <a:pPr marL="0" indent="0">
              <a:buNone/>
            </a:pPr>
            <a:r>
              <a:rPr lang="en-US" sz="2800" dirty="0"/>
              <a:t>Y = [0  </a:t>
            </a:r>
            <a:r>
              <a:rPr lang="en-US" sz="2800" dirty="0">
                <a:solidFill>
                  <a:srgbClr val="FFC000"/>
                </a:solidFill>
              </a:rPr>
              <a:t>L1</a:t>
            </a:r>
            <a:r>
              <a:rPr lang="en-US" sz="2800" dirty="0"/>
              <a:t>*sin(th1)    p(2)];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x,y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axis([-2  2  -2  2]);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/>
              <a:t>4 </a:t>
            </a:r>
            <a:r>
              <a:rPr lang="es-MX" sz="1800" dirty="0"/>
              <a:t>Ejecutar la función utilizando los valores calculados y guaridos en el </a:t>
            </a:r>
            <a:r>
              <a:rPr lang="es-MX" sz="1800" dirty="0" err="1"/>
              <a:t>workspace</a:t>
            </a:r>
            <a:r>
              <a:rPr lang="es-MX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42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CDF15-4A8C-47A3-B7EE-5F263D9A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Siguiente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76399-3DCF-46C3-B9B8-89602C80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MATLAB ROBOTICS TOOLBOX……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								……….ay mañana o el miércoles.</a:t>
            </a:r>
          </a:p>
        </p:txBody>
      </p:sp>
    </p:spTree>
    <p:extLst>
      <p:ext uri="{BB962C8B-B14F-4D97-AF65-F5344CB8AC3E}">
        <p14:creationId xmlns:p14="http://schemas.microsoft.com/office/powerpoint/2010/main" val="1082294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309</TotalTime>
  <Words>313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Malla</vt:lpstr>
      <vt:lpstr>MATLAB como herramienta para la robótica</vt:lpstr>
      <vt:lpstr>Problema de cinemática Directa Ejemplo</vt:lpstr>
      <vt:lpstr>Problema de cinemática Directa Ejercicio</vt:lpstr>
      <vt:lpstr>Matlab herramienta para robótica</vt:lpstr>
      <vt:lpstr>Grafica de la configuración espacial</vt:lpstr>
      <vt:lpstr>Grafica de la configuración espacial</vt:lpstr>
      <vt:lpstr>Siguiente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como herramienta para la robótica</dc:title>
  <dc:creator>JDavidSG</dc:creator>
  <cp:lastModifiedBy>JDavidSG</cp:lastModifiedBy>
  <cp:revision>24</cp:revision>
  <dcterms:created xsi:type="dcterms:W3CDTF">2017-09-25T16:15:12Z</dcterms:created>
  <dcterms:modified xsi:type="dcterms:W3CDTF">2017-09-25T21:24:18Z</dcterms:modified>
</cp:coreProperties>
</file>