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6" r:id="rId4"/>
    <p:sldId id="259" r:id="rId5"/>
    <p:sldId id="260" r:id="rId6"/>
    <p:sldId id="261" r:id="rId7"/>
    <p:sldId id="262" r:id="rId8"/>
    <p:sldId id="263" r:id="rId9"/>
    <p:sldId id="265" r:id="rId10"/>
    <p:sldId id="269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7" r:id="rId29"/>
    <p:sldId id="288" r:id="rId30"/>
    <p:sldId id="289" r:id="rId31"/>
    <p:sldId id="290" r:id="rId32"/>
    <p:sldId id="292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8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18" Type="http://schemas.openxmlformats.org/officeDocument/2006/relationships/tags" Target="../tags/tag33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tags" Target="../tags/tag32.xml"/><Relationship Id="rId2" Type="http://schemas.openxmlformats.org/officeDocument/2006/relationships/tags" Target="../tags/tag17.xml"/><Relationship Id="rId16" Type="http://schemas.openxmlformats.org/officeDocument/2006/relationships/tags" Target="../tags/tag31.xml"/><Relationship Id="rId20" Type="http://schemas.openxmlformats.org/officeDocument/2006/relationships/image" Target="../media/image8.png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10" Type="http://schemas.openxmlformats.org/officeDocument/2006/relationships/tags" Target="../tags/tag25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3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image" Target="../media/image8.png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5" Type="http://schemas.openxmlformats.org/officeDocument/2006/relationships/tags" Target="../tags/tag44.xml"/><Relationship Id="rId10" Type="http://schemas.openxmlformats.org/officeDocument/2006/relationships/tags" Target="../tags/tag49.xml"/><Relationship Id="rId4" Type="http://schemas.openxmlformats.org/officeDocument/2006/relationships/tags" Target="../tags/tag43.xml"/><Relationship Id="rId9" Type="http://schemas.openxmlformats.org/officeDocument/2006/relationships/tags" Target="../tags/tag4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18" Type="http://schemas.openxmlformats.org/officeDocument/2006/relationships/tags" Target="../tags/tag70.xml"/><Relationship Id="rId26" Type="http://schemas.openxmlformats.org/officeDocument/2006/relationships/tags" Target="../tags/tag78.xml"/><Relationship Id="rId39" Type="http://schemas.openxmlformats.org/officeDocument/2006/relationships/tags" Target="../tags/tag91.xml"/><Relationship Id="rId3" Type="http://schemas.openxmlformats.org/officeDocument/2006/relationships/tags" Target="../tags/tag55.xml"/><Relationship Id="rId21" Type="http://schemas.openxmlformats.org/officeDocument/2006/relationships/tags" Target="../tags/tag73.xml"/><Relationship Id="rId34" Type="http://schemas.openxmlformats.org/officeDocument/2006/relationships/tags" Target="../tags/tag86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17" Type="http://schemas.openxmlformats.org/officeDocument/2006/relationships/tags" Target="../tags/tag69.xml"/><Relationship Id="rId25" Type="http://schemas.openxmlformats.org/officeDocument/2006/relationships/tags" Target="../tags/tag77.xml"/><Relationship Id="rId33" Type="http://schemas.openxmlformats.org/officeDocument/2006/relationships/tags" Target="../tags/tag85.xml"/><Relationship Id="rId38" Type="http://schemas.openxmlformats.org/officeDocument/2006/relationships/tags" Target="../tags/tag90.xml"/><Relationship Id="rId2" Type="http://schemas.openxmlformats.org/officeDocument/2006/relationships/tags" Target="../tags/tag54.xml"/><Relationship Id="rId16" Type="http://schemas.openxmlformats.org/officeDocument/2006/relationships/tags" Target="../tags/tag68.xml"/><Relationship Id="rId20" Type="http://schemas.openxmlformats.org/officeDocument/2006/relationships/tags" Target="../tags/tag72.xml"/><Relationship Id="rId29" Type="http://schemas.openxmlformats.org/officeDocument/2006/relationships/tags" Target="../tags/tag81.xml"/><Relationship Id="rId41" Type="http://schemas.openxmlformats.org/officeDocument/2006/relationships/image" Target="../media/image8.png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24" Type="http://schemas.openxmlformats.org/officeDocument/2006/relationships/tags" Target="../tags/tag76.xml"/><Relationship Id="rId32" Type="http://schemas.openxmlformats.org/officeDocument/2006/relationships/tags" Target="../tags/tag84.xml"/><Relationship Id="rId37" Type="http://schemas.openxmlformats.org/officeDocument/2006/relationships/tags" Target="../tags/tag89.xml"/><Relationship Id="rId40" Type="http://schemas.openxmlformats.org/officeDocument/2006/relationships/slideLayout" Target="../slideLayouts/slideLayout2.xml"/><Relationship Id="rId5" Type="http://schemas.openxmlformats.org/officeDocument/2006/relationships/tags" Target="../tags/tag57.xml"/><Relationship Id="rId15" Type="http://schemas.openxmlformats.org/officeDocument/2006/relationships/tags" Target="../tags/tag67.xml"/><Relationship Id="rId23" Type="http://schemas.openxmlformats.org/officeDocument/2006/relationships/tags" Target="../tags/tag75.xml"/><Relationship Id="rId28" Type="http://schemas.openxmlformats.org/officeDocument/2006/relationships/tags" Target="../tags/tag80.xml"/><Relationship Id="rId36" Type="http://schemas.openxmlformats.org/officeDocument/2006/relationships/tags" Target="../tags/tag88.xml"/><Relationship Id="rId10" Type="http://schemas.openxmlformats.org/officeDocument/2006/relationships/tags" Target="../tags/tag62.xml"/><Relationship Id="rId19" Type="http://schemas.openxmlformats.org/officeDocument/2006/relationships/tags" Target="../tags/tag71.xml"/><Relationship Id="rId31" Type="http://schemas.openxmlformats.org/officeDocument/2006/relationships/tags" Target="../tags/tag83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tags" Target="../tags/tag66.xml"/><Relationship Id="rId22" Type="http://schemas.openxmlformats.org/officeDocument/2006/relationships/tags" Target="../tags/tag74.xml"/><Relationship Id="rId27" Type="http://schemas.openxmlformats.org/officeDocument/2006/relationships/tags" Target="../tags/tag79.xml"/><Relationship Id="rId30" Type="http://schemas.openxmlformats.org/officeDocument/2006/relationships/tags" Target="../tags/tag82.xml"/><Relationship Id="rId35" Type="http://schemas.openxmlformats.org/officeDocument/2006/relationships/tags" Target="../tags/tag8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13" Type="http://schemas.openxmlformats.org/officeDocument/2006/relationships/tags" Target="../tags/tag104.xml"/><Relationship Id="rId18" Type="http://schemas.openxmlformats.org/officeDocument/2006/relationships/tags" Target="../tags/tag109.xml"/><Relationship Id="rId26" Type="http://schemas.openxmlformats.org/officeDocument/2006/relationships/tags" Target="../tags/tag117.xml"/><Relationship Id="rId3" Type="http://schemas.openxmlformats.org/officeDocument/2006/relationships/tags" Target="../tags/tag94.xml"/><Relationship Id="rId21" Type="http://schemas.openxmlformats.org/officeDocument/2006/relationships/tags" Target="../tags/tag112.xml"/><Relationship Id="rId34" Type="http://schemas.openxmlformats.org/officeDocument/2006/relationships/tags" Target="../tags/tag125.xml"/><Relationship Id="rId7" Type="http://schemas.openxmlformats.org/officeDocument/2006/relationships/tags" Target="../tags/tag98.xml"/><Relationship Id="rId12" Type="http://schemas.openxmlformats.org/officeDocument/2006/relationships/tags" Target="../tags/tag103.xml"/><Relationship Id="rId17" Type="http://schemas.openxmlformats.org/officeDocument/2006/relationships/tags" Target="../tags/tag108.xml"/><Relationship Id="rId25" Type="http://schemas.openxmlformats.org/officeDocument/2006/relationships/tags" Target="../tags/tag116.xml"/><Relationship Id="rId33" Type="http://schemas.openxmlformats.org/officeDocument/2006/relationships/tags" Target="../tags/tag124.xml"/><Relationship Id="rId2" Type="http://schemas.openxmlformats.org/officeDocument/2006/relationships/tags" Target="../tags/tag93.xml"/><Relationship Id="rId16" Type="http://schemas.openxmlformats.org/officeDocument/2006/relationships/tags" Target="../tags/tag107.xml"/><Relationship Id="rId20" Type="http://schemas.openxmlformats.org/officeDocument/2006/relationships/tags" Target="../tags/tag111.xml"/><Relationship Id="rId29" Type="http://schemas.openxmlformats.org/officeDocument/2006/relationships/tags" Target="../tags/tag120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11" Type="http://schemas.openxmlformats.org/officeDocument/2006/relationships/tags" Target="../tags/tag102.xml"/><Relationship Id="rId24" Type="http://schemas.openxmlformats.org/officeDocument/2006/relationships/tags" Target="../tags/tag115.xml"/><Relationship Id="rId32" Type="http://schemas.openxmlformats.org/officeDocument/2006/relationships/tags" Target="../tags/tag123.xml"/><Relationship Id="rId37" Type="http://schemas.openxmlformats.org/officeDocument/2006/relationships/image" Target="../media/image8.png"/><Relationship Id="rId5" Type="http://schemas.openxmlformats.org/officeDocument/2006/relationships/tags" Target="../tags/tag96.xml"/><Relationship Id="rId15" Type="http://schemas.openxmlformats.org/officeDocument/2006/relationships/tags" Target="../tags/tag106.xml"/><Relationship Id="rId23" Type="http://schemas.openxmlformats.org/officeDocument/2006/relationships/tags" Target="../tags/tag114.xml"/><Relationship Id="rId28" Type="http://schemas.openxmlformats.org/officeDocument/2006/relationships/tags" Target="../tags/tag119.xml"/><Relationship Id="rId36" Type="http://schemas.openxmlformats.org/officeDocument/2006/relationships/slideLayout" Target="../slideLayouts/slideLayout2.xml"/><Relationship Id="rId10" Type="http://schemas.openxmlformats.org/officeDocument/2006/relationships/tags" Target="../tags/tag101.xml"/><Relationship Id="rId19" Type="http://schemas.openxmlformats.org/officeDocument/2006/relationships/tags" Target="../tags/tag110.xml"/><Relationship Id="rId31" Type="http://schemas.openxmlformats.org/officeDocument/2006/relationships/tags" Target="../tags/tag122.xml"/><Relationship Id="rId4" Type="http://schemas.openxmlformats.org/officeDocument/2006/relationships/tags" Target="../tags/tag95.xml"/><Relationship Id="rId9" Type="http://schemas.openxmlformats.org/officeDocument/2006/relationships/tags" Target="../tags/tag100.xml"/><Relationship Id="rId14" Type="http://schemas.openxmlformats.org/officeDocument/2006/relationships/tags" Target="../tags/tag105.xml"/><Relationship Id="rId22" Type="http://schemas.openxmlformats.org/officeDocument/2006/relationships/tags" Target="../tags/tag113.xml"/><Relationship Id="rId27" Type="http://schemas.openxmlformats.org/officeDocument/2006/relationships/tags" Target="../tags/tag118.xml"/><Relationship Id="rId30" Type="http://schemas.openxmlformats.org/officeDocument/2006/relationships/tags" Target="../tags/tag121.xml"/><Relationship Id="rId35" Type="http://schemas.openxmlformats.org/officeDocument/2006/relationships/tags" Target="../tags/tag12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34.xml"/><Relationship Id="rId13" Type="http://schemas.openxmlformats.org/officeDocument/2006/relationships/tags" Target="../tags/tag139.xml"/><Relationship Id="rId18" Type="http://schemas.openxmlformats.org/officeDocument/2006/relationships/tags" Target="../tags/tag144.xml"/><Relationship Id="rId26" Type="http://schemas.openxmlformats.org/officeDocument/2006/relationships/tags" Target="../tags/tag152.xml"/><Relationship Id="rId3" Type="http://schemas.openxmlformats.org/officeDocument/2006/relationships/tags" Target="../tags/tag129.xml"/><Relationship Id="rId21" Type="http://schemas.openxmlformats.org/officeDocument/2006/relationships/tags" Target="../tags/tag147.xml"/><Relationship Id="rId7" Type="http://schemas.openxmlformats.org/officeDocument/2006/relationships/tags" Target="../tags/tag133.xml"/><Relationship Id="rId12" Type="http://schemas.openxmlformats.org/officeDocument/2006/relationships/tags" Target="../tags/tag138.xml"/><Relationship Id="rId17" Type="http://schemas.openxmlformats.org/officeDocument/2006/relationships/tags" Target="../tags/tag143.xml"/><Relationship Id="rId25" Type="http://schemas.openxmlformats.org/officeDocument/2006/relationships/tags" Target="../tags/tag151.xml"/><Relationship Id="rId2" Type="http://schemas.openxmlformats.org/officeDocument/2006/relationships/tags" Target="../tags/tag128.xml"/><Relationship Id="rId16" Type="http://schemas.openxmlformats.org/officeDocument/2006/relationships/tags" Target="../tags/tag142.xml"/><Relationship Id="rId20" Type="http://schemas.openxmlformats.org/officeDocument/2006/relationships/tags" Target="../tags/tag146.xml"/><Relationship Id="rId1" Type="http://schemas.openxmlformats.org/officeDocument/2006/relationships/tags" Target="../tags/tag127.xml"/><Relationship Id="rId6" Type="http://schemas.openxmlformats.org/officeDocument/2006/relationships/tags" Target="../tags/tag132.xml"/><Relationship Id="rId11" Type="http://schemas.openxmlformats.org/officeDocument/2006/relationships/tags" Target="../tags/tag137.xml"/><Relationship Id="rId24" Type="http://schemas.openxmlformats.org/officeDocument/2006/relationships/tags" Target="../tags/tag150.xml"/><Relationship Id="rId5" Type="http://schemas.openxmlformats.org/officeDocument/2006/relationships/tags" Target="../tags/tag131.xml"/><Relationship Id="rId15" Type="http://schemas.openxmlformats.org/officeDocument/2006/relationships/tags" Target="../tags/tag141.xml"/><Relationship Id="rId23" Type="http://schemas.openxmlformats.org/officeDocument/2006/relationships/tags" Target="../tags/tag149.xml"/><Relationship Id="rId28" Type="http://schemas.openxmlformats.org/officeDocument/2006/relationships/image" Target="../media/image8.png"/><Relationship Id="rId10" Type="http://schemas.openxmlformats.org/officeDocument/2006/relationships/tags" Target="../tags/tag136.xml"/><Relationship Id="rId19" Type="http://schemas.openxmlformats.org/officeDocument/2006/relationships/tags" Target="../tags/tag145.xml"/><Relationship Id="rId4" Type="http://schemas.openxmlformats.org/officeDocument/2006/relationships/tags" Target="../tags/tag130.xml"/><Relationship Id="rId9" Type="http://schemas.openxmlformats.org/officeDocument/2006/relationships/tags" Target="../tags/tag135.xml"/><Relationship Id="rId14" Type="http://schemas.openxmlformats.org/officeDocument/2006/relationships/tags" Target="../tags/tag140.xml"/><Relationship Id="rId22" Type="http://schemas.openxmlformats.org/officeDocument/2006/relationships/tags" Target="../tags/tag148.xml"/><Relationship Id="rId27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62.xml"/><Relationship Id="rId13" Type="http://schemas.openxmlformats.org/officeDocument/2006/relationships/tags" Target="../tags/tag167.xml"/><Relationship Id="rId18" Type="http://schemas.openxmlformats.org/officeDocument/2006/relationships/tags" Target="../tags/tag172.xml"/><Relationship Id="rId26" Type="http://schemas.openxmlformats.org/officeDocument/2006/relationships/tags" Target="../tags/tag180.xml"/><Relationship Id="rId39" Type="http://schemas.openxmlformats.org/officeDocument/2006/relationships/tags" Target="../tags/tag193.xml"/><Relationship Id="rId3" Type="http://schemas.openxmlformats.org/officeDocument/2006/relationships/tags" Target="../tags/tag157.xml"/><Relationship Id="rId21" Type="http://schemas.openxmlformats.org/officeDocument/2006/relationships/tags" Target="../tags/tag175.xml"/><Relationship Id="rId34" Type="http://schemas.openxmlformats.org/officeDocument/2006/relationships/tags" Target="../tags/tag188.xml"/><Relationship Id="rId42" Type="http://schemas.openxmlformats.org/officeDocument/2006/relationships/slideLayout" Target="../slideLayouts/slideLayout2.xml"/><Relationship Id="rId7" Type="http://schemas.openxmlformats.org/officeDocument/2006/relationships/tags" Target="../tags/tag161.xml"/><Relationship Id="rId12" Type="http://schemas.openxmlformats.org/officeDocument/2006/relationships/tags" Target="../tags/tag166.xml"/><Relationship Id="rId17" Type="http://schemas.openxmlformats.org/officeDocument/2006/relationships/tags" Target="../tags/tag171.xml"/><Relationship Id="rId25" Type="http://schemas.openxmlformats.org/officeDocument/2006/relationships/tags" Target="../tags/tag179.xml"/><Relationship Id="rId33" Type="http://schemas.openxmlformats.org/officeDocument/2006/relationships/tags" Target="../tags/tag187.xml"/><Relationship Id="rId38" Type="http://schemas.openxmlformats.org/officeDocument/2006/relationships/tags" Target="../tags/tag192.xml"/><Relationship Id="rId2" Type="http://schemas.openxmlformats.org/officeDocument/2006/relationships/tags" Target="../tags/tag156.xml"/><Relationship Id="rId16" Type="http://schemas.openxmlformats.org/officeDocument/2006/relationships/tags" Target="../tags/tag170.xml"/><Relationship Id="rId20" Type="http://schemas.openxmlformats.org/officeDocument/2006/relationships/tags" Target="../tags/tag174.xml"/><Relationship Id="rId29" Type="http://schemas.openxmlformats.org/officeDocument/2006/relationships/tags" Target="../tags/tag183.xml"/><Relationship Id="rId41" Type="http://schemas.openxmlformats.org/officeDocument/2006/relationships/tags" Target="../tags/tag195.xml"/><Relationship Id="rId1" Type="http://schemas.openxmlformats.org/officeDocument/2006/relationships/tags" Target="../tags/tag155.xml"/><Relationship Id="rId6" Type="http://schemas.openxmlformats.org/officeDocument/2006/relationships/tags" Target="../tags/tag160.xml"/><Relationship Id="rId11" Type="http://schemas.openxmlformats.org/officeDocument/2006/relationships/tags" Target="../tags/tag165.xml"/><Relationship Id="rId24" Type="http://schemas.openxmlformats.org/officeDocument/2006/relationships/tags" Target="../tags/tag178.xml"/><Relationship Id="rId32" Type="http://schemas.openxmlformats.org/officeDocument/2006/relationships/tags" Target="../tags/tag186.xml"/><Relationship Id="rId37" Type="http://schemas.openxmlformats.org/officeDocument/2006/relationships/tags" Target="../tags/tag191.xml"/><Relationship Id="rId40" Type="http://schemas.openxmlformats.org/officeDocument/2006/relationships/tags" Target="../tags/tag194.xml"/><Relationship Id="rId5" Type="http://schemas.openxmlformats.org/officeDocument/2006/relationships/tags" Target="../tags/tag159.xml"/><Relationship Id="rId15" Type="http://schemas.openxmlformats.org/officeDocument/2006/relationships/tags" Target="../tags/tag169.xml"/><Relationship Id="rId23" Type="http://schemas.openxmlformats.org/officeDocument/2006/relationships/tags" Target="../tags/tag177.xml"/><Relationship Id="rId28" Type="http://schemas.openxmlformats.org/officeDocument/2006/relationships/tags" Target="../tags/tag182.xml"/><Relationship Id="rId36" Type="http://schemas.openxmlformats.org/officeDocument/2006/relationships/tags" Target="../tags/tag190.xml"/><Relationship Id="rId10" Type="http://schemas.openxmlformats.org/officeDocument/2006/relationships/tags" Target="../tags/tag164.xml"/><Relationship Id="rId19" Type="http://schemas.openxmlformats.org/officeDocument/2006/relationships/tags" Target="../tags/tag173.xml"/><Relationship Id="rId31" Type="http://schemas.openxmlformats.org/officeDocument/2006/relationships/tags" Target="../tags/tag185.xml"/><Relationship Id="rId4" Type="http://schemas.openxmlformats.org/officeDocument/2006/relationships/tags" Target="../tags/tag158.xml"/><Relationship Id="rId9" Type="http://schemas.openxmlformats.org/officeDocument/2006/relationships/tags" Target="../tags/tag163.xml"/><Relationship Id="rId14" Type="http://schemas.openxmlformats.org/officeDocument/2006/relationships/tags" Target="../tags/tag168.xml"/><Relationship Id="rId22" Type="http://schemas.openxmlformats.org/officeDocument/2006/relationships/tags" Target="../tags/tag176.xml"/><Relationship Id="rId27" Type="http://schemas.openxmlformats.org/officeDocument/2006/relationships/tags" Target="../tags/tag181.xml"/><Relationship Id="rId30" Type="http://schemas.openxmlformats.org/officeDocument/2006/relationships/tags" Target="../tags/tag184.xml"/><Relationship Id="rId35" Type="http://schemas.openxmlformats.org/officeDocument/2006/relationships/tags" Target="../tags/tag189.xml"/><Relationship Id="rId43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image" Target="../media/image14.png"/><Relationship Id="rId5" Type="http://schemas.openxmlformats.org/officeDocument/2006/relationships/tags" Target="../tags/tag200.xml"/><Relationship Id="rId10" Type="http://schemas.openxmlformats.org/officeDocument/2006/relationships/image" Target="../media/image13.png"/><Relationship Id="rId4" Type="http://schemas.openxmlformats.org/officeDocument/2006/relationships/tags" Target="../tags/tag199.xml"/><Relationship Id="rId9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205.xml"/><Relationship Id="rId7" Type="http://schemas.openxmlformats.org/officeDocument/2006/relationships/image" Target="../media/image16.png"/><Relationship Id="rId2" Type="http://schemas.openxmlformats.org/officeDocument/2006/relationships/tags" Target="../tags/tag204.xml"/><Relationship Id="rId1" Type="http://schemas.openxmlformats.org/officeDocument/2006/relationships/tags" Target="../tags/tag20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7.xml"/><Relationship Id="rId4" Type="http://schemas.openxmlformats.org/officeDocument/2006/relationships/tags" Target="../tags/tag20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07126-69BC-41A4-983F-3488639A17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Metodología de</a:t>
            </a:r>
            <a:br>
              <a:rPr lang="es-MX" dirty="0"/>
            </a:br>
            <a:r>
              <a:rPr lang="es-MX" dirty="0" err="1"/>
              <a:t>Denavit-Hartenberg</a:t>
            </a:r>
            <a:r>
              <a:rPr lang="es-MX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A9AAD4-A34C-405D-B724-FE1D0F8A57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6080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310C01-F312-4C8F-8665-ADF71707B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54157"/>
          </a:xfrm>
        </p:spPr>
        <p:txBody>
          <a:bodyPr>
            <a:normAutofit fontScale="90000"/>
          </a:bodyPr>
          <a:lstStyle/>
          <a:p>
            <a:r>
              <a:rPr lang="es-MX" dirty="0"/>
              <a:t>Metodología de </a:t>
            </a:r>
            <a:r>
              <a:rPr lang="es-MX" dirty="0" err="1"/>
              <a:t>Denavit-Hartenberg</a:t>
            </a:r>
            <a:r>
              <a:rPr lang="es-MX" dirty="0"/>
              <a:t> 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693FE8-30D7-4036-872E-8E5E575BF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130" y="1661490"/>
            <a:ext cx="4770783" cy="2009361"/>
          </a:xfrm>
        </p:spPr>
        <p:txBody>
          <a:bodyPr>
            <a:normAutofit/>
          </a:bodyPr>
          <a:lstStyle/>
          <a:p>
            <a:r>
              <a:rPr lang="sv-SE" b="1" dirty="0"/>
              <a:t>Algoritmo Denavit-hartemberg para Robot Antropomorfo con tres grados de libertad.</a:t>
            </a:r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FE5625-8825-4A20-B8C9-5BB0757BBC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652" t="22788" r="29782" b="19985"/>
          <a:stretch/>
        </p:blipFill>
        <p:spPr>
          <a:xfrm>
            <a:off x="5910469" y="1232453"/>
            <a:ext cx="4081670" cy="5345902"/>
          </a:xfrm>
          <a:prstGeom prst="rect">
            <a:avLst/>
          </a:prstGeom>
        </p:spPr>
      </p:pic>
      <p:sp>
        <p:nvSpPr>
          <p:cNvPr id="10" name="SMARTInkShape-603">
            <a:extLst>
              <a:ext uri="{FF2B5EF4-FFF2-40B4-BE49-F238E27FC236}">
                <a16:creationId xmlns:a16="http://schemas.microsoft.com/office/drawing/2014/main" id="{58AAA1EA-8357-41D4-A870-D01ED073AE3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441155" y="4679156"/>
            <a:ext cx="11909" cy="1"/>
          </a:xfrm>
          <a:custGeom>
            <a:avLst/>
            <a:gdLst/>
            <a:ahLst/>
            <a:cxnLst/>
            <a:rect l="0" t="0" r="0" b="0"/>
            <a:pathLst>
              <a:path w="11909" h="1">
                <a:moveTo>
                  <a:pt x="0" y="0"/>
                </a:moveTo>
                <a:lnTo>
                  <a:pt x="0" y="0"/>
                </a:lnTo>
                <a:lnTo>
                  <a:pt x="11908" y="0"/>
                </a:lnTo>
              </a:path>
            </a:pathLst>
          </a:custGeom>
          <a:ln w="1905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SMARTInkShape-604">
            <a:extLst>
              <a:ext uri="{FF2B5EF4-FFF2-40B4-BE49-F238E27FC236}">
                <a16:creationId xmlns:a16="http://schemas.microsoft.com/office/drawing/2014/main" id="{D4139EC8-D337-436C-AB56-D4FFFB62B45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619750" y="7989094"/>
            <a:ext cx="11906" cy="1"/>
          </a:xfrm>
          <a:custGeom>
            <a:avLst/>
            <a:gdLst/>
            <a:ahLst/>
            <a:cxnLst/>
            <a:rect l="0" t="0" r="0" b="0"/>
            <a:pathLst>
              <a:path w="11906" h="1">
                <a:moveTo>
                  <a:pt x="0" y="0"/>
                </a:moveTo>
                <a:lnTo>
                  <a:pt x="0" y="0"/>
                </a:lnTo>
                <a:lnTo>
                  <a:pt x="11905" y="0"/>
                </a:lnTo>
              </a:path>
            </a:pathLst>
          </a:cu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113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763DBD-FDA3-4D26-A85F-BC6716920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84564"/>
            <a:ext cx="4835317" cy="2376619"/>
          </a:xfrm>
        </p:spPr>
        <p:txBody>
          <a:bodyPr>
            <a:normAutofit/>
          </a:bodyPr>
          <a:lstStyle/>
          <a:p>
            <a:endParaRPr lang="sv-SE" dirty="0"/>
          </a:p>
          <a:p>
            <a:r>
              <a:rPr lang="sv-SE" dirty="0"/>
              <a:t>Identifcar cada uno de los eslabones que componen el robot.</a:t>
            </a:r>
          </a:p>
          <a:p>
            <a:pPr lvl="1"/>
            <a:r>
              <a:rPr lang="sv-SE" dirty="0"/>
              <a:t>Se deben enumerar empezando desde el cero el cual sera la base fija del robot.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487F090-AB89-4286-B8C0-2F8D7AF8B2C0}"/>
              </a:ext>
            </a:extLst>
          </p:cNvPr>
          <p:cNvSpPr txBox="1">
            <a:spLocks/>
          </p:cNvSpPr>
          <p:nvPr/>
        </p:nvSpPr>
        <p:spPr>
          <a:xfrm>
            <a:off x="1141413" y="609600"/>
            <a:ext cx="9905998" cy="684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/>
              <a:t>Metodología de </a:t>
            </a:r>
            <a:r>
              <a:rPr lang="es-MX" dirty="0" err="1"/>
              <a:t>Denavit-Hartenberg</a:t>
            </a:r>
            <a:r>
              <a:rPr lang="es-MX" dirty="0"/>
              <a:t> 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A354B7B6-0307-453C-9E1E-BFF6D134885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5652" t="22788" r="29782" b="19985"/>
          <a:stretch/>
        </p:blipFill>
        <p:spPr>
          <a:xfrm>
            <a:off x="5910469" y="1232453"/>
            <a:ext cx="4081670" cy="5345902"/>
          </a:xfrm>
          <a:prstGeom prst="rect">
            <a:avLst/>
          </a:prstGeom>
        </p:spPr>
      </p:pic>
      <p:grpSp>
        <p:nvGrpSpPr>
          <p:cNvPr id="34" name="SMARTInkShape-Group237">
            <a:extLst>
              <a:ext uri="{FF2B5EF4-FFF2-40B4-BE49-F238E27FC236}">
                <a16:creationId xmlns:a16="http://schemas.microsoft.com/office/drawing/2014/main" id="{B96A18B5-F02A-41AA-A454-0309054537A6}"/>
              </a:ext>
            </a:extLst>
          </p:cNvPr>
          <p:cNvGrpSpPr/>
          <p:nvPr/>
        </p:nvGrpSpPr>
        <p:grpSpPr>
          <a:xfrm>
            <a:off x="6007518" y="1298498"/>
            <a:ext cx="3326206" cy="4618274"/>
            <a:chOff x="6007518" y="1298498"/>
            <a:chExt cx="3326206" cy="4618274"/>
          </a:xfrm>
        </p:grpSpPr>
        <p:sp>
          <p:nvSpPr>
            <p:cNvPr id="31" name="SMARTInkShape-598">
              <a:extLst>
                <a:ext uri="{FF2B5EF4-FFF2-40B4-BE49-F238E27FC236}">
                  <a16:creationId xmlns:a16="http://schemas.microsoft.com/office/drawing/2014/main" id="{E31BE3A4-5156-4E8D-B712-E42C24CBBE5F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6007518" y="1298498"/>
              <a:ext cx="2063442" cy="1172915"/>
            </a:xfrm>
            <a:custGeom>
              <a:avLst/>
              <a:gdLst/>
              <a:ahLst/>
              <a:cxnLst/>
              <a:rect l="0" t="0" r="0" b="0"/>
              <a:pathLst>
                <a:path w="2063442" h="1172915">
                  <a:moveTo>
                    <a:pt x="1719638" y="1011315"/>
                  </a:moveTo>
                  <a:lnTo>
                    <a:pt x="1719638" y="1011315"/>
                  </a:lnTo>
                  <a:lnTo>
                    <a:pt x="1707487" y="1012637"/>
                  </a:lnTo>
                  <a:lnTo>
                    <a:pt x="1655317" y="1023440"/>
                  </a:lnTo>
                  <a:lnTo>
                    <a:pt x="1597814" y="1034594"/>
                  </a:lnTo>
                  <a:lnTo>
                    <a:pt x="1552455" y="1043204"/>
                  </a:lnTo>
                  <a:lnTo>
                    <a:pt x="1506648" y="1045899"/>
                  </a:lnTo>
                  <a:lnTo>
                    <a:pt x="1451772" y="1046697"/>
                  </a:lnTo>
                  <a:lnTo>
                    <a:pt x="1393619" y="1046934"/>
                  </a:lnTo>
                  <a:lnTo>
                    <a:pt x="1334497" y="1047004"/>
                  </a:lnTo>
                  <a:lnTo>
                    <a:pt x="1294906" y="1047020"/>
                  </a:lnTo>
                  <a:lnTo>
                    <a:pt x="1251733" y="1047027"/>
                  </a:lnTo>
                  <a:lnTo>
                    <a:pt x="1207410" y="1045708"/>
                  </a:lnTo>
                  <a:lnTo>
                    <a:pt x="1165661" y="1040712"/>
                  </a:lnTo>
                  <a:lnTo>
                    <a:pt x="1125058" y="1034081"/>
                  </a:lnTo>
                  <a:lnTo>
                    <a:pt x="1083641" y="1028048"/>
                  </a:lnTo>
                  <a:lnTo>
                    <a:pt x="1038775" y="1025366"/>
                  </a:lnTo>
                  <a:lnTo>
                    <a:pt x="995904" y="1017119"/>
                  </a:lnTo>
                  <a:lnTo>
                    <a:pt x="953479" y="1005957"/>
                  </a:lnTo>
                  <a:lnTo>
                    <a:pt x="908165" y="996586"/>
                  </a:lnTo>
                  <a:lnTo>
                    <a:pt x="861567" y="984484"/>
                  </a:lnTo>
                  <a:lnTo>
                    <a:pt x="814398" y="971608"/>
                  </a:lnTo>
                  <a:lnTo>
                    <a:pt x="766976" y="961476"/>
                  </a:lnTo>
                  <a:lnTo>
                    <a:pt x="722970" y="949036"/>
                  </a:lnTo>
                  <a:lnTo>
                    <a:pt x="680039" y="933364"/>
                  </a:lnTo>
                  <a:lnTo>
                    <a:pt x="634501" y="913170"/>
                  </a:lnTo>
                  <a:lnTo>
                    <a:pt x="591330" y="894493"/>
                  </a:lnTo>
                  <a:lnTo>
                    <a:pt x="550095" y="877373"/>
                  </a:lnTo>
                  <a:lnTo>
                    <a:pt x="509720" y="860945"/>
                  </a:lnTo>
                  <a:lnTo>
                    <a:pt x="469727" y="841296"/>
                  </a:lnTo>
                  <a:lnTo>
                    <a:pt x="429904" y="819334"/>
                  </a:lnTo>
                  <a:lnTo>
                    <a:pt x="371617" y="784657"/>
                  </a:lnTo>
                  <a:lnTo>
                    <a:pt x="318925" y="749247"/>
                  </a:lnTo>
                  <a:lnTo>
                    <a:pt x="263329" y="713620"/>
                  </a:lnTo>
                  <a:lnTo>
                    <a:pt x="214078" y="677928"/>
                  </a:lnTo>
                  <a:lnTo>
                    <a:pt x="157682" y="630312"/>
                  </a:lnTo>
                  <a:lnTo>
                    <a:pt x="102298" y="582689"/>
                  </a:lnTo>
                  <a:lnTo>
                    <a:pt x="54060" y="523158"/>
                  </a:lnTo>
                  <a:lnTo>
                    <a:pt x="32863" y="483912"/>
                  </a:lnTo>
                  <a:lnTo>
                    <a:pt x="13848" y="429563"/>
                  </a:lnTo>
                  <a:lnTo>
                    <a:pt x="0" y="372428"/>
                  </a:lnTo>
                  <a:lnTo>
                    <a:pt x="7259" y="318024"/>
                  </a:lnTo>
                  <a:lnTo>
                    <a:pt x="21201" y="275846"/>
                  </a:lnTo>
                  <a:lnTo>
                    <a:pt x="49615" y="226039"/>
                  </a:lnTo>
                  <a:lnTo>
                    <a:pt x="90212" y="169801"/>
                  </a:lnTo>
                  <a:lnTo>
                    <a:pt x="139977" y="119102"/>
                  </a:lnTo>
                  <a:lnTo>
                    <a:pt x="184878" y="86379"/>
                  </a:lnTo>
                  <a:lnTo>
                    <a:pt x="235223" y="59926"/>
                  </a:lnTo>
                  <a:lnTo>
                    <a:pt x="274086" y="44756"/>
                  </a:lnTo>
                  <a:lnTo>
                    <a:pt x="317816" y="33605"/>
                  </a:lnTo>
                  <a:lnTo>
                    <a:pt x="360182" y="24239"/>
                  </a:lnTo>
                  <a:lnTo>
                    <a:pt x="403706" y="15666"/>
                  </a:lnTo>
                  <a:lnTo>
                    <a:pt x="453919" y="7447"/>
                  </a:lnTo>
                  <a:lnTo>
                    <a:pt x="503576" y="2911"/>
                  </a:lnTo>
                  <a:lnTo>
                    <a:pt x="553426" y="896"/>
                  </a:lnTo>
                  <a:lnTo>
                    <a:pt x="606450" y="0"/>
                  </a:lnTo>
                  <a:lnTo>
                    <a:pt x="660884" y="3130"/>
                  </a:lnTo>
                  <a:lnTo>
                    <a:pt x="717268" y="10253"/>
                  </a:lnTo>
                  <a:lnTo>
                    <a:pt x="747121" y="15857"/>
                  </a:lnTo>
                  <a:lnTo>
                    <a:pt x="777606" y="22239"/>
                  </a:lnTo>
                  <a:lnTo>
                    <a:pt x="836173" y="36385"/>
                  </a:lnTo>
                  <a:lnTo>
                    <a:pt x="894392" y="51492"/>
                  </a:lnTo>
                  <a:lnTo>
                    <a:pt x="924735" y="59224"/>
                  </a:lnTo>
                  <a:lnTo>
                    <a:pt x="955547" y="67025"/>
                  </a:lnTo>
                  <a:lnTo>
                    <a:pt x="986671" y="74871"/>
                  </a:lnTo>
                  <a:lnTo>
                    <a:pt x="1018004" y="82748"/>
                  </a:lnTo>
                  <a:lnTo>
                    <a:pt x="1049476" y="90645"/>
                  </a:lnTo>
                  <a:lnTo>
                    <a:pt x="1081041" y="101202"/>
                  </a:lnTo>
                  <a:lnTo>
                    <a:pt x="1112668" y="113531"/>
                  </a:lnTo>
                  <a:lnTo>
                    <a:pt x="1144335" y="127042"/>
                  </a:lnTo>
                  <a:lnTo>
                    <a:pt x="1174706" y="140018"/>
                  </a:lnTo>
                  <a:lnTo>
                    <a:pt x="1233148" y="165020"/>
                  </a:lnTo>
                  <a:lnTo>
                    <a:pt x="1263020" y="178566"/>
                  </a:lnTo>
                  <a:lnTo>
                    <a:pt x="1293518" y="192888"/>
                  </a:lnTo>
                  <a:lnTo>
                    <a:pt x="1324433" y="207728"/>
                  </a:lnTo>
                  <a:lnTo>
                    <a:pt x="1355626" y="224236"/>
                  </a:lnTo>
                  <a:lnTo>
                    <a:pt x="1387006" y="241856"/>
                  </a:lnTo>
                  <a:lnTo>
                    <a:pt x="1418509" y="260217"/>
                  </a:lnTo>
                  <a:lnTo>
                    <a:pt x="1448770" y="279073"/>
                  </a:lnTo>
                  <a:lnTo>
                    <a:pt x="1507089" y="317662"/>
                  </a:lnTo>
                  <a:lnTo>
                    <a:pt x="1563877" y="356861"/>
                  </a:lnTo>
                  <a:lnTo>
                    <a:pt x="1619984" y="396332"/>
                  </a:lnTo>
                  <a:lnTo>
                    <a:pt x="1675788" y="435923"/>
                  </a:lnTo>
                  <a:lnTo>
                    <a:pt x="1731458" y="479095"/>
                  </a:lnTo>
                  <a:lnTo>
                    <a:pt x="1784423" y="523419"/>
                  </a:lnTo>
                  <a:lnTo>
                    <a:pt x="1830011" y="565166"/>
                  </a:lnTo>
                  <a:lnTo>
                    <a:pt x="1872321" y="609297"/>
                  </a:lnTo>
                  <a:lnTo>
                    <a:pt x="1911851" y="654046"/>
                  </a:lnTo>
                  <a:lnTo>
                    <a:pt x="1947059" y="695984"/>
                  </a:lnTo>
                  <a:lnTo>
                    <a:pt x="1976819" y="740199"/>
                  </a:lnTo>
                  <a:lnTo>
                    <a:pt x="2001951" y="783662"/>
                  </a:lnTo>
                  <a:lnTo>
                    <a:pt x="2030975" y="839204"/>
                  </a:lnTo>
                  <a:lnTo>
                    <a:pt x="2053686" y="895643"/>
                  </a:lnTo>
                  <a:lnTo>
                    <a:pt x="2061591" y="945145"/>
                  </a:lnTo>
                  <a:lnTo>
                    <a:pt x="2063441" y="972645"/>
                  </a:lnTo>
                  <a:lnTo>
                    <a:pt x="2057207" y="998097"/>
                  </a:lnTo>
                  <a:lnTo>
                    <a:pt x="2031646" y="1046774"/>
                  </a:lnTo>
                  <a:lnTo>
                    <a:pt x="2002585" y="1076355"/>
                  </a:lnTo>
                  <a:lnTo>
                    <a:pt x="1946381" y="1108731"/>
                  </a:lnTo>
                  <a:lnTo>
                    <a:pt x="1892066" y="1124698"/>
                  </a:lnTo>
                  <a:lnTo>
                    <a:pt x="1832758" y="1137808"/>
                  </a:lnTo>
                  <a:lnTo>
                    <a:pt x="1788435" y="1146027"/>
                  </a:lnTo>
                  <a:lnTo>
                    <a:pt x="1738749" y="1154090"/>
                  </a:lnTo>
                  <a:lnTo>
                    <a:pt x="1685798" y="1160759"/>
                  </a:lnTo>
                  <a:lnTo>
                    <a:pt x="1631397" y="1163724"/>
                  </a:lnTo>
                  <a:lnTo>
                    <a:pt x="1576351" y="1165042"/>
                  </a:lnTo>
                  <a:lnTo>
                    <a:pt x="1519695" y="1165627"/>
                  </a:lnTo>
                  <a:lnTo>
                    <a:pt x="1489769" y="1165784"/>
                  </a:lnTo>
                  <a:lnTo>
                    <a:pt x="1459236" y="1165888"/>
                  </a:lnTo>
                  <a:lnTo>
                    <a:pt x="1417714" y="1167280"/>
                  </a:lnTo>
                  <a:lnTo>
                    <a:pt x="1368866" y="1169531"/>
                  </a:lnTo>
                  <a:lnTo>
                    <a:pt x="1315134" y="1172355"/>
                  </a:lnTo>
                  <a:lnTo>
                    <a:pt x="1267406" y="1172914"/>
                  </a:lnTo>
                  <a:lnTo>
                    <a:pt x="1223681" y="1171964"/>
                  </a:lnTo>
                  <a:lnTo>
                    <a:pt x="1182626" y="1170008"/>
                  </a:lnTo>
                  <a:lnTo>
                    <a:pt x="1100513" y="1166096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SMARTInkShape-599">
              <a:extLst>
                <a:ext uri="{FF2B5EF4-FFF2-40B4-BE49-F238E27FC236}">
                  <a16:creationId xmlns:a16="http://schemas.microsoft.com/office/drawing/2014/main" id="{D4DEB54C-04F6-4D29-8045-A89C3F895CCC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7506491" y="2322787"/>
              <a:ext cx="1572131" cy="2116590"/>
            </a:xfrm>
            <a:custGeom>
              <a:avLst/>
              <a:gdLst/>
              <a:ahLst/>
              <a:cxnLst/>
              <a:rect l="0" t="0" r="0" b="0"/>
              <a:pathLst>
                <a:path w="1572131" h="2116590">
                  <a:moveTo>
                    <a:pt x="1470822" y="2106338"/>
                  </a:moveTo>
                  <a:lnTo>
                    <a:pt x="1470822" y="2106338"/>
                  </a:lnTo>
                  <a:lnTo>
                    <a:pt x="1442834" y="2106338"/>
                  </a:lnTo>
                  <a:lnTo>
                    <a:pt x="1402638" y="2116589"/>
                  </a:lnTo>
                  <a:lnTo>
                    <a:pt x="1390688" y="2113981"/>
                  </a:lnTo>
                  <a:lnTo>
                    <a:pt x="1385648" y="2111433"/>
                  </a:lnTo>
                  <a:lnTo>
                    <a:pt x="1343754" y="2106022"/>
                  </a:lnTo>
                  <a:lnTo>
                    <a:pt x="1301458" y="2100465"/>
                  </a:lnTo>
                  <a:lnTo>
                    <a:pt x="1250866" y="2089898"/>
                  </a:lnTo>
                  <a:lnTo>
                    <a:pt x="1204419" y="2078390"/>
                  </a:lnTo>
                  <a:lnTo>
                    <a:pt x="1149500" y="2054466"/>
                  </a:lnTo>
                  <a:lnTo>
                    <a:pt x="1104564" y="2037317"/>
                  </a:lnTo>
                  <a:lnTo>
                    <a:pt x="1057736" y="2009599"/>
                  </a:lnTo>
                  <a:lnTo>
                    <a:pt x="1010347" y="1984042"/>
                  </a:lnTo>
                  <a:lnTo>
                    <a:pt x="962792" y="1958389"/>
                  </a:lnTo>
                  <a:lnTo>
                    <a:pt x="915187" y="1926241"/>
                  </a:lnTo>
                  <a:lnTo>
                    <a:pt x="867568" y="1890257"/>
                  </a:lnTo>
                  <a:lnTo>
                    <a:pt x="819946" y="1847993"/>
                  </a:lnTo>
                  <a:lnTo>
                    <a:pt x="772322" y="1808423"/>
                  </a:lnTo>
                  <a:lnTo>
                    <a:pt x="724697" y="1763773"/>
                  </a:lnTo>
                  <a:lnTo>
                    <a:pt x="677072" y="1715707"/>
                  </a:lnTo>
                  <a:lnTo>
                    <a:pt x="629447" y="1661483"/>
                  </a:lnTo>
                  <a:lnTo>
                    <a:pt x="581822" y="1609992"/>
                  </a:lnTo>
                  <a:lnTo>
                    <a:pt x="534197" y="1554754"/>
                  </a:lnTo>
                  <a:lnTo>
                    <a:pt x="486572" y="1502962"/>
                  </a:lnTo>
                  <a:lnTo>
                    <a:pt x="438947" y="1446312"/>
                  </a:lnTo>
                  <a:lnTo>
                    <a:pt x="391322" y="1387635"/>
                  </a:lnTo>
                  <a:lnTo>
                    <a:pt x="345019" y="1328356"/>
                  </a:lnTo>
                  <a:lnTo>
                    <a:pt x="304254" y="1270223"/>
                  </a:lnTo>
                  <a:lnTo>
                    <a:pt x="260573" y="1217574"/>
                  </a:lnTo>
                  <a:lnTo>
                    <a:pt x="234433" y="1179960"/>
                  </a:lnTo>
                  <a:lnTo>
                    <a:pt x="227226" y="1137667"/>
                  </a:lnTo>
                  <a:lnTo>
                    <a:pt x="226227" y="1093734"/>
                  </a:lnTo>
                  <a:lnTo>
                    <a:pt x="212554" y="1052160"/>
                  </a:lnTo>
                  <a:lnTo>
                    <a:pt x="193248" y="1011634"/>
                  </a:lnTo>
                  <a:lnTo>
                    <a:pt x="172761" y="971574"/>
                  </a:lnTo>
                  <a:lnTo>
                    <a:pt x="154837" y="931721"/>
                  </a:lnTo>
                  <a:lnTo>
                    <a:pt x="134523" y="891959"/>
                  </a:lnTo>
                  <a:lnTo>
                    <a:pt x="113588" y="852239"/>
                  </a:lnTo>
                  <a:lnTo>
                    <a:pt x="95464" y="812537"/>
                  </a:lnTo>
                  <a:lnTo>
                    <a:pt x="78590" y="772843"/>
                  </a:lnTo>
                  <a:lnTo>
                    <a:pt x="62271" y="733153"/>
                  </a:lnTo>
                  <a:lnTo>
                    <a:pt x="46198" y="693464"/>
                  </a:lnTo>
                  <a:lnTo>
                    <a:pt x="33763" y="653776"/>
                  </a:lnTo>
                  <a:lnTo>
                    <a:pt x="23827" y="614088"/>
                  </a:lnTo>
                  <a:lnTo>
                    <a:pt x="12118" y="555880"/>
                  </a:lnTo>
                  <a:lnTo>
                    <a:pt x="6738" y="503208"/>
                  </a:lnTo>
                  <a:lnTo>
                    <a:pt x="0" y="447620"/>
                  </a:lnTo>
                  <a:lnTo>
                    <a:pt x="3882" y="397048"/>
                  </a:lnTo>
                  <a:lnTo>
                    <a:pt x="6943" y="348549"/>
                  </a:lnTo>
                  <a:lnTo>
                    <a:pt x="15641" y="300666"/>
                  </a:lnTo>
                  <a:lnTo>
                    <a:pt x="26596" y="254287"/>
                  </a:lnTo>
                  <a:lnTo>
                    <a:pt x="45679" y="202390"/>
                  </a:lnTo>
                  <a:lnTo>
                    <a:pt x="82234" y="143268"/>
                  </a:lnTo>
                  <a:lnTo>
                    <a:pt x="127830" y="92545"/>
                  </a:lnTo>
                  <a:lnTo>
                    <a:pt x="185264" y="56810"/>
                  </a:lnTo>
                  <a:lnTo>
                    <a:pt x="224287" y="37689"/>
                  </a:lnTo>
                  <a:lnTo>
                    <a:pt x="269363" y="23644"/>
                  </a:lnTo>
                  <a:lnTo>
                    <a:pt x="316233" y="11105"/>
                  </a:lnTo>
                  <a:lnTo>
                    <a:pt x="367162" y="2538"/>
                  </a:lnTo>
                  <a:lnTo>
                    <a:pt x="420617" y="0"/>
                  </a:lnTo>
                  <a:lnTo>
                    <a:pt x="473497" y="2776"/>
                  </a:lnTo>
                  <a:lnTo>
                    <a:pt x="531057" y="11977"/>
                  </a:lnTo>
                  <a:lnTo>
                    <a:pt x="590004" y="23082"/>
                  </a:lnTo>
                  <a:lnTo>
                    <a:pt x="630879" y="33478"/>
                  </a:lnTo>
                  <a:lnTo>
                    <a:pt x="675503" y="51327"/>
                  </a:lnTo>
                  <a:lnTo>
                    <a:pt x="718267" y="68962"/>
                  </a:lnTo>
                  <a:lnTo>
                    <a:pt x="759322" y="86942"/>
                  </a:lnTo>
                  <a:lnTo>
                    <a:pt x="799617" y="108162"/>
                  </a:lnTo>
                  <a:lnTo>
                    <a:pt x="843102" y="134350"/>
                  </a:lnTo>
                  <a:lnTo>
                    <a:pt x="887564" y="163628"/>
                  </a:lnTo>
                  <a:lnTo>
                    <a:pt x="929374" y="194280"/>
                  </a:lnTo>
                  <a:lnTo>
                    <a:pt x="970004" y="225541"/>
                  </a:lnTo>
                  <a:lnTo>
                    <a:pt x="1010112" y="258397"/>
                  </a:lnTo>
                  <a:lnTo>
                    <a:pt x="1049985" y="295048"/>
                  </a:lnTo>
                  <a:lnTo>
                    <a:pt x="1089755" y="336914"/>
                  </a:lnTo>
                  <a:lnTo>
                    <a:pt x="1129480" y="380657"/>
                  </a:lnTo>
                  <a:lnTo>
                    <a:pt x="1169183" y="422146"/>
                  </a:lnTo>
                  <a:lnTo>
                    <a:pt x="1208878" y="469690"/>
                  </a:lnTo>
                  <a:lnTo>
                    <a:pt x="1248568" y="521689"/>
                  </a:lnTo>
                  <a:lnTo>
                    <a:pt x="1288257" y="575668"/>
                  </a:lnTo>
                  <a:lnTo>
                    <a:pt x="1324418" y="630526"/>
                  </a:lnTo>
                  <a:lnTo>
                    <a:pt x="1358128" y="685776"/>
                  </a:lnTo>
                  <a:lnTo>
                    <a:pt x="1390750" y="741199"/>
                  </a:lnTo>
                  <a:lnTo>
                    <a:pt x="1422887" y="800228"/>
                  </a:lnTo>
                  <a:lnTo>
                    <a:pt x="1438865" y="830785"/>
                  </a:lnTo>
                  <a:lnTo>
                    <a:pt x="1470730" y="889433"/>
                  </a:lnTo>
                  <a:lnTo>
                    <a:pt x="1501208" y="947689"/>
                  </a:lnTo>
                  <a:lnTo>
                    <a:pt x="1514892" y="978041"/>
                  </a:lnTo>
                  <a:lnTo>
                    <a:pt x="1527983" y="1008859"/>
                  </a:lnTo>
                  <a:lnTo>
                    <a:pt x="1532742" y="1039987"/>
                  </a:lnTo>
                  <a:lnTo>
                    <a:pt x="1531945" y="1071323"/>
                  </a:lnTo>
                  <a:lnTo>
                    <a:pt x="1527445" y="1102797"/>
                  </a:lnTo>
                  <a:lnTo>
                    <a:pt x="1527092" y="1133040"/>
                  </a:lnTo>
                  <a:lnTo>
                    <a:pt x="1533754" y="1191337"/>
                  </a:lnTo>
                  <a:lnTo>
                    <a:pt x="1545535" y="1248115"/>
                  </a:lnTo>
                  <a:lnTo>
                    <a:pt x="1556944" y="1304218"/>
                  </a:lnTo>
                  <a:lnTo>
                    <a:pt x="1562014" y="1360021"/>
                  </a:lnTo>
                  <a:lnTo>
                    <a:pt x="1567796" y="1415690"/>
                  </a:lnTo>
                  <a:lnTo>
                    <a:pt x="1572130" y="1469977"/>
                  </a:lnTo>
                  <a:lnTo>
                    <a:pt x="1569646" y="1520563"/>
                  </a:lnTo>
                  <a:lnTo>
                    <a:pt x="1564133" y="1565976"/>
                  </a:lnTo>
                  <a:lnTo>
                    <a:pt x="1557272" y="1608209"/>
                  </a:lnTo>
                  <a:lnTo>
                    <a:pt x="1549814" y="1649027"/>
                  </a:lnTo>
                  <a:lnTo>
                    <a:pt x="1531857" y="1702874"/>
                  </a:lnTo>
                  <a:lnTo>
                    <a:pt x="1503458" y="1752343"/>
                  </a:lnTo>
                  <a:lnTo>
                    <a:pt x="1458307" y="1805637"/>
                  </a:lnTo>
                  <a:lnTo>
                    <a:pt x="1407642" y="1843015"/>
                  </a:lnTo>
                  <a:lnTo>
                    <a:pt x="1362585" y="1867803"/>
                  </a:lnTo>
                  <a:lnTo>
                    <a:pt x="1331435" y="1881259"/>
                  </a:lnTo>
                  <a:lnTo>
                    <a:pt x="1282825" y="1890159"/>
                  </a:lnTo>
                  <a:lnTo>
                    <a:pt x="1227118" y="1897940"/>
                  </a:lnTo>
                  <a:lnTo>
                    <a:pt x="1168720" y="1894366"/>
                  </a:lnTo>
                  <a:lnTo>
                    <a:pt x="1109524" y="1891396"/>
                  </a:lnTo>
                  <a:lnTo>
                    <a:pt x="1069915" y="1886013"/>
                  </a:lnTo>
                  <a:lnTo>
                    <a:pt x="1035540" y="1876111"/>
                  </a:lnTo>
                  <a:lnTo>
                    <a:pt x="991457" y="1861572"/>
                  </a:lnTo>
                  <a:lnTo>
                    <a:pt x="940902" y="1843942"/>
                  </a:lnTo>
                  <a:lnTo>
                    <a:pt x="839790" y="180868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3" name="SMARTInkShape-600">
              <a:extLst>
                <a:ext uri="{FF2B5EF4-FFF2-40B4-BE49-F238E27FC236}">
                  <a16:creationId xmlns:a16="http://schemas.microsoft.com/office/drawing/2014/main" id="{7E676FAB-C039-435C-866B-D078B69D7C06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7739063" y="3977833"/>
              <a:ext cx="1594661" cy="1938939"/>
            </a:xfrm>
            <a:custGeom>
              <a:avLst/>
              <a:gdLst/>
              <a:ahLst/>
              <a:cxnLst/>
              <a:rect l="0" t="0" r="0" b="0"/>
              <a:pathLst>
                <a:path w="1594661" h="1938939">
                  <a:moveTo>
                    <a:pt x="202406" y="1606197"/>
                  </a:moveTo>
                  <a:lnTo>
                    <a:pt x="202406" y="1606197"/>
                  </a:lnTo>
                  <a:lnTo>
                    <a:pt x="196085" y="1599878"/>
                  </a:lnTo>
                  <a:lnTo>
                    <a:pt x="166596" y="1540991"/>
                  </a:lnTo>
                  <a:lnTo>
                    <a:pt x="148155" y="1487711"/>
                  </a:lnTo>
                  <a:lnTo>
                    <a:pt x="137249" y="1431437"/>
                  </a:lnTo>
                  <a:lnTo>
                    <a:pt x="126509" y="1380380"/>
                  </a:lnTo>
                  <a:lnTo>
                    <a:pt x="114948" y="1329679"/>
                  </a:lnTo>
                  <a:lnTo>
                    <a:pt x="103144" y="1274824"/>
                  </a:lnTo>
                  <a:lnTo>
                    <a:pt x="97589" y="1216678"/>
                  </a:lnTo>
                  <a:lnTo>
                    <a:pt x="92761" y="1173786"/>
                  </a:lnTo>
                  <a:lnTo>
                    <a:pt x="87529" y="1129588"/>
                  </a:lnTo>
                  <a:lnTo>
                    <a:pt x="85204" y="1087896"/>
                  </a:lnTo>
                  <a:lnTo>
                    <a:pt x="84170" y="1047317"/>
                  </a:lnTo>
                  <a:lnTo>
                    <a:pt x="83711" y="1005910"/>
                  </a:lnTo>
                  <a:lnTo>
                    <a:pt x="83507" y="961048"/>
                  </a:lnTo>
                  <a:lnTo>
                    <a:pt x="86944" y="914653"/>
                  </a:lnTo>
                  <a:lnTo>
                    <a:pt x="91558" y="867574"/>
                  </a:lnTo>
                  <a:lnTo>
                    <a:pt x="93609" y="820192"/>
                  </a:lnTo>
                  <a:lnTo>
                    <a:pt x="94521" y="776202"/>
                  </a:lnTo>
                  <a:lnTo>
                    <a:pt x="96248" y="733280"/>
                  </a:lnTo>
                  <a:lnTo>
                    <a:pt x="101427" y="687745"/>
                  </a:lnTo>
                  <a:lnTo>
                    <a:pt x="108137" y="641049"/>
                  </a:lnTo>
                  <a:lnTo>
                    <a:pt x="115530" y="595159"/>
                  </a:lnTo>
                  <a:lnTo>
                    <a:pt x="123225" y="552716"/>
                  </a:lnTo>
                  <a:lnTo>
                    <a:pt x="134583" y="508276"/>
                  </a:lnTo>
                  <a:lnTo>
                    <a:pt x="148449" y="463389"/>
                  </a:lnTo>
                  <a:lnTo>
                    <a:pt x="163433" y="421391"/>
                  </a:lnTo>
                  <a:lnTo>
                    <a:pt x="178911" y="380676"/>
                  </a:lnTo>
                  <a:lnTo>
                    <a:pt x="202500" y="324094"/>
                  </a:lnTo>
                  <a:lnTo>
                    <a:pt x="226246" y="273816"/>
                  </a:lnTo>
                  <a:lnTo>
                    <a:pt x="253567" y="225404"/>
                  </a:lnTo>
                  <a:lnTo>
                    <a:pt x="298355" y="167959"/>
                  </a:lnTo>
                  <a:lnTo>
                    <a:pt x="354924" y="118394"/>
                  </a:lnTo>
                  <a:lnTo>
                    <a:pt x="401349" y="83663"/>
                  </a:lnTo>
                  <a:lnTo>
                    <a:pt x="449941" y="56027"/>
                  </a:lnTo>
                  <a:lnTo>
                    <a:pt x="505643" y="32404"/>
                  </a:lnTo>
                  <a:lnTo>
                    <a:pt x="564040" y="16439"/>
                  </a:lnTo>
                  <a:lnTo>
                    <a:pt x="623234" y="4653"/>
                  </a:lnTo>
                  <a:lnTo>
                    <a:pt x="662844" y="1431"/>
                  </a:lnTo>
                  <a:lnTo>
                    <a:pt x="706025" y="0"/>
                  </a:lnTo>
                  <a:lnTo>
                    <a:pt x="751674" y="686"/>
                  </a:lnTo>
                  <a:lnTo>
                    <a:pt x="798421" y="5401"/>
                  </a:lnTo>
                  <a:lnTo>
                    <a:pt x="842128" y="11906"/>
                  </a:lnTo>
                  <a:lnTo>
                    <a:pt x="884925" y="19208"/>
                  </a:lnTo>
                  <a:lnTo>
                    <a:pt x="930404" y="26862"/>
                  </a:lnTo>
                  <a:lnTo>
                    <a:pt x="973548" y="38202"/>
                  </a:lnTo>
                  <a:lnTo>
                    <a:pt x="1016094" y="53384"/>
                  </a:lnTo>
                  <a:lnTo>
                    <a:pt x="1061462" y="73360"/>
                  </a:lnTo>
                  <a:lnTo>
                    <a:pt x="1104555" y="95468"/>
                  </a:lnTo>
                  <a:lnTo>
                    <a:pt x="1145757" y="119846"/>
                  </a:lnTo>
                  <a:lnTo>
                    <a:pt x="1186118" y="148319"/>
                  </a:lnTo>
                  <a:lnTo>
                    <a:pt x="1226105" y="178613"/>
                  </a:lnTo>
                  <a:lnTo>
                    <a:pt x="1282276" y="228946"/>
                  </a:lnTo>
                  <a:lnTo>
                    <a:pt x="1335961" y="285752"/>
                  </a:lnTo>
                  <a:lnTo>
                    <a:pt x="1372958" y="326125"/>
                  </a:lnTo>
                  <a:lnTo>
                    <a:pt x="1407041" y="370527"/>
                  </a:lnTo>
                  <a:lnTo>
                    <a:pt x="1436299" y="413192"/>
                  </a:lnTo>
                  <a:lnTo>
                    <a:pt x="1462532" y="456848"/>
                  </a:lnTo>
                  <a:lnTo>
                    <a:pt x="1487420" y="507119"/>
                  </a:lnTo>
                  <a:lnTo>
                    <a:pt x="1511710" y="556802"/>
                  </a:lnTo>
                  <a:lnTo>
                    <a:pt x="1534413" y="606665"/>
                  </a:lnTo>
                  <a:lnTo>
                    <a:pt x="1553322" y="659694"/>
                  </a:lnTo>
                  <a:lnTo>
                    <a:pt x="1567018" y="714130"/>
                  </a:lnTo>
                  <a:lnTo>
                    <a:pt x="1577514" y="769192"/>
                  </a:lnTo>
                  <a:lnTo>
                    <a:pt x="1586589" y="824532"/>
                  </a:lnTo>
                  <a:lnTo>
                    <a:pt x="1591505" y="879996"/>
                  </a:lnTo>
                  <a:lnTo>
                    <a:pt x="1593690" y="935515"/>
                  </a:lnTo>
                  <a:lnTo>
                    <a:pt x="1594660" y="991058"/>
                  </a:lnTo>
                  <a:lnTo>
                    <a:pt x="1591564" y="1046611"/>
                  </a:lnTo>
                  <a:lnTo>
                    <a:pt x="1585779" y="1102170"/>
                  </a:lnTo>
                  <a:lnTo>
                    <a:pt x="1578797" y="1157731"/>
                  </a:lnTo>
                  <a:lnTo>
                    <a:pt x="1571284" y="1213293"/>
                  </a:lnTo>
                  <a:lnTo>
                    <a:pt x="1562213" y="1268855"/>
                  </a:lnTo>
                  <a:lnTo>
                    <a:pt x="1549362" y="1324417"/>
                  </a:lnTo>
                  <a:lnTo>
                    <a:pt x="1531303" y="1376452"/>
                  </a:lnTo>
                  <a:lnTo>
                    <a:pt x="1510048" y="1427360"/>
                  </a:lnTo>
                  <a:lnTo>
                    <a:pt x="1487372" y="1480853"/>
                  </a:lnTo>
                  <a:lnTo>
                    <a:pt x="1464065" y="1528441"/>
                  </a:lnTo>
                  <a:lnTo>
                    <a:pt x="1439154" y="1572962"/>
                  </a:lnTo>
                  <a:lnTo>
                    <a:pt x="1410442" y="1619208"/>
                  </a:lnTo>
                  <a:lnTo>
                    <a:pt x="1380044" y="1662692"/>
                  </a:lnTo>
                  <a:lnTo>
                    <a:pt x="1333179" y="1720832"/>
                  </a:lnTo>
                  <a:lnTo>
                    <a:pt x="1285780" y="1771573"/>
                  </a:lnTo>
                  <a:lnTo>
                    <a:pt x="1234693" y="1820122"/>
                  </a:lnTo>
                  <a:lnTo>
                    <a:pt x="1177665" y="1860965"/>
                  </a:lnTo>
                  <a:lnTo>
                    <a:pt x="1118875" y="1889824"/>
                  </a:lnTo>
                  <a:lnTo>
                    <a:pt x="1059564" y="1915131"/>
                  </a:lnTo>
                  <a:lnTo>
                    <a:pt x="1000097" y="1932331"/>
                  </a:lnTo>
                  <a:lnTo>
                    <a:pt x="940585" y="1937428"/>
                  </a:lnTo>
                  <a:lnTo>
                    <a:pt x="881060" y="1938938"/>
                  </a:lnTo>
                  <a:lnTo>
                    <a:pt x="841373" y="1936645"/>
                  </a:lnTo>
                  <a:lnTo>
                    <a:pt x="781843" y="1921801"/>
                  </a:lnTo>
                  <a:lnTo>
                    <a:pt x="722312" y="1905792"/>
                  </a:lnTo>
                  <a:lnTo>
                    <a:pt x="662781" y="1877088"/>
                  </a:lnTo>
                  <a:lnTo>
                    <a:pt x="603250" y="1842125"/>
                  </a:lnTo>
                  <a:lnTo>
                    <a:pt x="543718" y="1798839"/>
                  </a:lnTo>
                  <a:lnTo>
                    <a:pt x="484187" y="1751179"/>
                  </a:lnTo>
                  <a:lnTo>
                    <a:pt x="424656" y="1695752"/>
                  </a:lnTo>
                  <a:lnTo>
                    <a:pt x="365125" y="1637436"/>
                  </a:lnTo>
                  <a:lnTo>
                    <a:pt x="325437" y="1598033"/>
                  </a:lnTo>
                  <a:lnTo>
                    <a:pt x="289277" y="1554944"/>
                  </a:lnTo>
                  <a:lnTo>
                    <a:pt x="254244" y="1510658"/>
                  </a:lnTo>
                  <a:lnTo>
                    <a:pt x="216626" y="1468927"/>
                  </a:lnTo>
                  <a:lnTo>
                    <a:pt x="184105" y="1433986"/>
                  </a:lnTo>
                  <a:lnTo>
                    <a:pt x="142580" y="1389525"/>
                  </a:lnTo>
                  <a:lnTo>
                    <a:pt x="95053" y="1338718"/>
                  </a:lnTo>
                  <a:lnTo>
                    <a:pt x="0" y="123710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5" name="SMARTInkShape-601">
            <a:extLst>
              <a:ext uri="{FF2B5EF4-FFF2-40B4-BE49-F238E27FC236}">
                <a16:creationId xmlns:a16="http://schemas.microsoft.com/office/drawing/2014/main" id="{395813E3-06C1-48C4-B5D2-3BAC4D8007D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060155" y="7989094"/>
            <a:ext cx="11909" cy="1"/>
          </a:xfrm>
          <a:custGeom>
            <a:avLst/>
            <a:gdLst/>
            <a:ahLst/>
            <a:cxnLst/>
            <a:rect l="0" t="0" r="0" b="0"/>
            <a:pathLst>
              <a:path w="11909" h="1">
                <a:moveTo>
                  <a:pt x="0" y="0"/>
                </a:moveTo>
                <a:lnTo>
                  <a:pt x="0" y="0"/>
                </a:lnTo>
                <a:lnTo>
                  <a:pt x="11908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SMARTInkShape-602">
            <a:extLst>
              <a:ext uri="{FF2B5EF4-FFF2-40B4-BE49-F238E27FC236}">
                <a16:creationId xmlns:a16="http://schemas.microsoft.com/office/drawing/2014/main" id="{8E7ADF8C-DFE5-4D1A-82D8-069718B3399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238625" y="7989094"/>
            <a:ext cx="11907" cy="1"/>
          </a:xfrm>
          <a:custGeom>
            <a:avLst/>
            <a:gdLst/>
            <a:ahLst/>
            <a:cxnLst/>
            <a:rect l="0" t="0" r="0" b="0"/>
            <a:pathLst>
              <a:path w="11907" h="1">
                <a:moveTo>
                  <a:pt x="0" y="0"/>
                </a:moveTo>
                <a:lnTo>
                  <a:pt x="0" y="0"/>
                </a:lnTo>
                <a:lnTo>
                  <a:pt x="11906" y="0"/>
                </a:lnTo>
              </a:path>
            </a:pathLst>
          </a:cu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1302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>
            <a:extLst>
              <a:ext uri="{FF2B5EF4-FFF2-40B4-BE49-F238E27FC236}">
                <a16:creationId xmlns:a16="http://schemas.microsoft.com/office/drawing/2014/main" id="{27FC28A5-F61A-4F70-9081-24A71CC791FE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40732" t="22788" r="20734" b="19985"/>
          <a:stretch/>
        </p:blipFill>
        <p:spPr>
          <a:xfrm>
            <a:off x="2438399" y="275950"/>
            <a:ext cx="7668846" cy="640314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4792AEB-A656-4900-857F-443B3CDB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757F15-1CED-474F-A7C4-CB1B8E186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BF26A1D-A7DB-4D4D-9F89-7F59E2FBC6F9}"/>
              </a:ext>
            </a:extLst>
          </p:cNvPr>
          <p:cNvSpPr txBox="1"/>
          <p:nvPr/>
        </p:nvSpPr>
        <p:spPr>
          <a:xfrm>
            <a:off x="4426224" y="5208104"/>
            <a:ext cx="463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solidFill>
                  <a:schemeClr val="bg1"/>
                </a:solidFill>
              </a:rPr>
              <a:t>0</a:t>
            </a:r>
            <a:endParaRPr lang="es-MX" b="1" dirty="0">
              <a:solidFill>
                <a:schemeClr val="bg1"/>
              </a:solidFill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B2E94FC5-430A-4B0D-BF45-36CEF5828F8D}"/>
              </a:ext>
            </a:extLst>
          </p:cNvPr>
          <p:cNvCxnSpPr/>
          <p:nvPr/>
        </p:nvCxnSpPr>
        <p:spPr>
          <a:xfrm>
            <a:off x="4890050" y="5552661"/>
            <a:ext cx="662609" cy="238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BC5EE4B9-E60B-46F6-B0D8-7E18C2753DA4}"/>
              </a:ext>
            </a:extLst>
          </p:cNvPr>
          <p:cNvSpPr txBox="1"/>
          <p:nvPr/>
        </p:nvSpPr>
        <p:spPr>
          <a:xfrm>
            <a:off x="4890050" y="3912155"/>
            <a:ext cx="463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solidFill>
                  <a:schemeClr val="bg1"/>
                </a:solidFill>
              </a:rPr>
              <a:t>1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5581622-01E0-4FA3-A0F6-8B1D5C7E3BB5}"/>
              </a:ext>
            </a:extLst>
          </p:cNvPr>
          <p:cNvSpPr txBox="1"/>
          <p:nvPr/>
        </p:nvSpPr>
        <p:spPr>
          <a:xfrm>
            <a:off x="4728538" y="2120075"/>
            <a:ext cx="463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solidFill>
                  <a:schemeClr val="bg1"/>
                </a:solidFill>
              </a:rPr>
              <a:t>2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A90243D-CA99-4419-9FDE-7B25C31AD405}"/>
              </a:ext>
            </a:extLst>
          </p:cNvPr>
          <p:cNvSpPr txBox="1"/>
          <p:nvPr/>
        </p:nvSpPr>
        <p:spPr>
          <a:xfrm>
            <a:off x="6016485" y="457201"/>
            <a:ext cx="463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solidFill>
                  <a:schemeClr val="bg1"/>
                </a:solidFill>
              </a:rPr>
              <a:t>3</a:t>
            </a:r>
            <a:endParaRPr lang="es-MX" b="1" dirty="0">
              <a:solidFill>
                <a:schemeClr val="bg1"/>
              </a:solidFill>
            </a:endParaRP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DC3C369C-9AA8-4C82-A981-8B30E8930B60}"/>
              </a:ext>
            </a:extLst>
          </p:cNvPr>
          <p:cNvCxnSpPr/>
          <p:nvPr/>
        </p:nvCxnSpPr>
        <p:spPr>
          <a:xfrm>
            <a:off x="5353876" y="4381502"/>
            <a:ext cx="662609" cy="238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96A34980-CD45-464C-A042-8A5B6A58DDF7}"/>
              </a:ext>
            </a:extLst>
          </p:cNvPr>
          <p:cNvCxnSpPr/>
          <p:nvPr/>
        </p:nvCxnSpPr>
        <p:spPr>
          <a:xfrm>
            <a:off x="5192364" y="2589422"/>
            <a:ext cx="662609" cy="238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46996D1A-4B9F-4AC0-BC40-4E2EF177AED6}"/>
              </a:ext>
            </a:extLst>
          </p:cNvPr>
          <p:cNvCxnSpPr>
            <a:cxnSpLocks/>
          </p:cNvCxnSpPr>
          <p:nvPr/>
        </p:nvCxnSpPr>
        <p:spPr>
          <a:xfrm flipH="1">
            <a:off x="4890050" y="734946"/>
            <a:ext cx="1194356" cy="205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SMARTInkShape-580">
            <a:extLst>
              <a:ext uri="{FF2B5EF4-FFF2-40B4-BE49-F238E27FC236}">
                <a16:creationId xmlns:a16="http://schemas.microsoft.com/office/drawing/2014/main" id="{12F01D12-6E19-4214-807D-355DF7FFF91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584281" y="4274344"/>
            <a:ext cx="583408" cy="916782"/>
          </a:xfrm>
          <a:custGeom>
            <a:avLst/>
            <a:gdLst/>
            <a:ahLst/>
            <a:cxnLst/>
            <a:rect l="0" t="0" r="0" b="0"/>
            <a:pathLst>
              <a:path w="583408" h="916782">
                <a:moveTo>
                  <a:pt x="0" y="916781"/>
                </a:moveTo>
                <a:lnTo>
                  <a:pt x="0" y="916781"/>
                </a:lnTo>
                <a:lnTo>
                  <a:pt x="0" y="905020"/>
                </a:lnTo>
                <a:lnTo>
                  <a:pt x="19763" y="883792"/>
                </a:lnTo>
                <a:lnTo>
                  <a:pt x="23279" y="871345"/>
                </a:lnTo>
                <a:lnTo>
                  <a:pt x="31890" y="860083"/>
                </a:lnTo>
                <a:lnTo>
                  <a:pt x="34018" y="852776"/>
                </a:lnTo>
                <a:lnTo>
                  <a:pt x="35907" y="850298"/>
                </a:lnTo>
                <a:lnTo>
                  <a:pt x="43565" y="845489"/>
                </a:lnTo>
                <a:lnTo>
                  <a:pt x="56812" y="821309"/>
                </a:lnTo>
                <a:lnTo>
                  <a:pt x="57718" y="817413"/>
                </a:lnTo>
                <a:lnTo>
                  <a:pt x="68716" y="797699"/>
                </a:lnTo>
                <a:lnTo>
                  <a:pt x="69623" y="793736"/>
                </a:lnTo>
                <a:lnTo>
                  <a:pt x="80622" y="773904"/>
                </a:lnTo>
                <a:lnTo>
                  <a:pt x="81529" y="769936"/>
                </a:lnTo>
                <a:lnTo>
                  <a:pt x="83457" y="767291"/>
                </a:lnTo>
                <a:lnTo>
                  <a:pt x="86066" y="765527"/>
                </a:lnTo>
                <a:lnTo>
                  <a:pt x="89127" y="764352"/>
                </a:lnTo>
                <a:lnTo>
                  <a:pt x="123089" y="721194"/>
                </a:lnTo>
                <a:lnTo>
                  <a:pt x="139932" y="690729"/>
                </a:lnTo>
                <a:lnTo>
                  <a:pt x="142890" y="682699"/>
                </a:lnTo>
                <a:lnTo>
                  <a:pt x="175135" y="642938"/>
                </a:lnTo>
                <a:lnTo>
                  <a:pt x="178380" y="635001"/>
                </a:lnTo>
                <a:lnTo>
                  <a:pt x="220957" y="576572"/>
                </a:lnTo>
                <a:lnTo>
                  <a:pt x="228707" y="559811"/>
                </a:lnTo>
                <a:lnTo>
                  <a:pt x="231847" y="555770"/>
                </a:lnTo>
                <a:lnTo>
                  <a:pt x="238862" y="551279"/>
                </a:lnTo>
                <a:lnTo>
                  <a:pt x="242585" y="550082"/>
                </a:lnTo>
                <a:lnTo>
                  <a:pt x="245067" y="547961"/>
                </a:lnTo>
                <a:lnTo>
                  <a:pt x="270540" y="511905"/>
                </a:lnTo>
                <a:lnTo>
                  <a:pt x="273698" y="504003"/>
                </a:lnTo>
                <a:lnTo>
                  <a:pt x="294353" y="476248"/>
                </a:lnTo>
                <a:lnTo>
                  <a:pt x="295454" y="472279"/>
                </a:lnTo>
                <a:lnTo>
                  <a:pt x="297511" y="469635"/>
                </a:lnTo>
                <a:lnTo>
                  <a:pt x="305404" y="464588"/>
                </a:lnTo>
                <a:lnTo>
                  <a:pt x="318743" y="440313"/>
                </a:lnTo>
                <a:lnTo>
                  <a:pt x="319652" y="436417"/>
                </a:lnTo>
                <a:lnTo>
                  <a:pt x="330653" y="416699"/>
                </a:lnTo>
                <a:lnTo>
                  <a:pt x="331561" y="412737"/>
                </a:lnTo>
                <a:lnTo>
                  <a:pt x="333488" y="410095"/>
                </a:lnTo>
                <a:lnTo>
                  <a:pt x="336097" y="408334"/>
                </a:lnTo>
                <a:lnTo>
                  <a:pt x="339159" y="407160"/>
                </a:lnTo>
                <a:lnTo>
                  <a:pt x="341200" y="405055"/>
                </a:lnTo>
                <a:lnTo>
                  <a:pt x="348003" y="392170"/>
                </a:lnTo>
                <a:lnTo>
                  <a:pt x="353106" y="384641"/>
                </a:lnTo>
                <a:lnTo>
                  <a:pt x="355373" y="376885"/>
                </a:lnTo>
                <a:lnTo>
                  <a:pt x="357301" y="374288"/>
                </a:lnTo>
                <a:lnTo>
                  <a:pt x="359909" y="372556"/>
                </a:lnTo>
                <a:lnTo>
                  <a:pt x="362971" y="371402"/>
                </a:lnTo>
                <a:lnTo>
                  <a:pt x="365012" y="369310"/>
                </a:lnTo>
                <a:lnTo>
                  <a:pt x="371816" y="356446"/>
                </a:lnTo>
                <a:lnTo>
                  <a:pt x="387973" y="337246"/>
                </a:lnTo>
                <a:lnTo>
                  <a:pt x="390714" y="329363"/>
                </a:lnTo>
                <a:lnTo>
                  <a:pt x="392768" y="326731"/>
                </a:lnTo>
                <a:lnTo>
                  <a:pt x="400656" y="321705"/>
                </a:lnTo>
                <a:lnTo>
                  <a:pt x="414902" y="299862"/>
                </a:lnTo>
                <a:lnTo>
                  <a:pt x="424543" y="288586"/>
                </a:lnTo>
                <a:lnTo>
                  <a:pt x="428087" y="276046"/>
                </a:lnTo>
                <a:lnTo>
                  <a:pt x="436702" y="264773"/>
                </a:lnTo>
                <a:lnTo>
                  <a:pt x="440720" y="253664"/>
                </a:lnTo>
                <a:lnTo>
                  <a:pt x="462154" y="228557"/>
                </a:lnTo>
                <a:lnTo>
                  <a:pt x="463370" y="223730"/>
                </a:lnTo>
                <a:lnTo>
                  <a:pt x="463695" y="220591"/>
                </a:lnTo>
                <a:lnTo>
                  <a:pt x="465234" y="218498"/>
                </a:lnTo>
                <a:lnTo>
                  <a:pt x="467583" y="217103"/>
                </a:lnTo>
                <a:lnTo>
                  <a:pt x="470472" y="216173"/>
                </a:lnTo>
                <a:lnTo>
                  <a:pt x="472398" y="214230"/>
                </a:lnTo>
                <a:lnTo>
                  <a:pt x="474539" y="208543"/>
                </a:lnTo>
                <a:lnTo>
                  <a:pt x="477235" y="194113"/>
                </a:lnTo>
                <a:lnTo>
                  <a:pt x="498624" y="166923"/>
                </a:lnTo>
                <a:lnTo>
                  <a:pt x="501260" y="146516"/>
                </a:lnTo>
                <a:lnTo>
                  <a:pt x="512178" y="131185"/>
                </a:lnTo>
                <a:lnTo>
                  <a:pt x="519821" y="121919"/>
                </a:lnTo>
                <a:lnTo>
                  <a:pt x="523997" y="110795"/>
                </a:lnTo>
                <a:lnTo>
                  <a:pt x="531702" y="99121"/>
                </a:lnTo>
                <a:lnTo>
                  <a:pt x="535244" y="85682"/>
                </a:lnTo>
                <a:lnTo>
                  <a:pt x="545986" y="73298"/>
                </a:lnTo>
                <a:lnTo>
                  <a:pt x="547644" y="60070"/>
                </a:lnTo>
                <a:lnTo>
                  <a:pt x="559594" y="47625"/>
                </a:lnTo>
                <a:lnTo>
                  <a:pt x="559594" y="36209"/>
                </a:lnTo>
                <a:lnTo>
                  <a:pt x="569845" y="35762"/>
                </a:lnTo>
                <a:lnTo>
                  <a:pt x="570396" y="34424"/>
                </a:lnTo>
                <a:lnTo>
                  <a:pt x="571457" y="24304"/>
                </a:lnTo>
                <a:lnTo>
                  <a:pt x="583363" y="11951"/>
                </a:lnTo>
                <a:lnTo>
                  <a:pt x="583407" y="0"/>
                </a:lnTo>
                <a:lnTo>
                  <a:pt x="583407" y="11906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SMARTInkShape-581">
            <a:extLst>
              <a:ext uri="{FF2B5EF4-FFF2-40B4-BE49-F238E27FC236}">
                <a16:creationId xmlns:a16="http://schemas.microsoft.com/office/drawing/2014/main" id="{CC06FE07-2B5C-4EB7-9C7E-106145B9890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477616" y="4679204"/>
            <a:ext cx="630541" cy="618933"/>
          </a:xfrm>
          <a:custGeom>
            <a:avLst/>
            <a:gdLst/>
            <a:ahLst/>
            <a:cxnLst/>
            <a:rect l="0" t="0" r="0" b="0"/>
            <a:pathLst>
              <a:path w="630541" h="618933">
                <a:moveTo>
                  <a:pt x="166197" y="511921"/>
                </a:moveTo>
                <a:lnTo>
                  <a:pt x="166197" y="511921"/>
                </a:lnTo>
                <a:lnTo>
                  <a:pt x="166197" y="530002"/>
                </a:lnTo>
                <a:lnTo>
                  <a:pt x="164874" y="531914"/>
                </a:lnTo>
                <a:lnTo>
                  <a:pt x="162669" y="533186"/>
                </a:lnTo>
                <a:lnTo>
                  <a:pt x="154436" y="535689"/>
                </a:lnTo>
                <a:lnTo>
                  <a:pt x="154290" y="571408"/>
                </a:lnTo>
                <a:lnTo>
                  <a:pt x="147970" y="571439"/>
                </a:lnTo>
                <a:lnTo>
                  <a:pt x="146108" y="572766"/>
                </a:lnTo>
                <a:lnTo>
                  <a:pt x="144866" y="574974"/>
                </a:lnTo>
                <a:lnTo>
                  <a:pt x="142386" y="583355"/>
                </a:lnTo>
                <a:lnTo>
                  <a:pt x="142384" y="595266"/>
                </a:lnTo>
                <a:lnTo>
                  <a:pt x="130482" y="595266"/>
                </a:lnTo>
                <a:lnTo>
                  <a:pt x="118572" y="607171"/>
                </a:lnTo>
                <a:lnTo>
                  <a:pt x="106669" y="607171"/>
                </a:lnTo>
                <a:lnTo>
                  <a:pt x="106667" y="600850"/>
                </a:lnTo>
                <a:lnTo>
                  <a:pt x="105343" y="598989"/>
                </a:lnTo>
                <a:lnTo>
                  <a:pt x="103138" y="597747"/>
                </a:lnTo>
                <a:lnTo>
                  <a:pt x="94771" y="595269"/>
                </a:lnTo>
                <a:lnTo>
                  <a:pt x="59053" y="595266"/>
                </a:lnTo>
                <a:lnTo>
                  <a:pt x="47177" y="583402"/>
                </a:lnTo>
                <a:lnTo>
                  <a:pt x="11415" y="583359"/>
                </a:lnTo>
                <a:lnTo>
                  <a:pt x="11415" y="565622"/>
                </a:lnTo>
                <a:lnTo>
                  <a:pt x="12738" y="563596"/>
                </a:lnTo>
                <a:lnTo>
                  <a:pt x="14943" y="562246"/>
                </a:lnTo>
                <a:lnTo>
                  <a:pt x="17736" y="561346"/>
                </a:lnTo>
                <a:lnTo>
                  <a:pt x="19598" y="559424"/>
                </a:lnTo>
                <a:lnTo>
                  <a:pt x="21667" y="553759"/>
                </a:lnTo>
                <a:lnTo>
                  <a:pt x="24636" y="501328"/>
                </a:lnTo>
                <a:lnTo>
                  <a:pt x="34737" y="443080"/>
                </a:lnTo>
                <a:lnTo>
                  <a:pt x="31482" y="431496"/>
                </a:lnTo>
                <a:lnTo>
                  <a:pt x="28761" y="426554"/>
                </a:lnTo>
                <a:lnTo>
                  <a:pt x="28272" y="420614"/>
                </a:lnTo>
                <a:lnTo>
                  <a:pt x="31256" y="400936"/>
                </a:lnTo>
                <a:lnTo>
                  <a:pt x="23580" y="342230"/>
                </a:lnTo>
                <a:lnTo>
                  <a:pt x="22075" y="324206"/>
                </a:lnTo>
                <a:lnTo>
                  <a:pt x="16485" y="296229"/>
                </a:lnTo>
                <a:lnTo>
                  <a:pt x="19385" y="271917"/>
                </a:lnTo>
                <a:lnTo>
                  <a:pt x="11674" y="218171"/>
                </a:lnTo>
                <a:lnTo>
                  <a:pt x="11421" y="161463"/>
                </a:lnTo>
                <a:lnTo>
                  <a:pt x="10094" y="138500"/>
                </a:lnTo>
                <a:lnTo>
                  <a:pt x="245" y="86803"/>
                </a:lnTo>
                <a:lnTo>
                  <a:pt x="0" y="81665"/>
                </a:lnTo>
                <a:lnTo>
                  <a:pt x="3255" y="72429"/>
                </a:lnTo>
                <a:lnTo>
                  <a:pt x="7789" y="63914"/>
                </a:lnTo>
                <a:lnTo>
                  <a:pt x="11097" y="47863"/>
                </a:lnTo>
                <a:lnTo>
                  <a:pt x="11415" y="0"/>
                </a:lnTo>
                <a:lnTo>
                  <a:pt x="11415" y="57292"/>
                </a:lnTo>
                <a:lnTo>
                  <a:pt x="11415" y="116361"/>
                </a:lnTo>
                <a:lnTo>
                  <a:pt x="11415" y="170853"/>
                </a:lnTo>
                <a:lnTo>
                  <a:pt x="11415" y="230182"/>
                </a:lnTo>
                <a:lnTo>
                  <a:pt x="11415" y="289135"/>
                </a:lnTo>
                <a:lnTo>
                  <a:pt x="11415" y="343613"/>
                </a:lnTo>
                <a:lnTo>
                  <a:pt x="11415" y="400767"/>
                </a:lnTo>
                <a:lnTo>
                  <a:pt x="11415" y="444452"/>
                </a:lnTo>
                <a:lnTo>
                  <a:pt x="12738" y="447098"/>
                </a:lnTo>
                <a:lnTo>
                  <a:pt x="14943" y="448861"/>
                </a:lnTo>
                <a:lnTo>
                  <a:pt x="21667" y="451693"/>
                </a:lnTo>
                <a:lnTo>
                  <a:pt x="22586" y="455608"/>
                </a:lnTo>
                <a:lnTo>
                  <a:pt x="23278" y="463788"/>
                </a:lnTo>
                <a:lnTo>
                  <a:pt x="13066" y="474502"/>
                </a:lnTo>
                <a:lnTo>
                  <a:pt x="11428" y="487950"/>
                </a:lnTo>
                <a:lnTo>
                  <a:pt x="11415" y="523337"/>
                </a:lnTo>
                <a:lnTo>
                  <a:pt x="22831" y="535230"/>
                </a:lnTo>
                <a:lnTo>
                  <a:pt x="23318" y="553811"/>
                </a:lnTo>
                <a:lnTo>
                  <a:pt x="24642" y="555723"/>
                </a:lnTo>
                <a:lnTo>
                  <a:pt x="26848" y="556997"/>
                </a:lnTo>
                <a:lnTo>
                  <a:pt x="29640" y="557847"/>
                </a:lnTo>
                <a:lnTo>
                  <a:pt x="31504" y="559736"/>
                </a:lnTo>
                <a:lnTo>
                  <a:pt x="35082" y="570918"/>
                </a:lnTo>
                <a:lnTo>
                  <a:pt x="35224" y="589174"/>
                </a:lnTo>
                <a:lnTo>
                  <a:pt x="36548" y="591205"/>
                </a:lnTo>
                <a:lnTo>
                  <a:pt x="38755" y="592558"/>
                </a:lnTo>
                <a:lnTo>
                  <a:pt x="45479" y="594731"/>
                </a:lnTo>
                <a:lnTo>
                  <a:pt x="46398" y="598554"/>
                </a:lnTo>
                <a:lnTo>
                  <a:pt x="47134" y="618932"/>
                </a:lnTo>
                <a:lnTo>
                  <a:pt x="47134" y="607315"/>
                </a:lnTo>
                <a:lnTo>
                  <a:pt x="58550" y="607175"/>
                </a:lnTo>
                <a:lnTo>
                  <a:pt x="70443" y="595755"/>
                </a:lnTo>
                <a:lnTo>
                  <a:pt x="87474" y="595308"/>
                </a:lnTo>
                <a:lnTo>
                  <a:pt x="89903" y="593971"/>
                </a:lnTo>
                <a:lnTo>
                  <a:pt x="91521" y="591756"/>
                </a:lnTo>
                <a:lnTo>
                  <a:pt x="92601" y="588957"/>
                </a:lnTo>
                <a:lnTo>
                  <a:pt x="94644" y="587091"/>
                </a:lnTo>
                <a:lnTo>
                  <a:pt x="104821" y="583850"/>
                </a:lnTo>
                <a:lnTo>
                  <a:pt x="117129" y="582132"/>
                </a:lnTo>
                <a:lnTo>
                  <a:pt x="144857" y="573120"/>
                </a:lnTo>
                <a:lnTo>
                  <a:pt x="174046" y="570228"/>
                </a:lnTo>
                <a:lnTo>
                  <a:pt x="189992" y="562047"/>
                </a:lnTo>
                <a:lnTo>
                  <a:pt x="209850" y="558552"/>
                </a:lnTo>
                <a:lnTo>
                  <a:pt x="225727" y="550187"/>
                </a:lnTo>
                <a:lnTo>
                  <a:pt x="258964" y="544336"/>
                </a:lnTo>
                <a:lnTo>
                  <a:pt x="268281" y="539557"/>
                </a:lnTo>
                <a:lnTo>
                  <a:pt x="289083" y="536237"/>
                </a:lnTo>
                <a:lnTo>
                  <a:pt x="325184" y="534440"/>
                </a:lnTo>
                <a:lnTo>
                  <a:pt x="348268" y="525486"/>
                </a:lnTo>
                <a:lnTo>
                  <a:pt x="376512" y="522601"/>
                </a:lnTo>
                <a:lnTo>
                  <a:pt x="413743" y="503239"/>
                </a:lnTo>
                <a:lnTo>
                  <a:pt x="468973" y="488615"/>
                </a:lnTo>
                <a:lnTo>
                  <a:pt x="492107" y="478703"/>
                </a:lnTo>
                <a:lnTo>
                  <a:pt x="527291" y="457553"/>
                </a:lnTo>
                <a:lnTo>
                  <a:pt x="546400" y="453409"/>
                </a:lnTo>
                <a:lnTo>
                  <a:pt x="550634" y="453070"/>
                </a:lnTo>
                <a:lnTo>
                  <a:pt x="553457" y="451520"/>
                </a:lnTo>
                <a:lnTo>
                  <a:pt x="555339" y="449164"/>
                </a:lnTo>
                <a:lnTo>
                  <a:pt x="556594" y="446271"/>
                </a:lnTo>
                <a:lnTo>
                  <a:pt x="558752" y="444342"/>
                </a:lnTo>
                <a:lnTo>
                  <a:pt x="564680" y="442199"/>
                </a:lnTo>
                <a:lnTo>
                  <a:pt x="575454" y="440992"/>
                </a:lnTo>
                <a:lnTo>
                  <a:pt x="577942" y="439499"/>
                </a:lnTo>
                <a:lnTo>
                  <a:pt x="579600" y="437181"/>
                </a:lnTo>
                <a:lnTo>
                  <a:pt x="580705" y="434313"/>
                </a:lnTo>
                <a:lnTo>
                  <a:pt x="582765" y="432401"/>
                </a:lnTo>
                <a:lnTo>
                  <a:pt x="595576" y="425805"/>
                </a:lnTo>
                <a:lnTo>
                  <a:pt x="604525" y="418476"/>
                </a:lnTo>
                <a:lnTo>
                  <a:pt x="616786" y="416830"/>
                </a:lnTo>
                <a:lnTo>
                  <a:pt x="617402" y="415454"/>
                </a:lnTo>
                <a:lnTo>
                  <a:pt x="618087" y="410398"/>
                </a:lnTo>
                <a:lnTo>
                  <a:pt x="619592" y="408520"/>
                </a:lnTo>
                <a:lnTo>
                  <a:pt x="630532" y="404767"/>
                </a:lnTo>
                <a:lnTo>
                  <a:pt x="630540" y="404766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64" name="SMARTInkShape-Group235">
            <a:extLst>
              <a:ext uri="{FF2B5EF4-FFF2-40B4-BE49-F238E27FC236}">
                <a16:creationId xmlns:a16="http://schemas.microsoft.com/office/drawing/2014/main" id="{85F2D4BC-6B2C-4CDC-9E35-94A76AC3BD21}"/>
              </a:ext>
            </a:extLst>
          </p:cNvPr>
          <p:cNvGrpSpPr/>
          <p:nvPr/>
        </p:nvGrpSpPr>
        <p:grpSpPr>
          <a:xfrm>
            <a:off x="7691438" y="2905170"/>
            <a:ext cx="1071563" cy="1000068"/>
            <a:chOff x="7691438" y="2905170"/>
            <a:chExt cx="1071563" cy="1000068"/>
          </a:xfrm>
        </p:grpSpPr>
        <p:sp>
          <p:nvSpPr>
            <p:cNvPr id="58" name="SMARTInkShape-582">
              <a:extLst>
                <a:ext uri="{FF2B5EF4-FFF2-40B4-BE49-F238E27FC236}">
                  <a16:creationId xmlns:a16="http://schemas.microsoft.com/office/drawing/2014/main" id="{2C64FAA7-F53C-4320-B13E-A780536902FE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8131969" y="3214688"/>
              <a:ext cx="210472" cy="226219"/>
            </a:xfrm>
            <a:custGeom>
              <a:avLst/>
              <a:gdLst/>
              <a:ahLst/>
              <a:cxnLst/>
              <a:rect l="0" t="0" r="0" b="0"/>
              <a:pathLst>
                <a:path w="210472" h="226219">
                  <a:moveTo>
                    <a:pt x="178594" y="226218"/>
                  </a:moveTo>
                  <a:lnTo>
                    <a:pt x="178594" y="226218"/>
                  </a:lnTo>
                  <a:lnTo>
                    <a:pt x="172273" y="226218"/>
                  </a:lnTo>
                  <a:lnTo>
                    <a:pt x="170411" y="224895"/>
                  </a:lnTo>
                  <a:lnTo>
                    <a:pt x="169169" y="222690"/>
                  </a:lnTo>
                  <a:lnTo>
                    <a:pt x="167178" y="215967"/>
                  </a:lnTo>
                  <a:lnTo>
                    <a:pt x="163377" y="215048"/>
                  </a:lnTo>
                  <a:lnTo>
                    <a:pt x="160512" y="214802"/>
                  </a:lnTo>
                  <a:lnTo>
                    <a:pt x="203685" y="204904"/>
                  </a:lnTo>
                  <a:lnTo>
                    <a:pt x="208551" y="201425"/>
                  </a:lnTo>
                  <a:lnTo>
                    <a:pt x="210471" y="197784"/>
                  </a:lnTo>
                  <a:lnTo>
                    <a:pt x="210429" y="195355"/>
                  </a:lnTo>
                  <a:lnTo>
                    <a:pt x="209078" y="193737"/>
                  </a:lnTo>
                  <a:lnTo>
                    <a:pt x="206854" y="192658"/>
                  </a:lnTo>
                  <a:lnTo>
                    <a:pt x="205371" y="190615"/>
                  </a:lnTo>
                  <a:lnTo>
                    <a:pt x="201962" y="181420"/>
                  </a:lnTo>
                  <a:lnTo>
                    <a:pt x="185950" y="162568"/>
                  </a:lnTo>
                  <a:lnTo>
                    <a:pt x="178335" y="158242"/>
                  </a:lnTo>
                  <a:lnTo>
                    <a:pt x="170541" y="154996"/>
                  </a:lnTo>
                  <a:lnTo>
                    <a:pt x="111451" y="100839"/>
                  </a:lnTo>
                  <a:lnTo>
                    <a:pt x="97992" y="94260"/>
                  </a:lnTo>
                  <a:lnTo>
                    <a:pt x="80482" y="78052"/>
                  </a:lnTo>
                  <a:lnTo>
                    <a:pt x="66307" y="55911"/>
                  </a:lnTo>
                  <a:lnTo>
                    <a:pt x="30140" y="27801"/>
                  </a:lnTo>
                  <a:lnTo>
                    <a:pt x="24364" y="17203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9" name="SMARTInkShape-583">
              <a:extLst>
                <a:ext uri="{FF2B5EF4-FFF2-40B4-BE49-F238E27FC236}">
                  <a16:creationId xmlns:a16="http://schemas.microsoft.com/office/drawing/2014/main" id="{30BAD3AB-6812-456B-AB2C-D61824E26D53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8453438" y="2905170"/>
              <a:ext cx="309563" cy="285702"/>
            </a:xfrm>
            <a:custGeom>
              <a:avLst/>
              <a:gdLst/>
              <a:ahLst/>
              <a:cxnLst/>
              <a:rect l="0" t="0" r="0" b="0"/>
              <a:pathLst>
                <a:path w="309563" h="285702">
                  <a:moveTo>
                    <a:pt x="0" y="273799"/>
                  </a:moveTo>
                  <a:lnTo>
                    <a:pt x="0" y="273799"/>
                  </a:lnTo>
                  <a:lnTo>
                    <a:pt x="23309" y="250489"/>
                  </a:lnTo>
                  <a:lnTo>
                    <a:pt x="29984" y="250135"/>
                  </a:lnTo>
                  <a:lnTo>
                    <a:pt x="36698" y="246524"/>
                  </a:lnTo>
                  <a:lnTo>
                    <a:pt x="40340" y="243710"/>
                  </a:lnTo>
                  <a:lnTo>
                    <a:pt x="44387" y="237054"/>
                  </a:lnTo>
                  <a:lnTo>
                    <a:pt x="47509" y="229687"/>
                  </a:lnTo>
                  <a:lnTo>
                    <a:pt x="64006" y="210239"/>
                  </a:lnTo>
                  <a:lnTo>
                    <a:pt x="71663" y="205862"/>
                  </a:lnTo>
                  <a:lnTo>
                    <a:pt x="75556" y="204695"/>
                  </a:lnTo>
                  <a:lnTo>
                    <a:pt x="78151" y="201271"/>
                  </a:lnTo>
                  <a:lnTo>
                    <a:pt x="85846" y="180293"/>
                  </a:lnTo>
                  <a:lnTo>
                    <a:pt x="102194" y="157612"/>
                  </a:lnTo>
                  <a:lnTo>
                    <a:pt x="109703" y="133452"/>
                  </a:lnTo>
                  <a:lnTo>
                    <a:pt x="127665" y="107333"/>
                  </a:lnTo>
                  <a:lnTo>
                    <a:pt x="142712" y="50078"/>
                  </a:lnTo>
                  <a:lnTo>
                    <a:pt x="142873" y="18102"/>
                  </a:lnTo>
                  <a:lnTo>
                    <a:pt x="141551" y="16022"/>
                  </a:lnTo>
                  <a:lnTo>
                    <a:pt x="139346" y="14635"/>
                  </a:lnTo>
                  <a:lnTo>
                    <a:pt x="132623" y="12409"/>
                  </a:lnTo>
                  <a:lnTo>
                    <a:pt x="131705" y="8577"/>
                  </a:lnTo>
                  <a:lnTo>
                    <a:pt x="131459" y="5703"/>
                  </a:lnTo>
                  <a:lnTo>
                    <a:pt x="129972" y="3787"/>
                  </a:lnTo>
                  <a:lnTo>
                    <a:pt x="124793" y="1658"/>
                  </a:lnTo>
                  <a:lnTo>
                    <a:pt x="101475" y="0"/>
                  </a:lnTo>
                  <a:lnTo>
                    <a:pt x="94488" y="3502"/>
                  </a:lnTo>
                  <a:lnTo>
                    <a:pt x="85545" y="10210"/>
                  </a:lnTo>
                  <a:lnTo>
                    <a:pt x="77675" y="11372"/>
                  </a:lnTo>
                  <a:lnTo>
                    <a:pt x="75596" y="12858"/>
                  </a:lnTo>
                  <a:lnTo>
                    <a:pt x="74210" y="15172"/>
                  </a:lnTo>
                  <a:lnTo>
                    <a:pt x="73285" y="18037"/>
                  </a:lnTo>
                  <a:lnTo>
                    <a:pt x="71346" y="19947"/>
                  </a:lnTo>
                  <a:lnTo>
                    <a:pt x="59420" y="24755"/>
                  </a:lnTo>
                  <a:lnTo>
                    <a:pt x="53748" y="29939"/>
                  </a:lnTo>
                  <a:lnTo>
                    <a:pt x="50347" y="36653"/>
                  </a:lnTo>
                  <a:lnTo>
                    <a:pt x="49440" y="40295"/>
                  </a:lnTo>
                  <a:lnTo>
                    <a:pt x="38440" y="59572"/>
                  </a:lnTo>
                  <a:lnTo>
                    <a:pt x="34754" y="79341"/>
                  </a:lnTo>
                  <a:lnTo>
                    <a:pt x="26365" y="95207"/>
                  </a:lnTo>
                  <a:lnTo>
                    <a:pt x="23832" y="152254"/>
                  </a:lnTo>
                  <a:lnTo>
                    <a:pt x="23812" y="205870"/>
                  </a:lnTo>
                  <a:lnTo>
                    <a:pt x="25135" y="218473"/>
                  </a:lnTo>
                  <a:lnTo>
                    <a:pt x="33317" y="233005"/>
                  </a:lnTo>
                  <a:lnTo>
                    <a:pt x="42798" y="245690"/>
                  </a:lnTo>
                  <a:lnTo>
                    <a:pt x="50199" y="261828"/>
                  </a:lnTo>
                  <a:lnTo>
                    <a:pt x="53309" y="265818"/>
                  </a:lnTo>
                  <a:lnTo>
                    <a:pt x="60293" y="270252"/>
                  </a:lnTo>
                  <a:lnTo>
                    <a:pt x="64008" y="271434"/>
                  </a:lnTo>
                  <a:lnTo>
                    <a:pt x="66485" y="273545"/>
                  </a:lnTo>
                  <a:lnTo>
                    <a:pt x="69236" y="279419"/>
                  </a:lnTo>
                  <a:lnTo>
                    <a:pt x="71293" y="281514"/>
                  </a:lnTo>
                  <a:lnTo>
                    <a:pt x="77105" y="283843"/>
                  </a:lnTo>
                  <a:lnTo>
                    <a:pt x="135190" y="285695"/>
                  </a:lnTo>
                  <a:lnTo>
                    <a:pt x="145192" y="285701"/>
                  </a:lnTo>
                  <a:lnTo>
                    <a:pt x="154047" y="282175"/>
                  </a:lnTo>
                  <a:lnTo>
                    <a:pt x="162392" y="277521"/>
                  </a:lnTo>
                  <a:lnTo>
                    <a:pt x="174528" y="273579"/>
                  </a:lnTo>
                  <a:lnTo>
                    <a:pt x="202400" y="253269"/>
                  </a:lnTo>
                  <a:lnTo>
                    <a:pt x="210341" y="250122"/>
                  </a:lnTo>
                  <a:lnTo>
                    <a:pt x="238125" y="229477"/>
                  </a:lnTo>
                  <a:lnTo>
                    <a:pt x="242093" y="228376"/>
                  </a:lnTo>
                  <a:lnTo>
                    <a:pt x="250031" y="220097"/>
                  </a:lnTo>
                  <a:lnTo>
                    <a:pt x="257968" y="210244"/>
                  </a:lnTo>
                  <a:lnTo>
                    <a:pt x="268552" y="203374"/>
                  </a:lnTo>
                  <a:lnTo>
                    <a:pt x="271491" y="197079"/>
                  </a:lnTo>
                  <a:lnTo>
                    <a:pt x="273598" y="194871"/>
                  </a:lnTo>
                  <a:lnTo>
                    <a:pt x="279467" y="192418"/>
                  </a:lnTo>
                  <a:lnTo>
                    <a:pt x="281561" y="189117"/>
                  </a:lnTo>
                  <a:lnTo>
                    <a:pt x="285832" y="174478"/>
                  </a:lnTo>
                  <a:lnTo>
                    <a:pt x="288450" y="171866"/>
                  </a:lnTo>
                  <a:lnTo>
                    <a:pt x="291518" y="170125"/>
                  </a:lnTo>
                  <a:lnTo>
                    <a:pt x="293565" y="167641"/>
                  </a:lnTo>
                  <a:lnTo>
                    <a:pt x="295837" y="161354"/>
                  </a:lnTo>
                  <a:lnTo>
                    <a:pt x="298947" y="133766"/>
                  </a:lnTo>
                  <a:lnTo>
                    <a:pt x="307903" y="121221"/>
                  </a:lnTo>
                  <a:lnTo>
                    <a:pt x="309562" y="107111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0" name="SMARTInkShape-584">
              <a:extLst>
                <a:ext uri="{FF2B5EF4-FFF2-40B4-BE49-F238E27FC236}">
                  <a16:creationId xmlns:a16="http://schemas.microsoft.com/office/drawing/2014/main" id="{45EA8015-D9FC-46DC-B63C-58BEA9E37897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7965282" y="3417094"/>
              <a:ext cx="226205" cy="273845"/>
            </a:xfrm>
            <a:custGeom>
              <a:avLst/>
              <a:gdLst/>
              <a:ahLst/>
              <a:cxnLst/>
              <a:rect l="0" t="0" r="0" b="0"/>
              <a:pathLst>
                <a:path w="226205" h="273845">
                  <a:moveTo>
                    <a:pt x="119062" y="0"/>
                  </a:moveTo>
                  <a:lnTo>
                    <a:pt x="119062" y="0"/>
                  </a:lnTo>
                  <a:lnTo>
                    <a:pt x="68644" y="8182"/>
                  </a:lnTo>
                  <a:lnTo>
                    <a:pt x="37080" y="11761"/>
                  </a:lnTo>
                  <a:lnTo>
                    <a:pt x="36323" y="15369"/>
                  </a:lnTo>
                  <a:lnTo>
                    <a:pt x="36121" y="18184"/>
                  </a:lnTo>
                  <a:lnTo>
                    <a:pt x="34664" y="20060"/>
                  </a:lnTo>
                  <a:lnTo>
                    <a:pt x="29517" y="22145"/>
                  </a:lnTo>
                  <a:lnTo>
                    <a:pt x="27615" y="24023"/>
                  </a:lnTo>
                  <a:lnTo>
                    <a:pt x="21036" y="36544"/>
                  </a:lnTo>
                  <a:lnTo>
                    <a:pt x="15963" y="44023"/>
                  </a:lnTo>
                  <a:lnTo>
                    <a:pt x="13108" y="55671"/>
                  </a:lnTo>
                  <a:lnTo>
                    <a:pt x="12440" y="63548"/>
                  </a:lnTo>
                  <a:lnTo>
                    <a:pt x="8615" y="71459"/>
                  </a:lnTo>
                  <a:lnTo>
                    <a:pt x="3828" y="79384"/>
                  </a:lnTo>
                  <a:lnTo>
                    <a:pt x="756" y="95252"/>
                  </a:lnTo>
                  <a:lnTo>
                    <a:pt x="0" y="130805"/>
                  </a:lnTo>
                  <a:lnTo>
                    <a:pt x="10251" y="130954"/>
                  </a:lnTo>
                  <a:lnTo>
                    <a:pt x="21084" y="122783"/>
                  </a:lnTo>
                  <a:lnTo>
                    <a:pt x="33530" y="119552"/>
                  </a:lnTo>
                  <a:lnTo>
                    <a:pt x="44791" y="110977"/>
                  </a:lnTo>
                  <a:lnTo>
                    <a:pt x="55898" y="106965"/>
                  </a:lnTo>
                  <a:lnTo>
                    <a:pt x="67568" y="99309"/>
                  </a:lnTo>
                  <a:lnTo>
                    <a:pt x="81004" y="95784"/>
                  </a:lnTo>
                  <a:lnTo>
                    <a:pt x="88971" y="95408"/>
                  </a:lnTo>
                  <a:lnTo>
                    <a:pt x="95986" y="91793"/>
                  </a:lnTo>
                  <a:lnTo>
                    <a:pt x="104949" y="85012"/>
                  </a:lnTo>
                  <a:lnTo>
                    <a:pt x="116225" y="83673"/>
                  </a:lnTo>
                  <a:lnTo>
                    <a:pt x="147347" y="83347"/>
                  </a:lnTo>
                  <a:lnTo>
                    <a:pt x="155005" y="86873"/>
                  </a:lnTo>
                  <a:lnTo>
                    <a:pt x="200591" y="129154"/>
                  </a:lnTo>
                  <a:lnTo>
                    <a:pt x="201868" y="136751"/>
                  </a:lnTo>
                  <a:lnTo>
                    <a:pt x="203370" y="138793"/>
                  </a:lnTo>
                  <a:lnTo>
                    <a:pt x="208566" y="141061"/>
                  </a:lnTo>
                  <a:lnTo>
                    <a:pt x="210482" y="142988"/>
                  </a:lnTo>
                  <a:lnTo>
                    <a:pt x="217083" y="155587"/>
                  </a:lnTo>
                  <a:lnTo>
                    <a:pt x="222158" y="163077"/>
                  </a:lnTo>
                  <a:lnTo>
                    <a:pt x="225015" y="174731"/>
                  </a:lnTo>
                  <a:lnTo>
                    <a:pt x="226204" y="206866"/>
                  </a:lnTo>
                  <a:lnTo>
                    <a:pt x="224886" y="209348"/>
                  </a:lnTo>
                  <a:lnTo>
                    <a:pt x="222684" y="211003"/>
                  </a:lnTo>
                  <a:lnTo>
                    <a:pt x="219894" y="212106"/>
                  </a:lnTo>
                  <a:lnTo>
                    <a:pt x="218033" y="214164"/>
                  </a:lnTo>
                  <a:lnTo>
                    <a:pt x="213316" y="226309"/>
                  </a:lnTo>
                  <a:lnTo>
                    <a:pt x="206226" y="235359"/>
                  </a:lnTo>
                  <a:lnTo>
                    <a:pt x="204104" y="242628"/>
                  </a:lnTo>
                  <a:lnTo>
                    <a:pt x="202215" y="245096"/>
                  </a:lnTo>
                  <a:lnTo>
                    <a:pt x="178785" y="261775"/>
                  </a:lnTo>
                  <a:lnTo>
                    <a:pt x="178650" y="268210"/>
                  </a:lnTo>
                  <a:lnTo>
                    <a:pt x="177308" y="270088"/>
                  </a:lnTo>
                  <a:lnTo>
                    <a:pt x="175091" y="271340"/>
                  </a:lnTo>
                  <a:lnTo>
                    <a:pt x="166687" y="273844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1" name="SMARTInkShape-585">
              <a:extLst>
                <a:ext uri="{FF2B5EF4-FFF2-40B4-BE49-F238E27FC236}">
                  <a16:creationId xmlns:a16="http://schemas.microsoft.com/office/drawing/2014/main" id="{53A4E537-FCC5-4961-B286-DAF687D0F37C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7691438" y="3548063"/>
              <a:ext cx="381001" cy="357175"/>
            </a:xfrm>
            <a:custGeom>
              <a:avLst/>
              <a:gdLst/>
              <a:ahLst/>
              <a:cxnLst/>
              <a:rect l="0" t="0" r="0" b="0"/>
              <a:pathLst>
                <a:path w="381001" h="357175">
                  <a:moveTo>
                    <a:pt x="59531" y="0"/>
                  </a:moveTo>
                  <a:lnTo>
                    <a:pt x="59531" y="0"/>
                  </a:lnTo>
                  <a:lnTo>
                    <a:pt x="47668" y="11863"/>
                  </a:lnTo>
                  <a:lnTo>
                    <a:pt x="37377" y="11902"/>
                  </a:lnTo>
                  <a:lnTo>
                    <a:pt x="36824" y="13226"/>
                  </a:lnTo>
                  <a:lnTo>
                    <a:pt x="35762" y="29642"/>
                  </a:lnTo>
                  <a:lnTo>
                    <a:pt x="34424" y="31668"/>
                  </a:lnTo>
                  <a:lnTo>
                    <a:pt x="32210" y="33018"/>
                  </a:lnTo>
                  <a:lnTo>
                    <a:pt x="25471" y="35185"/>
                  </a:lnTo>
                  <a:lnTo>
                    <a:pt x="24549" y="39009"/>
                  </a:lnTo>
                  <a:lnTo>
                    <a:pt x="23958" y="45923"/>
                  </a:lnTo>
                  <a:lnTo>
                    <a:pt x="13574" y="57727"/>
                  </a:lnTo>
                  <a:lnTo>
                    <a:pt x="10912" y="68680"/>
                  </a:lnTo>
                  <a:lnTo>
                    <a:pt x="3821" y="79733"/>
                  </a:lnTo>
                  <a:lnTo>
                    <a:pt x="148" y="94567"/>
                  </a:lnTo>
                  <a:lnTo>
                    <a:pt x="0" y="135444"/>
                  </a:lnTo>
                  <a:lnTo>
                    <a:pt x="1323" y="137921"/>
                  </a:lnTo>
                  <a:lnTo>
                    <a:pt x="3528" y="139572"/>
                  </a:lnTo>
                  <a:lnTo>
                    <a:pt x="6321" y="140673"/>
                  </a:lnTo>
                  <a:lnTo>
                    <a:pt x="8182" y="142730"/>
                  </a:lnTo>
                  <a:lnTo>
                    <a:pt x="11415" y="152932"/>
                  </a:lnTo>
                  <a:lnTo>
                    <a:pt x="11760" y="160554"/>
                  </a:lnTo>
                  <a:lnTo>
                    <a:pt x="13132" y="162598"/>
                  </a:lnTo>
                  <a:lnTo>
                    <a:pt x="15369" y="163961"/>
                  </a:lnTo>
                  <a:lnTo>
                    <a:pt x="18183" y="164870"/>
                  </a:lnTo>
                  <a:lnTo>
                    <a:pt x="20060" y="166798"/>
                  </a:lnTo>
                  <a:lnTo>
                    <a:pt x="24806" y="178706"/>
                  </a:lnTo>
                  <a:lnTo>
                    <a:pt x="34020" y="188685"/>
                  </a:lnTo>
                  <a:lnTo>
                    <a:pt x="41536" y="189962"/>
                  </a:lnTo>
                  <a:lnTo>
                    <a:pt x="43566" y="191464"/>
                  </a:lnTo>
                  <a:lnTo>
                    <a:pt x="53411" y="207024"/>
                  </a:lnTo>
                  <a:lnTo>
                    <a:pt x="60338" y="211073"/>
                  </a:lnTo>
                  <a:lnTo>
                    <a:pt x="71299" y="213885"/>
                  </a:lnTo>
                  <a:lnTo>
                    <a:pt x="104962" y="214310"/>
                  </a:lnTo>
                  <a:lnTo>
                    <a:pt x="117214" y="204061"/>
                  </a:lnTo>
                  <a:lnTo>
                    <a:pt x="135063" y="201410"/>
                  </a:lnTo>
                  <a:lnTo>
                    <a:pt x="137666" y="199096"/>
                  </a:lnTo>
                  <a:lnTo>
                    <a:pt x="139403" y="196231"/>
                  </a:lnTo>
                  <a:lnTo>
                    <a:pt x="141882" y="194320"/>
                  </a:lnTo>
                  <a:lnTo>
                    <a:pt x="155368" y="187726"/>
                  </a:lnTo>
                  <a:lnTo>
                    <a:pt x="196282" y="148998"/>
                  </a:lnTo>
                  <a:lnTo>
                    <a:pt x="199683" y="142068"/>
                  </a:lnTo>
                  <a:lnTo>
                    <a:pt x="201868" y="133161"/>
                  </a:lnTo>
                  <a:lnTo>
                    <a:pt x="203370" y="132430"/>
                  </a:lnTo>
                  <a:lnTo>
                    <a:pt x="208567" y="131618"/>
                  </a:lnTo>
                  <a:lnTo>
                    <a:pt x="210482" y="130078"/>
                  </a:lnTo>
                  <a:lnTo>
                    <a:pt x="214310" y="119071"/>
                  </a:lnTo>
                  <a:lnTo>
                    <a:pt x="214310" y="119066"/>
                  </a:lnTo>
                  <a:lnTo>
                    <a:pt x="192198" y="119062"/>
                  </a:lnTo>
                  <a:lnTo>
                    <a:pt x="191631" y="120385"/>
                  </a:lnTo>
                  <a:lnTo>
                    <a:pt x="191003" y="125383"/>
                  </a:lnTo>
                  <a:lnTo>
                    <a:pt x="189512" y="127244"/>
                  </a:lnTo>
                  <a:lnTo>
                    <a:pt x="180292" y="130478"/>
                  </a:lnTo>
                  <a:lnTo>
                    <a:pt x="179348" y="134278"/>
                  </a:lnTo>
                  <a:lnTo>
                    <a:pt x="179097" y="137143"/>
                  </a:lnTo>
                  <a:lnTo>
                    <a:pt x="175290" y="143855"/>
                  </a:lnTo>
                  <a:lnTo>
                    <a:pt x="168386" y="152623"/>
                  </a:lnTo>
                  <a:lnTo>
                    <a:pt x="165699" y="163860"/>
                  </a:lnTo>
                  <a:lnTo>
                    <a:pt x="158604" y="174962"/>
                  </a:lnTo>
                  <a:lnTo>
                    <a:pt x="155536" y="190566"/>
                  </a:lnTo>
                  <a:lnTo>
                    <a:pt x="154930" y="200067"/>
                  </a:lnTo>
                  <a:lnTo>
                    <a:pt x="146628" y="211449"/>
                  </a:lnTo>
                  <a:lnTo>
                    <a:pt x="143987" y="222577"/>
                  </a:lnTo>
                  <a:lnTo>
                    <a:pt x="142876" y="280785"/>
                  </a:lnTo>
                  <a:lnTo>
                    <a:pt x="142875" y="306058"/>
                  </a:lnTo>
                  <a:lnTo>
                    <a:pt x="153677" y="321483"/>
                  </a:lnTo>
                  <a:lnTo>
                    <a:pt x="154635" y="331547"/>
                  </a:lnTo>
                  <a:lnTo>
                    <a:pt x="161058" y="339154"/>
                  </a:lnTo>
                  <a:lnTo>
                    <a:pt x="167713" y="342558"/>
                  </a:lnTo>
                  <a:lnTo>
                    <a:pt x="176444" y="344743"/>
                  </a:lnTo>
                  <a:lnTo>
                    <a:pt x="187674" y="353357"/>
                  </a:lnTo>
                  <a:lnTo>
                    <a:pt x="200204" y="356683"/>
                  </a:lnTo>
                  <a:lnTo>
                    <a:pt x="220085" y="357174"/>
                  </a:lnTo>
                  <a:lnTo>
                    <a:pt x="265462" y="345771"/>
                  </a:lnTo>
                  <a:lnTo>
                    <a:pt x="283359" y="345324"/>
                  </a:lnTo>
                  <a:lnTo>
                    <a:pt x="333393" y="301156"/>
                  </a:lnTo>
                  <a:lnTo>
                    <a:pt x="337356" y="299990"/>
                  </a:lnTo>
                  <a:lnTo>
                    <a:pt x="339997" y="297889"/>
                  </a:lnTo>
                  <a:lnTo>
                    <a:pt x="345038" y="289935"/>
                  </a:lnTo>
                  <a:lnTo>
                    <a:pt x="350906" y="287609"/>
                  </a:lnTo>
                  <a:lnTo>
                    <a:pt x="353000" y="285667"/>
                  </a:lnTo>
                  <a:lnTo>
                    <a:pt x="355326" y="279980"/>
                  </a:lnTo>
                  <a:lnTo>
                    <a:pt x="358142" y="265550"/>
                  </a:lnTo>
                  <a:lnTo>
                    <a:pt x="365261" y="253894"/>
                  </a:lnTo>
                  <a:lnTo>
                    <a:pt x="369281" y="242062"/>
                  </a:lnTo>
                  <a:lnTo>
                    <a:pt x="379195" y="228566"/>
                  </a:lnTo>
                  <a:lnTo>
                    <a:pt x="380952" y="214864"/>
                  </a:lnTo>
                  <a:lnTo>
                    <a:pt x="381000" y="202419"/>
                  </a:lnTo>
                  <a:lnTo>
                    <a:pt x="369093" y="202406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2" name="SMARTInkShape-586">
              <a:extLst>
                <a:ext uri="{FF2B5EF4-FFF2-40B4-BE49-F238E27FC236}">
                  <a16:creationId xmlns:a16="http://schemas.microsoft.com/office/drawing/2014/main" id="{E0E43F16-A339-4568-89D2-733829CA4322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8120063" y="3178969"/>
              <a:ext cx="214313" cy="261938"/>
            </a:xfrm>
            <a:custGeom>
              <a:avLst/>
              <a:gdLst/>
              <a:ahLst/>
              <a:cxnLst/>
              <a:rect l="0" t="0" r="0" b="0"/>
              <a:pathLst>
                <a:path w="214313" h="261938">
                  <a:moveTo>
                    <a:pt x="0" y="261937"/>
                  </a:moveTo>
                  <a:lnTo>
                    <a:pt x="0" y="261937"/>
                  </a:lnTo>
                  <a:lnTo>
                    <a:pt x="0" y="250044"/>
                  </a:lnTo>
                  <a:lnTo>
                    <a:pt x="57277" y="240528"/>
                  </a:lnTo>
                  <a:lnTo>
                    <a:pt x="79911" y="228364"/>
                  </a:lnTo>
                  <a:lnTo>
                    <a:pt x="81055" y="226326"/>
                  </a:lnTo>
                  <a:lnTo>
                    <a:pt x="83988" y="217137"/>
                  </a:lnTo>
                  <a:lnTo>
                    <a:pt x="91325" y="206036"/>
                  </a:lnTo>
                  <a:lnTo>
                    <a:pt x="104410" y="174350"/>
                  </a:lnTo>
                  <a:lnTo>
                    <a:pt x="114134" y="159844"/>
                  </a:lnTo>
                  <a:lnTo>
                    <a:pt x="128134" y="126851"/>
                  </a:lnTo>
                  <a:lnTo>
                    <a:pt x="137920" y="112256"/>
                  </a:lnTo>
                  <a:lnTo>
                    <a:pt x="151945" y="79229"/>
                  </a:lnTo>
                  <a:lnTo>
                    <a:pt x="175131" y="47849"/>
                  </a:lnTo>
                  <a:lnTo>
                    <a:pt x="178378" y="39787"/>
                  </a:lnTo>
                  <a:lnTo>
                    <a:pt x="199097" y="11912"/>
                  </a:lnTo>
                  <a:lnTo>
                    <a:pt x="202213" y="697"/>
                  </a:lnTo>
                  <a:lnTo>
                    <a:pt x="214312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3" name="SMARTInkShape-587">
              <a:extLst>
                <a:ext uri="{FF2B5EF4-FFF2-40B4-BE49-F238E27FC236}">
                  <a16:creationId xmlns:a16="http://schemas.microsoft.com/office/drawing/2014/main" id="{BBE854B4-3446-469D-8BE5-6A14AC400962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8131969" y="3679031"/>
              <a:ext cx="11907" cy="1"/>
            </a:xfrm>
            <a:custGeom>
              <a:avLst/>
              <a:gdLst/>
              <a:ahLst/>
              <a:cxnLst/>
              <a:rect l="0" t="0" r="0" b="0"/>
              <a:pathLst>
                <a:path w="11907" h="1">
                  <a:moveTo>
                    <a:pt x="0" y="0"/>
                  </a:moveTo>
                  <a:lnTo>
                    <a:pt x="0" y="0"/>
                  </a:lnTo>
                  <a:lnTo>
                    <a:pt x="11906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75" name="SMARTInkShape-Group236">
            <a:extLst>
              <a:ext uri="{FF2B5EF4-FFF2-40B4-BE49-F238E27FC236}">
                <a16:creationId xmlns:a16="http://schemas.microsoft.com/office/drawing/2014/main" id="{83DA2606-49E6-40E2-8D52-1AD2C8857CC2}"/>
              </a:ext>
            </a:extLst>
          </p:cNvPr>
          <p:cNvGrpSpPr/>
          <p:nvPr/>
        </p:nvGrpSpPr>
        <p:grpSpPr>
          <a:xfrm>
            <a:off x="8810625" y="440694"/>
            <a:ext cx="1262065" cy="2190588"/>
            <a:chOff x="8810625" y="440694"/>
            <a:chExt cx="1262065" cy="2190588"/>
          </a:xfrm>
        </p:grpSpPr>
        <p:sp>
          <p:nvSpPr>
            <p:cNvPr id="65" name="SMARTInkShape-588">
              <a:extLst>
                <a:ext uri="{FF2B5EF4-FFF2-40B4-BE49-F238E27FC236}">
                  <a16:creationId xmlns:a16="http://schemas.microsoft.com/office/drawing/2014/main" id="{3EDBB313-5F96-4164-AECE-F7D86E9EFE9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691856" y="821648"/>
              <a:ext cx="333195" cy="285613"/>
            </a:xfrm>
            <a:custGeom>
              <a:avLst/>
              <a:gdLst/>
              <a:ahLst/>
              <a:cxnLst/>
              <a:rect l="0" t="0" r="0" b="0"/>
              <a:pathLst>
                <a:path w="333195" h="285613">
                  <a:moveTo>
                    <a:pt x="106988" y="249915"/>
                  </a:moveTo>
                  <a:lnTo>
                    <a:pt x="106988" y="249915"/>
                  </a:lnTo>
                  <a:lnTo>
                    <a:pt x="117240" y="249915"/>
                  </a:lnTo>
                  <a:lnTo>
                    <a:pt x="117790" y="248592"/>
                  </a:lnTo>
                  <a:lnTo>
                    <a:pt x="118748" y="239663"/>
                  </a:lnTo>
                  <a:lnTo>
                    <a:pt x="138653" y="216952"/>
                  </a:lnTo>
                  <a:lnTo>
                    <a:pt x="157335" y="163757"/>
                  </a:lnTo>
                  <a:lnTo>
                    <a:pt x="162437" y="149445"/>
                  </a:lnTo>
                  <a:lnTo>
                    <a:pt x="166359" y="93467"/>
                  </a:lnTo>
                  <a:lnTo>
                    <a:pt x="166517" y="37237"/>
                  </a:lnTo>
                  <a:lnTo>
                    <a:pt x="159462" y="22658"/>
                  </a:lnTo>
                  <a:lnTo>
                    <a:pt x="146016" y="4382"/>
                  </a:lnTo>
                  <a:lnTo>
                    <a:pt x="143590" y="2882"/>
                  </a:lnTo>
                  <a:lnTo>
                    <a:pt x="137366" y="1216"/>
                  </a:lnTo>
                  <a:lnTo>
                    <a:pt x="104554" y="0"/>
                  </a:lnTo>
                  <a:lnTo>
                    <a:pt x="92237" y="6991"/>
                  </a:lnTo>
                  <a:lnTo>
                    <a:pt x="62770" y="33037"/>
                  </a:lnTo>
                  <a:lnTo>
                    <a:pt x="32794" y="82671"/>
                  </a:lnTo>
                  <a:lnTo>
                    <a:pt x="16289" y="136377"/>
                  </a:lnTo>
                  <a:lnTo>
                    <a:pt x="4154" y="189788"/>
                  </a:lnTo>
                  <a:lnTo>
                    <a:pt x="0" y="234782"/>
                  </a:lnTo>
                  <a:lnTo>
                    <a:pt x="9277" y="250535"/>
                  </a:lnTo>
                  <a:lnTo>
                    <a:pt x="10098" y="254297"/>
                  </a:lnTo>
                  <a:lnTo>
                    <a:pt x="11967" y="256805"/>
                  </a:lnTo>
                  <a:lnTo>
                    <a:pt x="14537" y="258477"/>
                  </a:lnTo>
                  <a:lnTo>
                    <a:pt x="20919" y="261657"/>
                  </a:lnTo>
                  <a:lnTo>
                    <a:pt x="31950" y="269563"/>
                  </a:lnTo>
                  <a:lnTo>
                    <a:pt x="43597" y="273816"/>
                  </a:lnTo>
                  <a:lnTo>
                    <a:pt x="57025" y="283816"/>
                  </a:lnTo>
                  <a:lnTo>
                    <a:pt x="110362" y="285612"/>
                  </a:lnTo>
                  <a:lnTo>
                    <a:pt x="123039" y="284301"/>
                  </a:lnTo>
                  <a:lnTo>
                    <a:pt x="145485" y="276208"/>
                  </a:lnTo>
                  <a:lnTo>
                    <a:pt x="194189" y="272501"/>
                  </a:lnTo>
                  <a:lnTo>
                    <a:pt x="208966" y="264250"/>
                  </a:lnTo>
                  <a:lnTo>
                    <a:pt x="221723" y="254750"/>
                  </a:lnTo>
                  <a:lnTo>
                    <a:pt x="248199" y="244231"/>
                  </a:lnTo>
                  <a:lnTo>
                    <a:pt x="252721" y="240834"/>
                  </a:lnTo>
                  <a:lnTo>
                    <a:pt x="304122" y="182443"/>
                  </a:lnTo>
                  <a:lnTo>
                    <a:pt x="311880" y="166570"/>
                  </a:lnTo>
                  <a:lnTo>
                    <a:pt x="317113" y="158633"/>
                  </a:lnTo>
                  <a:lnTo>
                    <a:pt x="320060" y="146727"/>
                  </a:lnTo>
                  <a:lnTo>
                    <a:pt x="321136" y="126883"/>
                  </a:lnTo>
                  <a:lnTo>
                    <a:pt x="324756" y="118946"/>
                  </a:lnTo>
                  <a:lnTo>
                    <a:pt x="331538" y="109391"/>
                  </a:lnTo>
                  <a:lnTo>
                    <a:pt x="333163" y="95685"/>
                  </a:lnTo>
                  <a:lnTo>
                    <a:pt x="333194" y="88976"/>
                  </a:lnTo>
                  <a:lnTo>
                    <a:pt x="331875" y="87060"/>
                  </a:lnTo>
                  <a:lnTo>
                    <a:pt x="329673" y="85782"/>
                  </a:lnTo>
                  <a:lnTo>
                    <a:pt x="322954" y="83732"/>
                  </a:lnTo>
                  <a:lnTo>
                    <a:pt x="309394" y="71321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6" name="SMARTInkShape-589">
              <a:extLst>
                <a:ext uri="{FF2B5EF4-FFF2-40B4-BE49-F238E27FC236}">
                  <a16:creationId xmlns:a16="http://schemas.microsoft.com/office/drawing/2014/main" id="{9BDC5114-C4D6-44E8-9D75-495129DF2022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8810625" y="2262188"/>
              <a:ext cx="357189" cy="369094"/>
            </a:xfrm>
            <a:custGeom>
              <a:avLst/>
              <a:gdLst/>
              <a:ahLst/>
              <a:cxnLst/>
              <a:rect l="0" t="0" r="0" b="0"/>
              <a:pathLst>
                <a:path w="357189" h="369094">
                  <a:moveTo>
                    <a:pt x="0" y="0"/>
                  </a:moveTo>
                  <a:lnTo>
                    <a:pt x="0" y="0"/>
                  </a:lnTo>
                  <a:lnTo>
                    <a:pt x="0" y="11415"/>
                  </a:lnTo>
                  <a:lnTo>
                    <a:pt x="6321" y="11760"/>
                  </a:lnTo>
                  <a:lnTo>
                    <a:pt x="8182" y="13132"/>
                  </a:lnTo>
                  <a:lnTo>
                    <a:pt x="14225" y="25346"/>
                  </a:lnTo>
                  <a:lnTo>
                    <a:pt x="68733" y="79310"/>
                  </a:lnTo>
                  <a:lnTo>
                    <a:pt x="97556" y="99210"/>
                  </a:lnTo>
                  <a:lnTo>
                    <a:pt x="141215" y="152673"/>
                  </a:lnTo>
                  <a:lnTo>
                    <a:pt x="193073" y="210857"/>
                  </a:lnTo>
                  <a:lnTo>
                    <a:pt x="206195" y="222037"/>
                  </a:lnTo>
                  <a:lnTo>
                    <a:pt x="253953" y="277649"/>
                  </a:lnTo>
                  <a:lnTo>
                    <a:pt x="297655" y="324994"/>
                  </a:lnTo>
                  <a:lnTo>
                    <a:pt x="305594" y="336264"/>
                  </a:lnTo>
                  <a:lnTo>
                    <a:pt x="331513" y="355428"/>
                  </a:lnTo>
                  <a:lnTo>
                    <a:pt x="342512" y="358163"/>
                  </a:lnTo>
                  <a:lnTo>
                    <a:pt x="357188" y="369093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7" name="SMARTInkShape-590">
              <a:extLst>
                <a:ext uri="{FF2B5EF4-FFF2-40B4-BE49-F238E27FC236}">
                  <a16:creationId xmlns:a16="http://schemas.microsoft.com/office/drawing/2014/main" id="{98057A2E-845C-4D2A-AA7C-EB65A5A663A0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8917781" y="2297906"/>
              <a:ext cx="142876" cy="250033"/>
            </a:xfrm>
            <a:custGeom>
              <a:avLst/>
              <a:gdLst/>
              <a:ahLst/>
              <a:cxnLst/>
              <a:rect l="0" t="0" r="0" b="0"/>
              <a:pathLst>
                <a:path w="142876" h="250033">
                  <a:moveTo>
                    <a:pt x="0" y="250032"/>
                  </a:moveTo>
                  <a:lnTo>
                    <a:pt x="0" y="250032"/>
                  </a:lnTo>
                  <a:lnTo>
                    <a:pt x="0" y="238271"/>
                  </a:lnTo>
                  <a:lnTo>
                    <a:pt x="6321" y="231848"/>
                  </a:lnTo>
                  <a:lnTo>
                    <a:pt x="9424" y="225193"/>
                  </a:lnTo>
                  <a:lnTo>
                    <a:pt x="12903" y="206240"/>
                  </a:lnTo>
                  <a:lnTo>
                    <a:pt x="28322" y="186946"/>
                  </a:lnTo>
                  <a:lnTo>
                    <a:pt x="39046" y="173046"/>
                  </a:lnTo>
                  <a:lnTo>
                    <a:pt x="52816" y="141050"/>
                  </a:lnTo>
                  <a:lnTo>
                    <a:pt x="78124" y="111251"/>
                  </a:lnTo>
                  <a:lnTo>
                    <a:pt x="95990" y="73928"/>
                  </a:lnTo>
                  <a:lnTo>
                    <a:pt x="102193" y="64607"/>
                  </a:lnTo>
                  <a:lnTo>
                    <a:pt x="109704" y="47844"/>
                  </a:lnTo>
                  <a:lnTo>
                    <a:pt x="114903" y="39785"/>
                  </a:lnTo>
                  <a:lnTo>
                    <a:pt x="119153" y="27810"/>
                  </a:lnTo>
                  <a:lnTo>
                    <a:pt x="142875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8" name="SMARTInkShape-591">
              <a:extLst>
                <a:ext uri="{FF2B5EF4-FFF2-40B4-BE49-F238E27FC236}">
                  <a16:creationId xmlns:a16="http://schemas.microsoft.com/office/drawing/2014/main" id="{92904046-5C90-46B2-8E50-9CDC53E5D443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9405938" y="1774046"/>
              <a:ext cx="440532" cy="428607"/>
            </a:xfrm>
            <a:custGeom>
              <a:avLst/>
              <a:gdLst/>
              <a:ahLst/>
              <a:cxnLst/>
              <a:rect l="0" t="0" r="0" b="0"/>
              <a:pathLst>
                <a:path w="440532" h="428607">
                  <a:moveTo>
                    <a:pt x="0" y="273829"/>
                  </a:moveTo>
                  <a:lnTo>
                    <a:pt x="0" y="273829"/>
                  </a:lnTo>
                  <a:lnTo>
                    <a:pt x="11415" y="273829"/>
                  </a:lnTo>
                  <a:lnTo>
                    <a:pt x="11760" y="280150"/>
                  </a:lnTo>
                  <a:lnTo>
                    <a:pt x="13132" y="282011"/>
                  </a:lnTo>
                  <a:lnTo>
                    <a:pt x="18183" y="284080"/>
                  </a:lnTo>
                  <a:lnTo>
                    <a:pt x="24838" y="292055"/>
                  </a:lnTo>
                  <a:lnTo>
                    <a:pt x="56677" y="330430"/>
                  </a:lnTo>
                  <a:lnTo>
                    <a:pt x="107162" y="384518"/>
                  </a:lnTo>
                  <a:lnTo>
                    <a:pt x="116419" y="397108"/>
                  </a:lnTo>
                  <a:lnTo>
                    <a:pt x="138868" y="413862"/>
                  </a:lnTo>
                  <a:lnTo>
                    <a:pt x="148008" y="415862"/>
                  </a:lnTo>
                  <a:lnTo>
                    <a:pt x="150266" y="417465"/>
                  </a:lnTo>
                  <a:lnTo>
                    <a:pt x="151770" y="419858"/>
                  </a:lnTo>
                  <a:lnTo>
                    <a:pt x="152774" y="422775"/>
                  </a:lnTo>
                  <a:lnTo>
                    <a:pt x="154765" y="424720"/>
                  </a:lnTo>
                  <a:lnTo>
                    <a:pt x="166673" y="428606"/>
                  </a:lnTo>
                  <a:lnTo>
                    <a:pt x="166683" y="422289"/>
                  </a:lnTo>
                  <a:lnTo>
                    <a:pt x="165361" y="420427"/>
                  </a:lnTo>
                  <a:lnTo>
                    <a:pt x="163158" y="419186"/>
                  </a:lnTo>
                  <a:lnTo>
                    <a:pt x="160365" y="418359"/>
                  </a:lnTo>
                  <a:lnTo>
                    <a:pt x="158504" y="416484"/>
                  </a:lnTo>
                  <a:lnTo>
                    <a:pt x="153785" y="404675"/>
                  </a:lnTo>
                  <a:lnTo>
                    <a:pt x="135027" y="383744"/>
                  </a:lnTo>
                  <a:lnTo>
                    <a:pt x="132772" y="376479"/>
                  </a:lnTo>
                  <a:lnTo>
                    <a:pt x="130848" y="374012"/>
                  </a:lnTo>
                  <a:lnTo>
                    <a:pt x="125183" y="371272"/>
                  </a:lnTo>
                  <a:lnTo>
                    <a:pt x="123142" y="369218"/>
                  </a:lnTo>
                  <a:lnTo>
                    <a:pt x="111238" y="347576"/>
                  </a:lnTo>
                  <a:lnTo>
                    <a:pt x="107043" y="329047"/>
                  </a:lnTo>
                  <a:lnTo>
                    <a:pt x="94443" y="310264"/>
                  </a:lnTo>
                  <a:lnTo>
                    <a:pt x="88276" y="301928"/>
                  </a:lnTo>
                  <a:lnTo>
                    <a:pt x="84805" y="289798"/>
                  </a:lnTo>
                  <a:lnTo>
                    <a:pt x="83993" y="281808"/>
                  </a:lnTo>
                  <a:lnTo>
                    <a:pt x="80105" y="273848"/>
                  </a:lnTo>
                  <a:lnTo>
                    <a:pt x="75289" y="265900"/>
                  </a:lnTo>
                  <a:lnTo>
                    <a:pt x="60286" y="214816"/>
                  </a:lnTo>
                  <a:lnTo>
                    <a:pt x="59531" y="156624"/>
                  </a:lnTo>
                  <a:lnTo>
                    <a:pt x="71291" y="143020"/>
                  </a:lnTo>
                  <a:lnTo>
                    <a:pt x="93448" y="142862"/>
                  </a:lnTo>
                  <a:lnTo>
                    <a:pt x="128134" y="174431"/>
                  </a:lnTo>
                  <a:lnTo>
                    <a:pt x="135441" y="176736"/>
                  </a:lnTo>
                  <a:lnTo>
                    <a:pt x="137919" y="178673"/>
                  </a:lnTo>
                  <a:lnTo>
                    <a:pt x="140672" y="184353"/>
                  </a:lnTo>
                  <a:lnTo>
                    <a:pt x="142729" y="186398"/>
                  </a:lnTo>
                  <a:lnTo>
                    <a:pt x="159253" y="196268"/>
                  </a:lnTo>
                  <a:lnTo>
                    <a:pt x="163383" y="203198"/>
                  </a:lnTo>
                  <a:lnTo>
                    <a:pt x="164484" y="206898"/>
                  </a:lnTo>
                  <a:lnTo>
                    <a:pt x="166541" y="209364"/>
                  </a:lnTo>
                  <a:lnTo>
                    <a:pt x="172355" y="212105"/>
                  </a:lnTo>
                  <a:lnTo>
                    <a:pt x="174435" y="214159"/>
                  </a:lnTo>
                  <a:lnTo>
                    <a:pt x="176745" y="219969"/>
                  </a:lnTo>
                  <a:lnTo>
                    <a:pt x="178684" y="222047"/>
                  </a:lnTo>
                  <a:lnTo>
                    <a:pt x="184367" y="224357"/>
                  </a:lnTo>
                  <a:lnTo>
                    <a:pt x="191301" y="232438"/>
                  </a:lnTo>
                  <a:lnTo>
                    <a:pt x="206533" y="252865"/>
                  </a:lnTo>
                  <a:lnTo>
                    <a:pt x="214383" y="257897"/>
                  </a:lnTo>
                  <a:lnTo>
                    <a:pt x="218328" y="259239"/>
                  </a:lnTo>
                  <a:lnTo>
                    <a:pt x="220958" y="261456"/>
                  </a:lnTo>
                  <a:lnTo>
                    <a:pt x="225983" y="269575"/>
                  </a:lnTo>
                  <a:lnTo>
                    <a:pt x="247825" y="283914"/>
                  </a:lnTo>
                  <a:lnTo>
                    <a:pt x="261390" y="297104"/>
                  </a:lnTo>
                  <a:lnTo>
                    <a:pt x="273799" y="297640"/>
                  </a:lnTo>
                  <a:lnTo>
                    <a:pt x="273839" y="287390"/>
                  </a:lnTo>
                  <a:lnTo>
                    <a:pt x="265660" y="276557"/>
                  </a:lnTo>
                  <a:lnTo>
                    <a:pt x="252528" y="244667"/>
                  </a:lnTo>
                  <a:lnTo>
                    <a:pt x="242981" y="230940"/>
                  </a:lnTo>
                  <a:lnTo>
                    <a:pt x="235556" y="214449"/>
                  </a:lnTo>
                  <a:lnTo>
                    <a:pt x="219266" y="194474"/>
                  </a:lnTo>
                  <a:lnTo>
                    <a:pt x="211763" y="178583"/>
                  </a:lnTo>
                  <a:lnTo>
                    <a:pt x="206564" y="170643"/>
                  </a:lnTo>
                  <a:lnTo>
                    <a:pt x="203638" y="158736"/>
                  </a:lnTo>
                  <a:lnTo>
                    <a:pt x="202953" y="150798"/>
                  </a:lnTo>
                  <a:lnTo>
                    <a:pt x="199121" y="142860"/>
                  </a:lnTo>
                  <a:lnTo>
                    <a:pt x="194332" y="134923"/>
                  </a:lnTo>
                  <a:lnTo>
                    <a:pt x="179396" y="84064"/>
                  </a:lnTo>
                  <a:lnTo>
                    <a:pt x="178595" y="27440"/>
                  </a:lnTo>
                  <a:lnTo>
                    <a:pt x="178593" y="14200"/>
                  </a:lnTo>
                  <a:lnTo>
                    <a:pt x="190009" y="536"/>
                  </a:lnTo>
                  <a:lnTo>
                    <a:pt x="208223" y="0"/>
                  </a:lnTo>
                  <a:lnTo>
                    <a:pt x="210253" y="1318"/>
                  </a:lnTo>
                  <a:lnTo>
                    <a:pt x="211607" y="3519"/>
                  </a:lnTo>
                  <a:lnTo>
                    <a:pt x="212508" y="6310"/>
                  </a:lnTo>
                  <a:lnTo>
                    <a:pt x="214432" y="8170"/>
                  </a:lnTo>
                  <a:lnTo>
                    <a:pt x="227026" y="14684"/>
                  </a:lnTo>
                  <a:lnTo>
                    <a:pt x="234515" y="19747"/>
                  </a:lnTo>
                  <a:lnTo>
                    <a:pt x="242253" y="21997"/>
                  </a:lnTo>
                  <a:lnTo>
                    <a:pt x="250102" y="30053"/>
                  </a:lnTo>
                  <a:lnTo>
                    <a:pt x="265920" y="50463"/>
                  </a:lnTo>
                  <a:lnTo>
                    <a:pt x="273849" y="55493"/>
                  </a:lnTo>
                  <a:lnTo>
                    <a:pt x="281784" y="59051"/>
                  </a:lnTo>
                  <a:lnTo>
                    <a:pt x="313531" y="87434"/>
                  </a:lnTo>
                  <a:lnTo>
                    <a:pt x="317941" y="95296"/>
                  </a:lnTo>
                  <a:lnTo>
                    <a:pt x="319116" y="99245"/>
                  </a:lnTo>
                  <a:lnTo>
                    <a:pt x="321223" y="101877"/>
                  </a:lnTo>
                  <a:lnTo>
                    <a:pt x="373076" y="146872"/>
                  </a:lnTo>
                  <a:lnTo>
                    <a:pt x="377477" y="154785"/>
                  </a:lnTo>
                  <a:lnTo>
                    <a:pt x="378652" y="158748"/>
                  </a:lnTo>
                  <a:lnTo>
                    <a:pt x="380758" y="161390"/>
                  </a:lnTo>
                  <a:lnTo>
                    <a:pt x="388718" y="166430"/>
                  </a:lnTo>
                  <a:lnTo>
                    <a:pt x="391044" y="172298"/>
                  </a:lnTo>
                  <a:lnTo>
                    <a:pt x="392988" y="174391"/>
                  </a:lnTo>
                  <a:lnTo>
                    <a:pt x="398675" y="176718"/>
                  </a:lnTo>
                  <a:lnTo>
                    <a:pt x="400721" y="178661"/>
                  </a:lnTo>
                  <a:lnTo>
                    <a:pt x="402995" y="184348"/>
                  </a:lnTo>
                  <a:lnTo>
                    <a:pt x="404922" y="186394"/>
                  </a:lnTo>
                  <a:lnTo>
                    <a:pt x="416831" y="191449"/>
                  </a:lnTo>
                  <a:lnTo>
                    <a:pt x="426811" y="200689"/>
                  </a:lnTo>
                  <a:lnTo>
                    <a:pt x="440531" y="20239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9" name="SMARTInkShape-592">
              <a:extLst>
                <a:ext uri="{FF2B5EF4-FFF2-40B4-BE49-F238E27FC236}">
                  <a16:creationId xmlns:a16="http://schemas.microsoft.com/office/drawing/2014/main" id="{37E83986-03F9-492E-A0E0-5812A6C9D440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9227358" y="2167489"/>
              <a:ext cx="309549" cy="225509"/>
            </a:xfrm>
            <a:custGeom>
              <a:avLst/>
              <a:gdLst/>
              <a:ahLst/>
              <a:cxnLst/>
              <a:rect l="0" t="0" r="0" b="0"/>
              <a:pathLst>
                <a:path w="309549" h="225509">
                  <a:moveTo>
                    <a:pt x="142861" y="11355"/>
                  </a:moveTo>
                  <a:lnTo>
                    <a:pt x="142861" y="11355"/>
                  </a:lnTo>
                  <a:lnTo>
                    <a:pt x="142861" y="55523"/>
                  </a:lnTo>
                  <a:lnTo>
                    <a:pt x="153663" y="83029"/>
                  </a:lnTo>
                  <a:lnTo>
                    <a:pt x="154755" y="134274"/>
                  </a:lnTo>
                  <a:lnTo>
                    <a:pt x="142641" y="172964"/>
                  </a:lnTo>
                  <a:lnTo>
                    <a:pt x="133655" y="189729"/>
                  </a:lnTo>
                  <a:lnTo>
                    <a:pt x="132754" y="193771"/>
                  </a:lnTo>
                  <a:lnTo>
                    <a:pt x="130832" y="196466"/>
                  </a:lnTo>
                  <a:lnTo>
                    <a:pt x="128227" y="198262"/>
                  </a:lnTo>
                  <a:lnTo>
                    <a:pt x="121805" y="201581"/>
                  </a:lnTo>
                  <a:lnTo>
                    <a:pt x="98070" y="221575"/>
                  </a:lnTo>
                  <a:lnTo>
                    <a:pt x="86963" y="224455"/>
                  </a:lnTo>
                  <a:lnTo>
                    <a:pt x="67410" y="225508"/>
                  </a:lnTo>
                  <a:lnTo>
                    <a:pt x="49215" y="219299"/>
                  </a:lnTo>
                  <a:lnTo>
                    <a:pt x="26639" y="203996"/>
                  </a:lnTo>
                  <a:lnTo>
                    <a:pt x="18320" y="196169"/>
                  </a:lnTo>
                  <a:lnTo>
                    <a:pt x="14748" y="189185"/>
                  </a:lnTo>
                  <a:lnTo>
                    <a:pt x="13797" y="185471"/>
                  </a:lnTo>
                  <a:lnTo>
                    <a:pt x="2719" y="166069"/>
                  </a:lnTo>
                  <a:lnTo>
                    <a:pt x="57" y="108040"/>
                  </a:lnTo>
                  <a:lnTo>
                    <a:pt x="0" y="81459"/>
                  </a:lnTo>
                  <a:lnTo>
                    <a:pt x="3520" y="72057"/>
                  </a:lnTo>
                  <a:lnTo>
                    <a:pt x="8171" y="63469"/>
                  </a:lnTo>
                  <a:lnTo>
                    <a:pt x="12112" y="51197"/>
                  </a:lnTo>
                  <a:lnTo>
                    <a:pt x="45307" y="13708"/>
                  </a:lnTo>
                  <a:lnTo>
                    <a:pt x="64844" y="3637"/>
                  </a:lnTo>
                  <a:lnTo>
                    <a:pt x="80634" y="0"/>
                  </a:lnTo>
                  <a:lnTo>
                    <a:pt x="85660" y="3222"/>
                  </a:lnTo>
                  <a:lnTo>
                    <a:pt x="92303" y="7740"/>
                  </a:lnTo>
                  <a:lnTo>
                    <a:pt x="103480" y="10284"/>
                  </a:lnTo>
                  <a:lnTo>
                    <a:pt x="111247" y="10879"/>
                  </a:lnTo>
                  <a:lnTo>
                    <a:pt x="113847" y="12360"/>
                  </a:lnTo>
                  <a:lnTo>
                    <a:pt x="115582" y="14671"/>
                  </a:lnTo>
                  <a:lnTo>
                    <a:pt x="118830" y="20766"/>
                  </a:lnTo>
                  <a:lnTo>
                    <a:pt x="126775" y="31635"/>
                  </a:lnTo>
                  <a:lnTo>
                    <a:pt x="129097" y="39330"/>
                  </a:lnTo>
                  <a:lnTo>
                    <a:pt x="131039" y="41911"/>
                  </a:lnTo>
                  <a:lnTo>
                    <a:pt x="178600" y="79329"/>
                  </a:lnTo>
                  <a:lnTo>
                    <a:pt x="198426" y="83659"/>
                  </a:lnTo>
                  <a:lnTo>
                    <a:pt x="211947" y="92983"/>
                  </a:lnTo>
                  <a:lnTo>
                    <a:pt x="223340" y="94360"/>
                  </a:lnTo>
                  <a:lnTo>
                    <a:pt x="282641" y="94698"/>
                  </a:lnTo>
                  <a:lnTo>
                    <a:pt x="309548" y="9469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0" name="SMARTInkShape-593">
              <a:extLst>
                <a:ext uri="{FF2B5EF4-FFF2-40B4-BE49-F238E27FC236}">
                  <a16:creationId xmlns:a16="http://schemas.microsoft.com/office/drawing/2014/main" id="{E93AF0BB-1D3E-4561-AD93-E96ECE2F5DB6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9405938" y="1547813"/>
              <a:ext cx="428627" cy="214313"/>
            </a:xfrm>
            <a:custGeom>
              <a:avLst/>
              <a:gdLst/>
              <a:ahLst/>
              <a:cxnLst/>
              <a:rect l="0" t="0" r="0" b="0"/>
              <a:pathLst>
                <a:path w="428627" h="214313">
                  <a:moveTo>
                    <a:pt x="0" y="0"/>
                  </a:moveTo>
                  <a:lnTo>
                    <a:pt x="0" y="0"/>
                  </a:lnTo>
                  <a:lnTo>
                    <a:pt x="10251" y="0"/>
                  </a:lnTo>
                  <a:lnTo>
                    <a:pt x="23279" y="11415"/>
                  </a:lnTo>
                  <a:lnTo>
                    <a:pt x="34535" y="13132"/>
                  </a:lnTo>
                  <a:lnTo>
                    <a:pt x="88591" y="32988"/>
                  </a:lnTo>
                  <a:lnTo>
                    <a:pt x="144542" y="63548"/>
                  </a:lnTo>
                  <a:lnTo>
                    <a:pt x="186616" y="89961"/>
                  </a:lnTo>
                  <a:lnTo>
                    <a:pt x="200239" y="92899"/>
                  </a:lnTo>
                  <a:lnTo>
                    <a:pt x="206253" y="96328"/>
                  </a:lnTo>
                  <a:lnTo>
                    <a:pt x="222360" y="111150"/>
                  </a:lnTo>
                  <a:lnTo>
                    <a:pt x="277610" y="135078"/>
                  </a:lnTo>
                  <a:lnTo>
                    <a:pt x="303622" y="148943"/>
                  </a:lnTo>
                  <a:lnTo>
                    <a:pt x="314860" y="153509"/>
                  </a:lnTo>
                  <a:lnTo>
                    <a:pt x="368312" y="187019"/>
                  </a:lnTo>
                  <a:lnTo>
                    <a:pt x="376682" y="190275"/>
                  </a:lnTo>
                  <a:lnTo>
                    <a:pt x="388834" y="198224"/>
                  </a:lnTo>
                  <a:lnTo>
                    <a:pt x="400814" y="201166"/>
                  </a:lnTo>
                  <a:lnTo>
                    <a:pt x="408768" y="201855"/>
                  </a:lnTo>
                  <a:lnTo>
                    <a:pt x="428626" y="21431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1" name="SMARTInkShape-594">
              <a:extLst>
                <a:ext uri="{FF2B5EF4-FFF2-40B4-BE49-F238E27FC236}">
                  <a16:creationId xmlns:a16="http://schemas.microsoft.com/office/drawing/2014/main" id="{BBB72E9C-1305-42FC-854B-3E4A94F28552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9715525" y="1476433"/>
              <a:ext cx="238101" cy="285181"/>
            </a:xfrm>
            <a:custGeom>
              <a:avLst/>
              <a:gdLst/>
              <a:ahLst/>
              <a:cxnLst/>
              <a:rect l="0" t="0" r="0" b="0"/>
              <a:pathLst>
                <a:path w="238101" h="285181">
                  <a:moveTo>
                    <a:pt x="178569" y="59473"/>
                  </a:moveTo>
                  <a:lnTo>
                    <a:pt x="178569" y="59473"/>
                  </a:lnTo>
                  <a:lnTo>
                    <a:pt x="178569" y="65794"/>
                  </a:lnTo>
                  <a:lnTo>
                    <a:pt x="179892" y="67656"/>
                  </a:lnTo>
                  <a:lnTo>
                    <a:pt x="182096" y="68897"/>
                  </a:lnTo>
                  <a:lnTo>
                    <a:pt x="188821" y="70889"/>
                  </a:lnTo>
                  <a:lnTo>
                    <a:pt x="189739" y="74689"/>
                  </a:lnTo>
                  <a:lnTo>
                    <a:pt x="189984" y="77555"/>
                  </a:lnTo>
                  <a:lnTo>
                    <a:pt x="201249" y="114061"/>
                  </a:lnTo>
                  <a:lnTo>
                    <a:pt x="202372" y="173456"/>
                  </a:lnTo>
                  <a:lnTo>
                    <a:pt x="201058" y="206464"/>
                  </a:lnTo>
                  <a:lnTo>
                    <a:pt x="188932" y="235086"/>
                  </a:lnTo>
                  <a:lnTo>
                    <a:pt x="171846" y="259330"/>
                  </a:lnTo>
                  <a:lnTo>
                    <a:pt x="170118" y="264149"/>
                  </a:lnTo>
                  <a:lnTo>
                    <a:pt x="167644" y="267361"/>
                  </a:lnTo>
                  <a:lnTo>
                    <a:pt x="161367" y="270930"/>
                  </a:lnTo>
                  <a:lnTo>
                    <a:pt x="146557" y="274545"/>
                  </a:lnTo>
                  <a:lnTo>
                    <a:pt x="134834" y="281801"/>
                  </a:lnTo>
                  <a:lnTo>
                    <a:pt x="119022" y="284923"/>
                  </a:lnTo>
                  <a:lnTo>
                    <a:pt x="115059" y="285180"/>
                  </a:lnTo>
                  <a:lnTo>
                    <a:pt x="107128" y="281936"/>
                  </a:lnTo>
                  <a:lnTo>
                    <a:pt x="99192" y="277408"/>
                  </a:lnTo>
                  <a:lnTo>
                    <a:pt x="83319" y="274501"/>
                  </a:lnTo>
                  <a:lnTo>
                    <a:pt x="79349" y="274263"/>
                  </a:lnTo>
                  <a:lnTo>
                    <a:pt x="75381" y="271458"/>
                  </a:lnTo>
                  <a:lnTo>
                    <a:pt x="51569" y="244025"/>
                  </a:lnTo>
                  <a:lnTo>
                    <a:pt x="31725" y="232531"/>
                  </a:lnTo>
                  <a:lnTo>
                    <a:pt x="27315" y="225464"/>
                  </a:lnTo>
                  <a:lnTo>
                    <a:pt x="24032" y="217914"/>
                  </a:lnTo>
                  <a:lnTo>
                    <a:pt x="3285" y="190424"/>
                  </a:lnTo>
                  <a:lnTo>
                    <a:pt x="629" y="174563"/>
                  </a:lnTo>
                  <a:lnTo>
                    <a:pt x="0" y="124591"/>
                  </a:lnTo>
                  <a:lnTo>
                    <a:pt x="1309" y="106935"/>
                  </a:lnTo>
                  <a:lnTo>
                    <a:pt x="6301" y="94678"/>
                  </a:lnTo>
                  <a:lnTo>
                    <a:pt x="35786" y="40761"/>
                  </a:lnTo>
                  <a:lnTo>
                    <a:pt x="43672" y="31313"/>
                  </a:lnTo>
                  <a:lnTo>
                    <a:pt x="83320" y="3291"/>
                  </a:lnTo>
                  <a:lnTo>
                    <a:pt x="98753" y="934"/>
                  </a:lnTo>
                  <a:lnTo>
                    <a:pt x="134424" y="0"/>
                  </a:lnTo>
                  <a:lnTo>
                    <a:pt x="142633" y="3496"/>
                  </a:lnTo>
                  <a:lnTo>
                    <a:pt x="166642" y="20539"/>
                  </a:lnTo>
                  <a:lnTo>
                    <a:pt x="174591" y="23648"/>
                  </a:lnTo>
                  <a:lnTo>
                    <a:pt x="194442" y="40138"/>
                  </a:lnTo>
                  <a:lnTo>
                    <a:pt x="198854" y="47793"/>
                  </a:lnTo>
                  <a:lnTo>
                    <a:pt x="200029" y="51687"/>
                  </a:lnTo>
                  <a:lnTo>
                    <a:pt x="220918" y="80823"/>
                  </a:lnTo>
                  <a:lnTo>
                    <a:pt x="225173" y="90129"/>
                  </a:lnTo>
                  <a:lnTo>
                    <a:pt x="233682" y="102805"/>
                  </a:lnTo>
                  <a:lnTo>
                    <a:pt x="236136" y="110923"/>
                  </a:lnTo>
                  <a:lnTo>
                    <a:pt x="238100" y="14281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2" name="SMARTInkShape-595">
              <a:extLst>
                <a:ext uri="{FF2B5EF4-FFF2-40B4-BE49-F238E27FC236}">
                  <a16:creationId xmlns:a16="http://schemas.microsoft.com/office/drawing/2014/main" id="{30B45E61-1AEB-4C47-A4F6-49A1700D520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9751219" y="1285875"/>
              <a:ext cx="238126" cy="71439"/>
            </a:xfrm>
            <a:custGeom>
              <a:avLst/>
              <a:gdLst/>
              <a:ahLst/>
              <a:cxnLst/>
              <a:rect l="0" t="0" r="0" b="0"/>
              <a:pathLst>
                <a:path w="238126" h="71439">
                  <a:moveTo>
                    <a:pt x="0" y="0"/>
                  </a:moveTo>
                  <a:lnTo>
                    <a:pt x="0" y="0"/>
                  </a:lnTo>
                  <a:lnTo>
                    <a:pt x="0" y="6321"/>
                  </a:lnTo>
                  <a:lnTo>
                    <a:pt x="1323" y="8182"/>
                  </a:lnTo>
                  <a:lnTo>
                    <a:pt x="3527" y="9424"/>
                  </a:lnTo>
                  <a:lnTo>
                    <a:pt x="11415" y="11761"/>
                  </a:lnTo>
                  <a:lnTo>
                    <a:pt x="33508" y="13221"/>
                  </a:lnTo>
                  <a:lnTo>
                    <a:pt x="61901" y="22156"/>
                  </a:lnTo>
                  <a:lnTo>
                    <a:pt x="79058" y="24808"/>
                  </a:lnTo>
                  <a:lnTo>
                    <a:pt x="87173" y="29988"/>
                  </a:lnTo>
                  <a:lnTo>
                    <a:pt x="144926" y="44919"/>
                  </a:lnTo>
                  <a:lnTo>
                    <a:pt x="158339" y="47745"/>
                  </a:lnTo>
                  <a:lnTo>
                    <a:pt x="177727" y="56811"/>
                  </a:lnTo>
                  <a:lnTo>
                    <a:pt x="198324" y="60496"/>
                  </a:lnTo>
                  <a:lnTo>
                    <a:pt x="211947" y="69735"/>
                  </a:lnTo>
                  <a:lnTo>
                    <a:pt x="224356" y="71288"/>
                  </a:lnTo>
                  <a:lnTo>
                    <a:pt x="238125" y="7143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3" name="SMARTInkShape-596">
              <a:extLst>
                <a:ext uri="{FF2B5EF4-FFF2-40B4-BE49-F238E27FC236}">
                  <a16:creationId xmlns:a16="http://schemas.microsoft.com/office/drawing/2014/main" id="{AE92336D-7B16-4BD0-A417-8623151CD8E3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9525005" y="1190625"/>
              <a:ext cx="107108" cy="130912"/>
            </a:xfrm>
            <a:custGeom>
              <a:avLst/>
              <a:gdLst/>
              <a:ahLst/>
              <a:cxnLst/>
              <a:rect l="0" t="0" r="0" b="0"/>
              <a:pathLst>
                <a:path w="107108" h="130912">
                  <a:moveTo>
                    <a:pt x="71433" y="0"/>
                  </a:moveTo>
                  <a:lnTo>
                    <a:pt x="71433" y="0"/>
                  </a:lnTo>
                  <a:lnTo>
                    <a:pt x="81684" y="0"/>
                  </a:lnTo>
                  <a:lnTo>
                    <a:pt x="82235" y="1323"/>
                  </a:lnTo>
                  <a:lnTo>
                    <a:pt x="83193" y="10251"/>
                  </a:lnTo>
                  <a:lnTo>
                    <a:pt x="86802" y="11171"/>
                  </a:lnTo>
                  <a:lnTo>
                    <a:pt x="93577" y="11761"/>
                  </a:lnTo>
                  <a:lnTo>
                    <a:pt x="94504" y="15369"/>
                  </a:lnTo>
                  <a:lnTo>
                    <a:pt x="94750" y="18184"/>
                  </a:lnTo>
                  <a:lnTo>
                    <a:pt x="96239" y="20060"/>
                  </a:lnTo>
                  <a:lnTo>
                    <a:pt x="101419" y="22145"/>
                  </a:lnTo>
                  <a:lnTo>
                    <a:pt x="103330" y="24024"/>
                  </a:lnTo>
                  <a:lnTo>
                    <a:pt x="105453" y="29639"/>
                  </a:lnTo>
                  <a:lnTo>
                    <a:pt x="107107" y="69869"/>
                  </a:lnTo>
                  <a:lnTo>
                    <a:pt x="103604" y="80883"/>
                  </a:lnTo>
                  <a:lnTo>
                    <a:pt x="98960" y="90187"/>
                  </a:lnTo>
                  <a:lnTo>
                    <a:pt x="96896" y="98733"/>
                  </a:lnTo>
                  <a:lnTo>
                    <a:pt x="95023" y="101541"/>
                  </a:lnTo>
                  <a:lnTo>
                    <a:pt x="92451" y="103412"/>
                  </a:lnTo>
                  <a:lnTo>
                    <a:pt x="89414" y="104660"/>
                  </a:lnTo>
                  <a:lnTo>
                    <a:pt x="87389" y="106815"/>
                  </a:lnTo>
                  <a:lnTo>
                    <a:pt x="80611" y="119779"/>
                  </a:lnTo>
                  <a:lnTo>
                    <a:pt x="77552" y="123509"/>
                  </a:lnTo>
                  <a:lnTo>
                    <a:pt x="70625" y="127653"/>
                  </a:lnTo>
                  <a:lnTo>
                    <a:pt x="55398" y="130314"/>
                  </a:lnTo>
                  <a:lnTo>
                    <a:pt x="31731" y="130911"/>
                  </a:lnTo>
                  <a:lnTo>
                    <a:pt x="29089" y="129607"/>
                  </a:lnTo>
                  <a:lnTo>
                    <a:pt x="27330" y="127415"/>
                  </a:lnTo>
                  <a:lnTo>
                    <a:pt x="24050" y="121452"/>
                  </a:lnTo>
                  <a:lnTo>
                    <a:pt x="16089" y="110657"/>
                  </a:lnTo>
                  <a:lnTo>
                    <a:pt x="13763" y="102979"/>
                  </a:lnTo>
                  <a:lnTo>
                    <a:pt x="11819" y="100403"/>
                  </a:lnTo>
                  <a:lnTo>
                    <a:pt x="4086" y="95454"/>
                  </a:lnTo>
                  <a:lnTo>
                    <a:pt x="1813" y="89608"/>
                  </a:lnTo>
                  <a:lnTo>
                    <a:pt x="4" y="31497"/>
                  </a:lnTo>
                  <a:lnTo>
                    <a:pt x="0" y="21495"/>
                  </a:lnTo>
                  <a:lnTo>
                    <a:pt x="1321" y="18299"/>
                  </a:lnTo>
                  <a:lnTo>
                    <a:pt x="3524" y="16168"/>
                  </a:lnTo>
                  <a:lnTo>
                    <a:pt x="6317" y="14747"/>
                  </a:lnTo>
                  <a:lnTo>
                    <a:pt x="8178" y="12477"/>
                  </a:lnTo>
                  <a:lnTo>
                    <a:pt x="10247" y="6427"/>
                  </a:lnTo>
                  <a:lnTo>
                    <a:pt x="12121" y="4285"/>
                  </a:lnTo>
                  <a:lnTo>
                    <a:pt x="17732" y="1904"/>
                  </a:lnTo>
                  <a:lnTo>
                    <a:pt x="41386" y="50"/>
                  </a:lnTo>
                  <a:lnTo>
                    <a:pt x="48377" y="3550"/>
                  </a:lnTo>
                  <a:lnTo>
                    <a:pt x="52093" y="6335"/>
                  </a:lnTo>
                  <a:lnTo>
                    <a:pt x="56223" y="12958"/>
                  </a:lnTo>
                  <a:lnTo>
                    <a:pt x="71433" y="4762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4" name="SMARTInkShape-597">
              <a:extLst>
                <a:ext uri="{FF2B5EF4-FFF2-40B4-BE49-F238E27FC236}">
                  <a16:creationId xmlns:a16="http://schemas.microsoft.com/office/drawing/2014/main" id="{21804E2D-9ED1-47DE-8281-D3F8FF8839D8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9727406" y="440694"/>
              <a:ext cx="345284" cy="261733"/>
            </a:xfrm>
            <a:custGeom>
              <a:avLst/>
              <a:gdLst/>
              <a:ahLst/>
              <a:cxnLst/>
              <a:rect l="0" t="0" r="0" b="0"/>
              <a:pathLst>
                <a:path w="345284" h="261733">
                  <a:moveTo>
                    <a:pt x="0" y="178431"/>
                  </a:moveTo>
                  <a:lnTo>
                    <a:pt x="0" y="178431"/>
                  </a:lnTo>
                  <a:lnTo>
                    <a:pt x="33907" y="178431"/>
                  </a:lnTo>
                  <a:lnTo>
                    <a:pt x="46190" y="186613"/>
                  </a:lnTo>
                  <a:lnTo>
                    <a:pt x="64103" y="190557"/>
                  </a:lnTo>
                  <a:lnTo>
                    <a:pt x="82679" y="199543"/>
                  </a:lnTo>
                  <a:lnTo>
                    <a:pt x="134054" y="214264"/>
                  </a:lnTo>
                  <a:lnTo>
                    <a:pt x="149375" y="223297"/>
                  </a:lnTo>
                  <a:lnTo>
                    <a:pt x="158113" y="230562"/>
                  </a:lnTo>
                  <a:lnTo>
                    <a:pt x="169932" y="234673"/>
                  </a:lnTo>
                  <a:lnTo>
                    <a:pt x="197298" y="238852"/>
                  </a:lnTo>
                  <a:lnTo>
                    <a:pt x="214087" y="247300"/>
                  </a:lnTo>
                  <a:lnTo>
                    <a:pt x="247676" y="249824"/>
                  </a:lnTo>
                  <a:lnTo>
                    <a:pt x="261889" y="261732"/>
                  </a:lnTo>
                  <a:lnTo>
                    <a:pt x="261933" y="251520"/>
                  </a:lnTo>
                  <a:lnTo>
                    <a:pt x="260612" y="250969"/>
                  </a:lnTo>
                  <a:lnTo>
                    <a:pt x="239823" y="249872"/>
                  </a:lnTo>
                  <a:lnTo>
                    <a:pt x="228955" y="241687"/>
                  </a:lnTo>
                  <a:lnTo>
                    <a:pt x="217916" y="239066"/>
                  </a:lnTo>
                  <a:lnTo>
                    <a:pt x="196768" y="238005"/>
                  </a:lnTo>
                  <a:lnTo>
                    <a:pt x="189758" y="234454"/>
                  </a:lnTo>
                  <a:lnTo>
                    <a:pt x="169525" y="218201"/>
                  </a:lnTo>
                  <a:lnTo>
                    <a:pt x="158415" y="215350"/>
                  </a:lnTo>
                  <a:lnTo>
                    <a:pt x="150664" y="214683"/>
                  </a:lnTo>
                  <a:lnTo>
                    <a:pt x="148068" y="213183"/>
                  </a:lnTo>
                  <a:lnTo>
                    <a:pt x="146337" y="210859"/>
                  </a:lnTo>
                  <a:lnTo>
                    <a:pt x="145184" y="207987"/>
                  </a:lnTo>
                  <a:lnTo>
                    <a:pt x="143091" y="206073"/>
                  </a:lnTo>
                  <a:lnTo>
                    <a:pt x="130227" y="199472"/>
                  </a:lnTo>
                  <a:lnTo>
                    <a:pt x="122702" y="194397"/>
                  </a:lnTo>
                  <a:lnTo>
                    <a:pt x="114948" y="192142"/>
                  </a:lnTo>
                  <a:lnTo>
                    <a:pt x="112350" y="190217"/>
                  </a:lnTo>
                  <a:lnTo>
                    <a:pt x="110619" y="187611"/>
                  </a:lnTo>
                  <a:lnTo>
                    <a:pt x="107373" y="181188"/>
                  </a:lnTo>
                  <a:lnTo>
                    <a:pt x="88305" y="158481"/>
                  </a:lnTo>
                  <a:lnTo>
                    <a:pt x="84815" y="146649"/>
                  </a:lnTo>
                  <a:lnTo>
                    <a:pt x="83997" y="138729"/>
                  </a:lnTo>
                  <a:lnTo>
                    <a:pt x="80107" y="130800"/>
                  </a:lnTo>
                  <a:lnTo>
                    <a:pt x="75291" y="122866"/>
                  </a:lnTo>
                  <a:lnTo>
                    <a:pt x="72199" y="106993"/>
                  </a:lnTo>
                  <a:lnTo>
                    <a:pt x="71452" y="67306"/>
                  </a:lnTo>
                  <a:lnTo>
                    <a:pt x="74971" y="59368"/>
                  </a:lnTo>
                  <a:lnTo>
                    <a:pt x="79623" y="51431"/>
                  </a:lnTo>
                  <a:lnTo>
                    <a:pt x="81691" y="43494"/>
                  </a:lnTo>
                  <a:lnTo>
                    <a:pt x="83565" y="40848"/>
                  </a:lnTo>
                  <a:lnTo>
                    <a:pt x="86137" y="39084"/>
                  </a:lnTo>
                  <a:lnTo>
                    <a:pt x="92523" y="35801"/>
                  </a:lnTo>
                  <a:lnTo>
                    <a:pt x="115204" y="16708"/>
                  </a:lnTo>
                  <a:lnTo>
                    <a:pt x="130990" y="9196"/>
                  </a:lnTo>
                  <a:lnTo>
                    <a:pt x="138916" y="3997"/>
                  </a:lnTo>
                  <a:lnTo>
                    <a:pt x="150816" y="1070"/>
                  </a:lnTo>
                  <a:lnTo>
                    <a:pt x="176978" y="0"/>
                  </a:lnTo>
                  <a:lnTo>
                    <a:pt x="188018" y="3437"/>
                  </a:lnTo>
                  <a:lnTo>
                    <a:pt x="197335" y="8052"/>
                  </a:lnTo>
                  <a:lnTo>
                    <a:pt x="210017" y="11973"/>
                  </a:lnTo>
                  <a:lnTo>
                    <a:pt x="223477" y="19602"/>
                  </a:lnTo>
                  <a:lnTo>
                    <a:pt x="269545" y="24867"/>
                  </a:lnTo>
                  <a:lnTo>
                    <a:pt x="285685" y="33053"/>
                  </a:lnTo>
                  <a:lnTo>
                    <a:pt x="325928" y="35543"/>
                  </a:lnTo>
                  <a:lnTo>
                    <a:pt x="333592" y="32022"/>
                  </a:lnTo>
                  <a:lnTo>
                    <a:pt x="345283" y="236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23785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763DBD-FDA3-4D26-A85F-BC6716920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84564"/>
            <a:ext cx="4835317" cy="2376619"/>
          </a:xfrm>
        </p:spPr>
        <p:txBody>
          <a:bodyPr>
            <a:normAutofit/>
          </a:bodyPr>
          <a:lstStyle/>
          <a:p>
            <a:endParaRPr lang="sv-SE" dirty="0"/>
          </a:p>
          <a:p>
            <a:r>
              <a:rPr lang="sv-SE" dirty="0"/>
              <a:t>Numerar las aticulaciones.</a:t>
            </a:r>
          </a:p>
          <a:p>
            <a:pPr lvl="1"/>
            <a:r>
              <a:rPr lang="sv-SE" dirty="0"/>
              <a:t>Empezar desde el 1 y desde abajo.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487F090-AB89-4286-B8C0-2F8D7AF8B2C0}"/>
              </a:ext>
            </a:extLst>
          </p:cNvPr>
          <p:cNvSpPr txBox="1">
            <a:spLocks/>
          </p:cNvSpPr>
          <p:nvPr/>
        </p:nvSpPr>
        <p:spPr>
          <a:xfrm>
            <a:off x="1141413" y="609600"/>
            <a:ext cx="9905998" cy="684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/>
              <a:t>Metodología de </a:t>
            </a:r>
            <a:r>
              <a:rPr lang="es-MX" dirty="0" err="1"/>
              <a:t>Denavit-Hartenberg</a:t>
            </a:r>
            <a:r>
              <a:rPr lang="es-MX" dirty="0"/>
              <a:t> 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66B43F2F-7266-43AD-B2E6-F0F5721F5AB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5652" t="22788" r="29782" b="19985"/>
          <a:stretch/>
        </p:blipFill>
        <p:spPr>
          <a:xfrm>
            <a:off x="5910469" y="1232453"/>
            <a:ext cx="4081670" cy="5345902"/>
          </a:xfrm>
          <a:prstGeom prst="rect">
            <a:avLst/>
          </a:prstGeom>
        </p:spPr>
      </p:pic>
      <p:sp>
        <p:nvSpPr>
          <p:cNvPr id="40" name="SMARTInkShape-574">
            <a:extLst>
              <a:ext uri="{FF2B5EF4-FFF2-40B4-BE49-F238E27FC236}">
                <a16:creationId xmlns:a16="http://schemas.microsoft.com/office/drawing/2014/main" id="{BD455206-5AA9-422E-A612-6408C437D41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453563" y="5167460"/>
            <a:ext cx="462628" cy="380852"/>
          </a:xfrm>
          <a:custGeom>
            <a:avLst/>
            <a:gdLst/>
            <a:ahLst/>
            <a:cxnLst/>
            <a:rect l="0" t="0" r="0" b="0"/>
            <a:pathLst>
              <a:path w="462628" h="380852">
                <a:moveTo>
                  <a:pt x="226218" y="142728"/>
                </a:moveTo>
                <a:lnTo>
                  <a:pt x="226218" y="142728"/>
                </a:lnTo>
                <a:lnTo>
                  <a:pt x="208137" y="160809"/>
                </a:lnTo>
                <a:lnTo>
                  <a:pt x="201425" y="163993"/>
                </a:lnTo>
                <a:lnTo>
                  <a:pt x="197784" y="164842"/>
                </a:lnTo>
                <a:lnTo>
                  <a:pt x="195356" y="166731"/>
                </a:lnTo>
                <a:lnTo>
                  <a:pt x="192658" y="172357"/>
                </a:lnTo>
                <a:lnTo>
                  <a:pt x="190616" y="174387"/>
                </a:lnTo>
                <a:lnTo>
                  <a:pt x="166461" y="187633"/>
                </a:lnTo>
                <a:lnTo>
                  <a:pt x="162568" y="188539"/>
                </a:lnTo>
                <a:lnTo>
                  <a:pt x="159973" y="190466"/>
                </a:lnTo>
                <a:lnTo>
                  <a:pt x="158242" y="193074"/>
                </a:lnTo>
                <a:lnTo>
                  <a:pt x="157088" y="196136"/>
                </a:lnTo>
                <a:lnTo>
                  <a:pt x="154996" y="198177"/>
                </a:lnTo>
                <a:lnTo>
                  <a:pt x="142133" y="204980"/>
                </a:lnTo>
                <a:lnTo>
                  <a:pt x="134608" y="210083"/>
                </a:lnTo>
                <a:lnTo>
                  <a:pt x="126854" y="212350"/>
                </a:lnTo>
                <a:lnTo>
                  <a:pt x="124255" y="214278"/>
                </a:lnTo>
                <a:lnTo>
                  <a:pt x="122525" y="216887"/>
                </a:lnTo>
                <a:lnTo>
                  <a:pt x="121370" y="219948"/>
                </a:lnTo>
                <a:lnTo>
                  <a:pt x="119278" y="221989"/>
                </a:lnTo>
                <a:lnTo>
                  <a:pt x="113426" y="224257"/>
                </a:lnTo>
                <a:lnTo>
                  <a:pt x="97455" y="225912"/>
                </a:lnTo>
                <a:lnTo>
                  <a:pt x="96720" y="227288"/>
                </a:lnTo>
                <a:lnTo>
                  <a:pt x="95903" y="232345"/>
                </a:lnTo>
                <a:lnTo>
                  <a:pt x="94363" y="234223"/>
                </a:lnTo>
                <a:lnTo>
                  <a:pt x="89123" y="236309"/>
                </a:lnTo>
                <a:lnTo>
                  <a:pt x="73599" y="237831"/>
                </a:lnTo>
                <a:lnTo>
                  <a:pt x="62358" y="246131"/>
                </a:lnTo>
                <a:lnTo>
                  <a:pt x="47682" y="249871"/>
                </a:lnTo>
                <a:lnTo>
                  <a:pt x="47625" y="261645"/>
                </a:lnTo>
                <a:lnTo>
                  <a:pt x="47625" y="250371"/>
                </a:lnTo>
                <a:lnTo>
                  <a:pt x="57876" y="249926"/>
                </a:lnTo>
                <a:lnTo>
                  <a:pt x="68709" y="241710"/>
                </a:lnTo>
                <a:lnTo>
                  <a:pt x="79742" y="237760"/>
                </a:lnTo>
                <a:lnTo>
                  <a:pt x="104300" y="218245"/>
                </a:lnTo>
                <a:lnTo>
                  <a:pt x="115423" y="214050"/>
                </a:lnTo>
                <a:lnTo>
                  <a:pt x="155001" y="181736"/>
                </a:lnTo>
                <a:lnTo>
                  <a:pt x="158896" y="180639"/>
                </a:lnTo>
                <a:lnTo>
                  <a:pt x="218137" y="138370"/>
                </a:lnTo>
                <a:lnTo>
                  <a:pt x="234128" y="124130"/>
                </a:lnTo>
                <a:lnTo>
                  <a:pt x="250025" y="116417"/>
                </a:lnTo>
                <a:lnTo>
                  <a:pt x="308826" y="71271"/>
                </a:lnTo>
                <a:lnTo>
                  <a:pt x="315850" y="63344"/>
                </a:lnTo>
                <a:lnTo>
                  <a:pt x="323887" y="47476"/>
                </a:lnTo>
                <a:lnTo>
                  <a:pt x="327049" y="43507"/>
                </a:lnTo>
                <a:lnTo>
                  <a:pt x="334091" y="39098"/>
                </a:lnTo>
                <a:lnTo>
                  <a:pt x="341631" y="35816"/>
                </a:lnTo>
                <a:lnTo>
                  <a:pt x="367235" y="13576"/>
                </a:lnTo>
                <a:lnTo>
                  <a:pt x="380990" y="11760"/>
                </a:lnTo>
                <a:lnTo>
                  <a:pt x="380995" y="11760"/>
                </a:lnTo>
                <a:lnTo>
                  <a:pt x="370747" y="11760"/>
                </a:lnTo>
                <a:lnTo>
                  <a:pt x="348037" y="31521"/>
                </a:lnTo>
                <a:lnTo>
                  <a:pt x="336985" y="35694"/>
                </a:lnTo>
                <a:lnTo>
                  <a:pt x="329246" y="41358"/>
                </a:lnTo>
                <a:lnTo>
                  <a:pt x="324925" y="48286"/>
                </a:lnTo>
                <a:lnTo>
                  <a:pt x="323773" y="51985"/>
                </a:lnTo>
                <a:lnTo>
                  <a:pt x="321682" y="54451"/>
                </a:lnTo>
                <a:lnTo>
                  <a:pt x="264400" y="95169"/>
                </a:lnTo>
                <a:lnTo>
                  <a:pt x="242418" y="113632"/>
                </a:lnTo>
                <a:lnTo>
                  <a:pt x="226282" y="121399"/>
                </a:lnTo>
                <a:lnTo>
                  <a:pt x="222292" y="124539"/>
                </a:lnTo>
                <a:lnTo>
                  <a:pt x="217859" y="131558"/>
                </a:lnTo>
                <a:lnTo>
                  <a:pt x="214565" y="139086"/>
                </a:lnTo>
                <a:lnTo>
                  <a:pt x="208692" y="146842"/>
                </a:lnTo>
                <a:lnTo>
                  <a:pt x="201672" y="151170"/>
                </a:lnTo>
                <a:lnTo>
                  <a:pt x="194143" y="154417"/>
                </a:lnTo>
                <a:lnTo>
                  <a:pt x="162445" y="173485"/>
                </a:lnTo>
                <a:lnTo>
                  <a:pt x="147938" y="178299"/>
                </a:lnTo>
                <a:lnTo>
                  <a:pt x="135262" y="186193"/>
                </a:lnTo>
                <a:lnTo>
                  <a:pt x="127144" y="188505"/>
                </a:lnTo>
                <a:lnTo>
                  <a:pt x="124450" y="190443"/>
                </a:lnTo>
                <a:lnTo>
                  <a:pt x="122654" y="193058"/>
                </a:lnTo>
                <a:lnTo>
                  <a:pt x="121456" y="196125"/>
                </a:lnTo>
                <a:lnTo>
                  <a:pt x="119336" y="198169"/>
                </a:lnTo>
                <a:lnTo>
                  <a:pt x="106426" y="204979"/>
                </a:lnTo>
                <a:lnTo>
                  <a:pt x="97457" y="212350"/>
                </a:lnTo>
                <a:lnTo>
                  <a:pt x="86180" y="215129"/>
                </a:lnTo>
                <a:lnTo>
                  <a:pt x="72090" y="225567"/>
                </a:lnTo>
                <a:lnTo>
                  <a:pt x="59535" y="226070"/>
                </a:lnTo>
                <a:lnTo>
                  <a:pt x="65853" y="226070"/>
                </a:lnTo>
                <a:lnTo>
                  <a:pt x="67714" y="224748"/>
                </a:lnTo>
                <a:lnTo>
                  <a:pt x="68955" y="222544"/>
                </a:lnTo>
                <a:lnTo>
                  <a:pt x="69783" y="219751"/>
                </a:lnTo>
                <a:lnTo>
                  <a:pt x="77268" y="209499"/>
                </a:lnTo>
                <a:lnTo>
                  <a:pt x="84170" y="205477"/>
                </a:lnTo>
                <a:lnTo>
                  <a:pt x="91648" y="202366"/>
                </a:lnTo>
                <a:lnTo>
                  <a:pt x="146404" y="154614"/>
                </a:lnTo>
                <a:lnTo>
                  <a:pt x="205189" y="112080"/>
                </a:lnTo>
                <a:lnTo>
                  <a:pt x="264191" y="67334"/>
                </a:lnTo>
                <a:lnTo>
                  <a:pt x="308760" y="39100"/>
                </a:lnTo>
                <a:lnTo>
                  <a:pt x="331599" y="29948"/>
                </a:lnTo>
                <a:lnTo>
                  <a:pt x="356431" y="15069"/>
                </a:lnTo>
                <a:lnTo>
                  <a:pt x="378603" y="11953"/>
                </a:lnTo>
                <a:lnTo>
                  <a:pt x="379402" y="10565"/>
                </a:lnTo>
                <a:lnTo>
                  <a:pt x="380789" y="1524"/>
                </a:lnTo>
                <a:lnTo>
                  <a:pt x="384433" y="596"/>
                </a:lnTo>
                <a:lnTo>
                  <a:pt x="391233" y="0"/>
                </a:lnTo>
                <a:lnTo>
                  <a:pt x="381448" y="11272"/>
                </a:lnTo>
                <a:lnTo>
                  <a:pt x="370788" y="21967"/>
                </a:lnTo>
                <a:lnTo>
                  <a:pt x="312441" y="58306"/>
                </a:lnTo>
                <a:lnTo>
                  <a:pt x="253517" y="106075"/>
                </a:lnTo>
                <a:lnTo>
                  <a:pt x="195612" y="150654"/>
                </a:lnTo>
                <a:lnTo>
                  <a:pt x="182902" y="163891"/>
                </a:lnTo>
                <a:lnTo>
                  <a:pt x="168111" y="183982"/>
                </a:lnTo>
                <a:lnTo>
                  <a:pt x="111115" y="225118"/>
                </a:lnTo>
                <a:lnTo>
                  <a:pt x="73319" y="259924"/>
                </a:lnTo>
                <a:lnTo>
                  <a:pt x="62303" y="262745"/>
                </a:lnTo>
                <a:lnTo>
                  <a:pt x="47630" y="273692"/>
                </a:lnTo>
                <a:lnTo>
                  <a:pt x="91390" y="231254"/>
                </a:lnTo>
                <a:lnTo>
                  <a:pt x="128492" y="213423"/>
                </a:lnTo>
                <a:lnTo>
                  <a:pt x="180864" y="174464"/>
                </a:lnTo>
                <a:lnTo>
                  <a:pt x="240033" y="135892"/>
                </a:lnTo>
                <a:lnTo>
                  <a:pt x="294149" y="103083"/>
                </a:lnTo>
                <a:lnTo>
                  <a:pt x="317345" y="88497"/>
                </a:lnTo>
                <a:lnTo>
                  <a:pt x="342507" y="80715"/>
                </a:lnTo>
                <a:lnTo>
                  <a:pt x="401522" y="47413"/>
                </a:lnTo>
                <a:lnTo>
                  <a:pt x="411288" y="40834"/>
                </a:lnTo>
                <a:lnTo>
                  <a:pt x="428336" y="33083"/>
                </a:lnTo>
                <a:lnTo>
                  <a:pt x="436433" y="27852"/>
                </a:lnTo>
                <a:lnTo>
                  <a:pt x="451735" y="23829"/>
                </a:lnTo>
                <a:lnTo>
                  <a:pt x="462627" y="23679"/>
                </a:lnTo>
                <a:lnTo>
                  <a:pt x="457514" y="23669"/>
                </a:lnTo>
                <a:lnTo>
                  <a:pt x="455821" y="24991"/>
                </a:lnTo>
                <a:lnTo>
                  <a:pt x="452882" y="33917"/>
                </a:lnTo>
                <a:lnTo>
                  <a:pt x="449107" y="34836"/>
                </a:lnTo>
                <a:lnTo>
                  <a:pt x="446248" y="35081"/>
                </a:lnTo>
                <a:lnTo>
                  <a:pt x="439545" y="38881"/>
                </a:lnTo>
                <a:lnTo>
                  <a:pt x="432156" y="43658"/>
                </a:lnTo>
                <a:lnTo>
                  <a:pt x="424460" y="45779"/>
                </a:lnTo>
                <a:lnTo>
                  <a:pt x="421881" y="47668"/>
                </a:lnTo>
                <a:lnTo>
                  <a:pt x="420160" y="50251"/>
                </a:lnTo>
                <a:lnTo>
                  <a:pt x="419013" y="53295"/>
                </a:lnTo>
                <a:lnTo>
                  <a:pt x="359822" y="104548"/>
                </a:lnTo>
                <a:lnTo>
                  <a:pt x="330079" y="130605"/>
                </a:lnTo>
                <a:lnTo>
                  <a:pt x="275609" y="170505"/>
                </a:lnTo>
                <a:lnTo>
                  <a:pt x="221663" y="212548"/>
                </a:lnTo>
                <a:lnTo>
                  <a:pt x="170853" y="256401"/>
                </a:lnTo>
                <a:lnTo>
                  <a:pt x="154820" y="264254"/>
                </a:lnTo>
                <a:lnTo>
                  <a:pt x="134942" y="280635"/>
                </a:lnTo>
                <a:lnTo>
                  <a:pt x="127002" y="283394"/>
                </a:lnTo>
                <a:lnTo>
                  <a:pt x="124355" y="285454"/>
                </a:lnTo>
                <a:lnTo>
                  <a:pt x="119307" y="293349"/>
                </a:lnTo>
                <a:lnTo>
                  <a:pt x="113438" y="295660"/>
                </a:lnTo>
                <a:lnTo>
                  <a:pt x="102697" y="296961"/>
                </a:lnTo>
                <a:lnTo>
                  <a:pt x="100214" y="298466"/>
                </a:lnTo>
                <a:lnTo>
                  <a:pt x="98559" y="300793"/>
                </a:lnTo>
                <a:lnTo>
                  <a:pt x="95307" y="309265"/>
                </a:lnTo>
                <a:lnTo>
                  <a:pt x="95255" y="299151"/>
                </a:lnTo>
                <a:lnTo>
                  <a:pt x="96577" y="298603"/>
                </a:lnTo>
                <a:lnTo>
                  <a:pt x="101572" y="297996"/>
                </a:lnTo>
                <a:lnTo>
                  <a:pt x="108201" y="294197"/>
                </a:lnTo>
                <a:lnTo>
                  <a:pt x="115558" y="289422"/>
                </a:lnTo>
                <a:lnTo>
                  <a:pt x="127137" y="285411"/>
                </a:lnTo>
                <a:lnTo>
                  <a:pt x="182563" y="233995"/>
                </a:lnTo>
                <a:lnTo>
                  <a:pt x="242011" y="192998"/>
                </a:lnTo>
                <a:lnTo>
                  <a:pt x="264665" y="169022"/>
                </a:lnTo>
                <a:lnTo>
                  <a:pt x="324023" y="130886"/>
                </a:lnTo>
                <a:lnTo>
                  <a:pt x="356366" y="107015"/>
                </a:lnTo>
                <a:lnTo>
                  <a:pt x="360608" y="103044"/>
                </a:lnTo>
                <a:lnTo>
                  <a:pt x="372378" y="98632"/>
                </a:lnTo>
                <a:lnTo>
                  <a:pt x="385105" y="95348"/>
                </a:lnTo>
                <a:lnTo>
                  <a:pt x="404055" y="85988"/>
                </a:lnTo>
                <a:lnTo>
                  <a:pt x="408275" y="85058"/>
                </a:lnTo>
                <a:lnTo>
                  <a:pt x="411091" y="83114"/>
                </a:lnTo>
                <a:lnTo>
                  <a:pt x="412967" y="80496"/>
                </a:lnTo>
                <a:lnTo>
                  <a:pt x="414218" y="77428"/>
                </a:lnTo>
                <a:lnTo>
                  <a:pt x="416374" y="75382"/>
                </a:lnTo>
                <a:lnTo>
                  <a:pt x="428697" y="70326"/>
                </a:lnTo>
                <a:lnTo>
                  <a:pt x="439991" y="59888"/>
                </a:lnTo>
                <a:lnTo>
                  <a:pt x="440371" y="65854"/>
                </a:lnTo>
                <a:lnTo>
                  <a:pt x="439101" y="67666"/>
                </a:lnTo>
                <a:lnTo>
                  <a:pt x="436933" y="68874"/>
                </a:lnTo>
                <a:lnTo>
                  <a:pt x="430266" y="70813"/>
                </a:lnTo>
                <a:lnTo>
                  <a:pt x="429353" y="74605"/>
                </a:lnTo>
                <a:lnTo>
                  <a:pt x="429111" y="77469"/>
                </a:lnTo>
                <a:lnTo>
                  <a:pt x="427626" y="79379"/>
                </a:lnTo>
                <a:lnTo>
                  <a:pt x="422448" y="81500"/>
                </a:lnTo>
                <a:lnTo>
                  <a:pt x="408344" y="84184"/>
                </a:lnTo>
                <a:lnTo>
                  <a:pt x="396745" y="91279"/>
                </a:lnTo>
                <a:lnTo>
                  <a:pt x="384931" y="95292"/>
                </a:lnTo>
                <a:lnTo>
                  <a:pt x="329847" y="142749"/>
                </a:lnTo>
                <a:lnTo>
                  <a:pt x="281863" y="175801"/>
                </a:lnTo>
                <a:lnTo>
                  <a:pt x="253032" y="209092"/>
                </a:lnTo>
                <a:lnTo>
                  <a:pt x="223952" y="229895"/>
                </a:lnTo>
                <a:lnTo>
                  <a:pt x="193245" y="268616"/>
                </a:lnTo>
                <a:lnTo>
                  <a:pt x="135035" y="317344"/>
                </a:lnTo>
                <a:lnTo>
                  <a:pt x="99221" y="351748"/>
                </a:lnTo>
                <a:lnTo>
                  <a:pt x="91282" y="354688"/>
                </a:lnTo>
                <a:lnTo>
                  <a:pt x="88636" y="356795"/>
                </a:lnTo>
                <a:lnTo>
                  <a:pt x="83588" y="364758"/>
                </a:lnTo>
                <a:lnTo>
                  <a:pt x="77720" y="367085"/>
                </a:lnTo>
                <a:lnTo>
                  <a:pt x="75626" y="369028"/>
                </a:lnTo>
                <a:lnTo>
                  <a:pt x="73299" y="374715"/>
                </a:lnTo>
                <a:lnTo>
                  <a:pt x="71355" y="376761"/>
                </a:lnTo>
                <a:lnTo>
                  <a:pt x="59535" y="380851"/>
                </a:lnTo>
                <a:lnTo>
                  <a:pt x="59532" y="374531"/>
                </a:lnTo>
                <a:lnTo>
                  <a:pt x="60855" y="372670"/>
                </a:lnTo>
                <a:lnTo>
                  <a:pt x="63059" y="371429"/>
                </a:lnTo>
                <a:lnTo>
                  <a:pt x="65852" y="370601"/>
                </a:lnTo>
                <a:lnTo>
                  <a:pt x="67713" y="368726"/>
                </a:lnTo>
                <a:lnTo>
                  <a:pt x="69782" y="363116"/>
                </a:lnTo>
                <a:lnTo>
                  <a:pt x="71657" y="361090"/>
                </a:lnTo>
                <a:lnTo>
                  <a:pt x="77268" y="358840"/>
                </a:lnTo>
                <a:lnTo>
                  <a:pt x="79293" y="356918"/>
                </a:lnTo>
                <a:lnTo>
                  <a:pt x="89130" y="340626"/>
                </a:lnTo>
                <a:lnTo>
                  <a:pt x="146408" y="282073"/>
                </a:lnTo>
                <a:lnTo>
                  <a:pt x="193809" y="238195"/>
                </a:lnTo>
                <a:lnTo>
                  <a:pt x="206523" y="228814"/>
                </a:lnTo>
                <a:lnTo>
                  <a:pt x="228992" y="204760"/>
                </a:lnTo>
                <a:lnTo>
                  <a:pt x="287905" y="162615"/>
                </a:lnTo>
                <a:lnTo>
                  <a:pt x="340177" y="124208"/>
                </a:lnTo>
                <a:lnTo>
                  <a:pt x="356962" y="116433"/>
                </a:lnTo>
                <a:lnTo>
                  <a:pt x="377001" y="100067"/>
                </a:lnTo>
                <a:lnTo>
                  <a:pt x="392900" y="92555"/>
                </a:lnTo>
                <a:lnTo>
                  <a:pt x="402459" y="85045"/>
                </a:lnTo>
                <a:lnTo>
                  <a:pt x="416717" y="83195"/>
                </a:lnTo>
                <a:lnTo>
                  <a:pt x="410398" y="89518"/>
                </a:lnTo>
                <a:lnTo>
                  <a:pt x="403767" y="92620"/>
                </a:lnTo>
                <a:lnTo>
                  <a:pt x="400146" y="93448"/>
                </a:lnTo>
                <a:lnTo>
                  <a:pt x="397733" y="95322"/>
                </a:lnTo>
                <a:lnTo>
                  <a:pt x="395051" y="100933"/>
                </a:lnTo>
                <a:lnTo>
                  <a:pt x="393013" y="102959"/>
                </a:lnTo>
                <a:lnTo>
                  <a:pt x="342923" y="134950"/>
                </a:lnTo>
                <a:lnTo>
                  <a:pt x="283449" y="192667"/>
                </a:lnTo>
                <a:lnTo>
                  <a:pt x="258629" y="213948"/>
                </a:lnTo>
                <a:lnTo>
                  <a:pt x="235854" y="229997"/>
                </a:lnTo>
                <a:lnTo>
                  <a:pt x="218616" y="252766"/>
                </a:lnTo>
                <a:lnTo>
                  <a:pt x="206474" y="261762"/>
                </a:lnTo>
                <a:lnTo>
                  <a:pt x="186544" y="288261"/>
                </a:lnTo>
                <a:lnTo>
                  <a:pt x="134707" y="328256"/>
                </a:lnTo>
                <a:lnTo>
                  <a:pt x="126897" y="331018"/>
                </a:lnTo>
                <a:lnTo>
                  <a:pt x="124286" y="333078"/>
                </a:lnTo>
                <a:lnTo>
                  <a:pt x="119287" y="340974"/>
                </a:lnTo>
                <a:lnTo>
                  <a:pt x="107072" y="346091"/>
                </a:lnTo>
                <a:lnTo>
                  <a:pt x="95409" y="356890"/>
                </a:lnTo>
                <a:lnTo>
                  <a:pt x="83387" y="357039"/>
                </a:lnTo>
                <a:lnTo>
                  <a:pt x="89676" y="357040"/>
                </a:lnTo>
                <a:lnTo>
                  <a:pt x="91535" y="355717"/>
                </a:lnTo>
                <a:lnTo>
                  <a:pt x="92773" y="353512"/>
                </a:lnTo>
                <a:lnTo>
                  <a:pt x="94760" y="346789"/>
                </a:lnTo>
                <a:lnTo>
                  <a:pt x="101425" y="339303"/>
                </a:lnTo>
                <a:lnTo>
                  <a:pt x="108137" y="335927"/>
                </a:lnTo>
                <a:lnTo>
                  <a:pt x="111779" y="335027"/>
                </a:lnTo>
                <a:lnTo>
                  <a:pt x="114206" y="333105"/>
                </a:lnTo>
                <a:lnTo>
                  <a:pt x="146994" y="293493"/>
                </a:lnTo>
                <a:lnTo>
                  <a:pt x="204720" y="235663"/>
                </a:lnTo>
                <a:lnTo>
                  <a:pt x="229528" y="214382"/>
                </a:lnTo>
                <a:lnTo>
                  <a:pt x="265403" y="186397"/>
                </a:lnTo>
                <a:lnTo>
                  <a:pt x="289211" y="166542"/>
                </a:lnTo>
                <a:lnTo>
                  <a:pt x="320726" y="142728"/>
                </a:lnTo>
                <a:lnTo>
                  <a:pt x="324941" y="138759"/>
                </a:lnTo>
                <a:lnTo>
                  <a:pt x="336683" y="134349"/>
                </a:lnTo>
                <a:lnTo>
                  <a:pt x="349397" y="131066"/>
                </a:lnTo>
                <a:lnTo>
                  <a:pt x="368338" y="121707"/>
                </a:lnTo>
                <a:lnTo>
                  <a:pt x="376695" y="118833"/>
                </a:lnTo>
                <a:lnTo>
                  <a:pt x="404792" y="98393"/>
                </a:lnTo>
                <a:lnTo>
                  <a:pt x="420683" y="95752"/>
                </a:lnTo>
                <a:lnTo>
                  <a:pt x="423330" y="94213"/>
                </a:lnTo>
                <a:lnTo>
                  <a:pt x="425096" y="91864"/>
                </a:lnTo>
                <a:lnTo>
                  <a:pt x="426271" y="88974"/>
                </a:lnTo>
                <a:lnTo>
                  <a:pt x="428380" y="87048"/>
                </a:lnTo>
                <a:lnTo>
                  <a:pt x="439980" y="83347"/>
                </a:lnTo>
                <a:lnTo>
                  <a:pt x="452288" y="83197"/>
                </a:lnTo>
                <a:lnTo>
                  <a:pt x="434354" y="83195"/>
                </a:lnTo>
                <a:lnTo>
                  <a:pt x="432444" y="84519"/>
                </a:lnTo>
                <a:lnTo>
                  <a:pt x="431171" y="86724"/>
                </a:lnTo>
                <a:lnTo>
                  <a:pt x="430322" y="89518"/>
                </a:lnTo>
                <a:lnTo>
                  <a:pt x="428434" y="91379"/>
                </a:lnTo>
                <a:lnTo>
                  <a:pt x="422808" y="93448"/>
                </a:lnTo>
                <a:lnTo>
                  <a:pt x="412202" y="94612"/>
                </a:lnTo>
                <a:lnTo>
                  <a:pt x="353291" y="126435"/>
                </a:lnTo>
                <a:lnTo>
                  <a:pt x="338540" y="130845"/>
                </a:lnTo>
                <a:lnTo>
                  <a:pt x="282285" y="170555"/>
                </a:lnTo>
                <a:lnTo>
                  <a:pt x="225928" y="211685"/>
                </a:lnTo>
                <a:lnTo>
                  <a:pt x="178896" y="249819"/>
                </a:lnTo>
                <a:lnTo>
                  <a:pt x="134941" y="292216"/>
                </a:lnTo>
                <a:lnTo>
                  <a:pt x="119063" y="299991"/>
                </a:lnTo>
                <a:lnTo>
                  <a:pt x="99218" y="316356"/>
                </a:lnTo>
                <a:lnTo>
                  <a:pt x="83343" y="321320"/>
                </a:lnTo>
                <a:lnTo>
                  <a:pt x="83343" y="285025"/>
                </a:lnTo>
                <a:lnTo>
                  <a:pt x="86871" y="275204"/>
                </a:lnTo>
                <a:lnTo>
                  <a:pt x="93595" y="264440"/>
                </a:lnTo>
                <a:lnTo>
                  <a:pt x="96246" y="252808"/>
                </a:lnTo>
                <a:lnTo>
                  <a:pt x="103335" y="241637"/>
                </a:lnTo>
                <a:lnTo>
                  <a:pt x="106401" y="226010"/>
                </a:lnTo>
                <a:lnTo>
                  <a:pt x="108143" y="216783"/>
                </a:lnTo>
                <a:lnTo>
                  <a:pt x="128232" y="173455"/>
                </a:lnTo>
                <a:lnTo>
                  <a:pt x="169176" y="116666"/>
                </a:lnTo>
                <a:lnTo>
                  <a:pt x="172315" y="113447"/>
                </a:lnTo>
                <a:lnTo>
                  <a:pt x="175803" y="106342"/>
                </a:lnTo>
                <a:lnTo>
                  <a:pt x="176733" y="102596"/>
                </a:lnTo>
                <a:lnTo>
                  <a:pt x="188681" y="85509"/>
                </a:lnTo>
                <a:lnTo>
                  <a:pt x="200591" y="73148"/>
                </a:lnTo>
                <a:lnTo>
                  <a:pt x="214206" y="71299"/>
                </a:lnTo>
                <a:lnTo>
                  <a:pt x="214265" y="71294"/>
                </a:lnTo>
                <a:lnTo>
                  <a:pt x="207978" y="71291"/>
                </a:lnTo>
                <a:lnTo>
                  <a:pt x="206120" y="72614"/>
                </a:lnTo>
                <a:lnTo>
                  <a:pt x="204882" y="74818"/>
                </a:lnTo>
                <a:lnTo>
                  <a:pt x="204056" y="77611"/>
                </a:lnTo>
                <a:lnTo>
                  <a:pt x="202183" y="79472"/>
                </a:lnTo>
                <a:lnTo>
                  <a:pt x="189672" y="85988"/>
                </a:lnTo>
                <a:lnTo>
                  <a:pt x="182195" y="91052"/>
                </a:lnTo>
                <a:lnTo>
                  <a:pt x="170546" y="93903"/>
                </a:lnTo>
                <a:lnTo>
                  <a:pt x="162670" y="94569"/>
                </a:lnTo>
                <a:lnTo>
                  <a:pt x="154759" y="98393"/>
                </a:lnTo>
                <a:lnTo>
                  <a:pt x="146834" y="103180"/>
                </a:lnTo>
                <a:lnTo>
                  <a:pt x="134934" y="107197"/>
                </a:lnTo>
                <a:lnTo>
                  <a:pt x="123030" y="114856"/>
                </a:lnTo>
                <a:lnTo>
                  <a:pt x="111125" y="119035"/>
                </a:lnTo>
                <a:lnTo>
                  <a:pt x="83343" y="139439"/>
                </a:lnTo>
                <a:lnTo>
                  <a:pt x="75406" y="142589"/>
                </a:lnTo>
                <a:lnTo>
                  <a:pt x="63500" y="150477"/>
                </a:lnTo>
                <a:lnTo>
                  <a:pt x="55562" y="152786"/>
                </a:lnTo>
                <a:lnTo>
                  <a:pt x="52916" y="154725"/>
                </a:lnTo>
                <a:lnTo>
                  <a:pt x="51152" y="157341"/>
                </a:lnTo>
                <a:lnTo>
                  <a:pt x="49976" y="160407"/>
                </a:lnTo>
                <a:lnTo>
                  <a:pt x="47869" y="162451"/>
                </a:lnTo>
                <a:lnTo>
                  <a:pt x="42001" y="164723"/>
                </a:lnTo>
                <a:lnTo>
                  <a:pt x="31260" y="166002"/>
                </a:lnTo>
                <a:lnTo>
                  <a:pt x="28777" y="167504"/>
                </a:lnTo>
                <a:lnTo>
                  <a:pt x="27122" y="169829"/>
                </a:lnTo>
                <a:lnTo>
                  <a:pt x="26019" y="172701"/>
                </a:lnTo>
                <a:lnTo>
                  <a:pt x="23960" y="174615"/>
                </a:lnTo>
                <a:lnTo>
                  <a:pt x="11151" y="181217"/>
                </a:lnTo>
                <a:lnTo>
                  <a:pt x="0" y="190353"/>
                </a:lnTo>
                <a:lnTo>
                  <a:pt x="6320" y="190353"/>
                </a:lnTo>
                <a:lnTo>
                  <a:pt x="8182" y="191676"/>
                </a:lnTo>
                <a:lnTo>
                  <a:pt x="9424" y="193880"/>
                </a:lnTo>
                <a:lnTo>
                  <a:pt x="11906" y="20226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SMARTInkShape-575">
            <a:extLst>
              <a:ext uri="{FF2B5EF4-FFF2-40B4-BE49-F238E27FC236}">
                <a16:creationId xmlns:a16="http://schemas.microsoft.com/office/drawing/2014/main" id="{D223BC93-C09E-48CF-9252-AB727C2A210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822406" y="1667470"/>
            <a:ext cx="535531" cy="523281"/>
          </a:xfrm>
          <a:custGeom>
            <a:avLst/>
            <a:gdLst/>
            <a:ahLst/>
            <a:cxnLst/>
            <a:rect l="0" t="0" r="0" b="0"/>
            <a:pathLst>
              <a:path w="535531" h="523281">
                <a:moveTo>
                  <a:pt x="0" y="177999"/>
                </a:moveTo>
                <a:lnTo>
                  <a:pt x="0" y="177999"/>
                </a:lnTo>
                <a:lnTo>
                  <a:pt x="0" y="171678"/>
                </a:lnTo>
                <a:lnTo>
                  <a:pt x="3528" y="165047"/>
                </a:lnTo>
                <a:lnTo>
                  <a:pt x="10252" y="156332"/>
                </a:lnTo>
                <a:lnTo>
                  <a:pt x="14699" y="155140"/>
                </a:lnTo>
                <a:lnTo>
                  <a:pt x="17737" y="154822"/>
                </a:lnTo>
                <a:lnTo>
                  <a:pt x="19763" y="153287"/>
                </a:lnTo>
                <a:lnTo>
                  <a:pt x="35921" y="131350"/>
                </a:lnTo>
                <a:lnTo>
                  <a:pt x="86062" y="90385"/>
                </a:lnTo>
                <a:lnTo>
                  <a:pt x="123324" y="65197"/>
                </a:lnTo>
                <a:lnTo>
                  <a:pt x="181369" y="37971"/>
                </a:lnTo>
                <a:lnTo>
                  <a:pt x="206022" y="20386"/>
                </a:lnTo>
                <a:lnTo>
                  <a:pt x="263541" y="1414"/>
                </a:lnTo>
                <a:lnTo>
                  <a:pt x="283433" y="0"/>
                </a:lnTo>
                <a:lnTo>
                  <a:pt x="316910" y="9708"/>
                </a:lnTo>
                <a:lnTo>
                  <a:pt x="326439" y="17157"/>
                </a:lnTo>
                <a:lnTo>
                  <a:pt x="330293" y="27579"/>
                </a:lnTo>
                <a:lnTo>
                  <a:pt x="332767" y="49509"/>
                </a:lnTo>
                <a:lnTo>
                  <a:pt x="323749" y="76085"/>
                </a:lnTo>
                <a:lnTo>
                  <a:pt x="312757" y="106813"/>
                </a:lnTo>
                <a:lnTo>
                  <a:pt x="311692" y="114666"/>
                </a:lnTo>
                <a:lnTo>
                  <a:pt x="303454" y="130448"/>
                </a:lnTo>
                <a:lnTo>
                  <a:pt x="290996" y="150681"/>
                </a:lnTo>
                <a:lnTo>
                  <a:pt x="280250" y="172109"/>
                </a:lnTo>
                <a:lnTo>
                  <a:pt x="254122" y="212155"/>
                </a:lnTo>
                <a:lnTo>
                  <a:pt x="250570" y="225173"/>
                </a:lnTo>
                <a:lnTo>
                  <a:pt x="250271" y="231156"/>
                </a:lnTo>
                <a:lnTo>
                  <a:pt x="251514" y="233281"/>
                </a:lnTo>
                <a:lnTo>
                  <a:pt x="253665" y="234697"/>
                </a:lnTo>
                <a:lnTo>
                  <a:pt x="260304" y="236970"/>
                </a:lnTo>
                <a:lnTo>
                  <a:pt x="278366" y="237481"/>
                </a:lnTo>
                <a:lnTo>
                  <a:pt x="285996" y="233981"/>
                </a:lnTo>
                <a:lnTo>
                  <a:pt x="289883" y="231195"/>
                </a:lnTo>
                <a:lnTo>
                  <a:pt x="347345" y="212890"/>
                </a:lnTo>
                <a:lnTo>
                  <a:pt x="362073" y="206735"/>
                </a:lnTo>
                <a:lnTo>
                  <a:pt x="418372" y="202003"/>
                </a:lnTo>
                <a:lnTo>
                  <a:pt x="445611" y="203172"/>
                </a:lnTo>
                <a:lnTo>
                  <a:pt x="482717" y="213940"/>
                </a:lnTo>
                <a:lnTo>
                  <a:pt x="503301" y="229979"/>
                </a:lnTo>
                <a:lnTo>
                  <a:pt x="526132" y="251913"/>
                </a:lnTo>
                <a:lnTo>
                  <a:pt x="531493" y="264207"/>
                </a:lnTo>
                <a:lnTo>
                  <a:pt x="535530" y="306822"/>
                </a:lnTo>
                <a:lnTo>
                  <a:pt x="526227" y="337109"/>
                </a:lnTo>
                <a:lnTo>
                  <a:pt x="506283" y="390011"/>
                </a:lnTo>
                <a:lnTo>
                  <a:pt x="477717" y="442435"/>
                </a:lnTo>
                <a:lnTo>
                  <a:pt x="432217" y="499313"/>
                </a:lnTo>
                <a:lnTo>
                  <a:pt x="431019" y="503333"/>
                </a:lnTo>
                <a:lnTo>
                  <a:pt x="428898" y="506013"/>
                </a:lnTo>
                <a:lnTo>
                  <a:pt x="420916" y="511108"/>
                </a:lnTo>
                <a:lnTo>
                  <a:pt x="416719" y="523280"/>
                </a:lnTo>
                <a:lnTo>
                  <a:pt x="404813" y="52328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44" name="SMARTInkShape-Group231">
            <a:extLst>
              <a:ext uri="{FF2B5EF4-FFF2-40B4-BE49-F238E27FC236}">
                <a16:creationId xmlns:a16="http://schemas.microsoft.com/office/drawing/2014/main" id="{733E0185-CCB4-459A-99F6-04DEBED47BC2}"/>
              </a:ext>
            </a:extLst>
          </p:cNvPr>
          <p:cNvGrpSpPr/>
          <p:nvPr/>
        </p:nvGrpSpPr>
        <p:grpSpPr>
          <a:xfrm>
            <a:off x="9072563" y="3845719"/>
            <a:ext cx="488157" cy="473876"/>
            <a:chOff x="9072563" y="3845719"/>
            <a:chExt cx="488157" cy="473876"/>
          </a:xfrm>
        </p:grpSpPr>
        <p:sp>
          <p:nvSpPr>
            <p:cNvPr id="42" name="SMARTInkShape-576">
              <a:extLst>
                <a:ext uri="{FF2B5EF4-FFF2-40B4-BE49-F238E27FC236}">
                  <a16:creationId xmlns:a16="http://schemas.microsoft.com/office/drawing/2014/main" id="{7D196056-D593-4CAF-B813-87987AA4DD5C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9072563" y="3845719"/>
              <a:ext cx="130969" cy="59532"/>
            </a:xfrm>
            <a:custGeom>
              <a:avLst/>
              <a:gdLst/>
              <a:ahLst/>
              <a:cxnLst/>
              <a:rect l="0" t="0" r="0" b="0"/>
              <a:pathLst>
                <a:path w="130969" h="59532">
                  <a:moveTo>
                    <a:pt x="0" y="59531"/>
                  </a:moveTo>
                  <a:lnTo>
                    <a:pt x="0" y="59531"/>
                  </a:lnTo>
                  <a:lnTo>
                    <a:pt x="0" y="53210"/>
                  </a:lnTo>
                  <a:lnTo>
                    <a:pt x="1323" y="51349"/>
                  </a:lnTo>
                  <a:lnTo>
                    <a:pt x="3527" y="50107"/>
                  </a:lnTo>
                  <a:lnTo>
                    <a:pt x="6320" y="49280"/>
                  </a:lnTo>
                  <a:lnTo>
                    <a:pt x="8182" y="47405"/>
                  </a:lnTo>
                  <a:lnTo>
                    <a:pt x="14698" y="34891"/>
                  </a:lnTo>
                  <a:lnTo>
                    <a:pt x="17736" y="31199"/>
                  </a:lnTo>
                  <a:lnTo>
                    <a:pt x="31695" y="27095"/>
                  </a:lnTo>
                  <a:lnTo>
                    <a:pt x="83184" y="17684"/>
                  </a:lnTo>
                  <a:lnTo>
                    <a:pt x="130968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3" name="SMARTInkShape-577">
              <a:extLst>
                <a:ext uri="{FF2B5EF4-FFF2-40B4-BE49-F238E27FC236}">
                  <a16:creationId xmlns:a16="http://schemas.microsoft.com/office/drawing/2014/main" id="{E1EDF2C3-BB37-4750-AE8F-CD0F1901F65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9158260" y="3952875"/>
              <a:ext cx="402460" cy="366720"/>
            </a:xfrm>
            <a:custGeom>
              <a:avLst/>
              <a:gdLst/>
              <a:ahLst/>
              <a:cxnLst/>
              <a:rect l="0" t="0" r="0" b="0"/>
              <a:pathLst>
                <a:path w="402460" h="366720">
                  <a:moveTo>
                    <a:pt x="152428" y="47625"/>
                  </a:moveTo>
                  <a:lnTo>
                    <a:pt x="152428" y="47625"/>
                  </a:lnTo>
                  <a:lnTo>
                    <a:pt x="152428" y="53946"/>
                  </a:lnTo>
                  <a:lnTo>
                    <a:pt x="159287" y="76116"/>
                  </a:lnTo>
                  <a:lnTo>
                    <a:pt x="152772" y="133890"/>
                  </a:lnTo>
                  <a:lnTo>
                    <a:pt x="148946" y="172037"/>
                  </a:lnTo>
                  <a:lnTo>
                    <a:pt x="128310" y="229171"/>
                  </a:lnTo>
                  <a:lnTo>
                    <a:pt x="108731" y="284816"/>
                  </a:lnTo>
                  <a:lnTo>
                    <a:pt x="100816" y="303415"/>
                  </a:lnTo>
                  <a:lnTo>
                    <a:pt x="89361" y="316973"/>
                  </a:lnTo>
                  <a:lnTo>
                    <a:pt x="37431" y="363750"/>
                  </a:lnTo>
                  <a:lnTo>
                    <a:pt x="29440" y="366719"/>
                  </a:lnTo>
                  <a:lnTo>
                    <a:pt x="25456" y="364865"/>
                  </a:lnTo>
                  <a:lnTo>
                    <a:pt x="5588" y="342062"/>
                  </a:lnTo>
                  <a:lnTo>
                    <a:pt x="1175" y="333708"/>
                  </a:lnTo>
                  <a:lnTo>
                    <a:pt x="0" y="329628"/>
                  </a:lnTo>
                  <a:lnTo>
                    <a:pt x="2220" y="318040"/>
                  </a:lnTo>
                  <a:lnTo>
                    <a:pt x="8104" y="295362"/>
                  </a:lnTo>
                  <a:lnTo>
                    <a:pt x="9123" y="275957"/>
                  </a:lnTo>
                  <a:lnTo>
                    <a:pt x="16417" y="261113"/>
                  </a:lnTo>
                  <a:lnTo>
                    <a:pt x="55265" y="206327"/>
                  </a:lnTo>
                  <a:lnTo>
                    <a:pt x="93168" y="170209"/>
                  </a:lnTo>
                  <a:lnTo>
                    <a:pt x="144073" y="133760"/>
                  </a:lnTo>
                  <a:lnTo>
                    <a:pt x="199198" y="103310"/>
                  </a:lnTo>
                  <a:lnTo>
                    <a:pt x="249394" y="79914"/>
                  </a:lnTo>
                  <a:lnTo>
                    <a:pt x="303907" y="50178"/>
                  </a:lnTo>
                  <a:lnTo>
                    <a:pt x="362826" y="19935"/>
                  </a:lnTo>
                  <a:lnTo>
                    <a:pt x="402459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47" name="SMARTInkShape-Group232">
            <a:extLst>
              <a:ext uri="{FF2B5EF4-FFF2-40B4-BE49-F238E27FC236}">
                <a16:creationId xmlns:a16="http://schemas.microsoft.com/office/drawing/2014/main" id="{1DA14197-622D-4C5C-94CF-095FBC63E882}"/>
              </a:ext>
            </a:extLst>
          </p:cNvPr>
          <p:cNvGrpSpPr/>
          <p:nvPr/>
        </p:nvGrpSpPr>
        <p:grpSpPr>
          <a:xfrm>
            <a:off x="9382125" y="5084128"/>
            <a:ext cx="357189" cy="343407"/>
            <a:chOff x="9382125" y="5084128"/>
            <a:chExt cx="357189" cy="343407"/>
          </a:xfrm>
        </p:grpSpPr>
        <p:sp>
          <p:nvSpPr>
            <p:cNvPr id="45" name="SMARTInkShape-578">
              <a:extLst>
                <a:ext uri="{FF2B5EF4-FFF2-40B4-BE49-F238E27FC236}">
                  <a16:creationId xmlns:a16="http://schemas.microsoft.com/office/drawing/2014/main" id="{A5C0CAA8-F507-4BEF-A7B1-3408DA160D1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382125" y="5084128"/>
              <a:ext cx="297656" cy="343407"/>
            </a:xfrm>
            <a:custGeom>
              <a:avLst/>
              <a:gdLst/>
              <a:ahLst/>
              <a:cxnLst/>
              <a:rect l="0" t="0" r="0" b="0"/>
              <a:pathLst>
                <a:path w="297656" h="343407">
                  <a:moveTo>
                    <a:pt x="83344" y="23652"/>
                  </a:moveTo>
                  <a:lnTo>
                    <a:pt x="83344" y="23652"/>
                  </a:lnTo>
                  <a:lnTo>
                    <a:pt x="83344" y="29975"/>
                  </a:lnTo>
                  <a:lnTo>
                    <a:pt x="84667" y="31836"/>
                  </a:lnTo>
                  <a:lnTo>
                    <a:pt x="86871" y="33077"/>
                  </a:lnTo>
                  <a:lnTo>
                    <a:pt x="89664" y="33905"/>
                  </a:lnTo>
                  <a:lnTo>
                    <a:pt x="96295" y="41879"/>
                  </a:lnTo>
                  <a:lnTo>
                    <a:pt x="102329" y="52920"/>
                  </a:lnTo>
                  <a:lnTo>
                    <a:pt x="107049" y="66574"/>
                  </a:lnTo>
                  <a:lnTo>
                    <a:pt x="140329" y="121995"/>
                  </a:lnTo>
                  <a:lnTo>
                    <a:pt x="164226" y="145286"/>
                  </a:lnTo>
                  <a:lnTo>
                    <a:pt x="194390" y="199107"/>
                  </a:lnTo>
                  <a:lnTo>
                    <a:pt x="225982" y="251938"/>
                  </a:lnTo>
                  <a:lnTo>
                    <a:pt x="246031" y="280327"/>
                  </a:lnTo>
                  <a:lnTo>
                    <a:pt x="268549" y="305321"/>
                  </a:lnTo>
                  <a:lnTo>
                    <a:pt x="276326" y="321287"/>
                  </a:lnTo>
                  <a:lnTo>
                    <a:pt x="279467" y="325264"/>
                  </a:lnTo>
                  <a:lnTo>
                    <a:pt x="286486" y="329681"/>
                  </a:lnTo>
                  <a:lnTo>
                    <a:pt x="295450" y="332517"/>
                  </a:lnTo>
                  <a:lnTo>
                    <a:pt x="296185" y="334073"/>
                  </a:lnTo>
                  <a:lnTo>
                    <a:pt x="297462" y="343406"/>
                  </a:lnTo>
                  <a:lnTo>
                    <a:pt x="297655" y="333348"/>
                  </a:lnTo>
                  <a:lnTo>
                    <a:pt x="284704" y="316754"/>
                  </a:lnTo>
                  <a:lnTo>
                    <a:pt x="277062" y="299675"/>
                  </a:lnTo>
                  <a:lnTo>
                    <a:pt x="273951" y="290528"/>
                  </a:lnTo>
                  <a:lnTo>
                    <a:pt x="230157" y="231139"/>
                  </a:lnTo>
                  <a:lnTo>
                    <a:pt x="222236" y="222584"/>
                  </a:lnTo>
                  <a:lnTo>
                    <a:pt x="217835" y="210845"/>
                  </a:lnTo>
                  <a:lnTo>
                    <a:pt x="214555" y="198131"/>
                  </a:lnTo>
                  <a:lnTo>
                    <a:pt x="203948" y="182213"/>
                  </a:lnTo>
                  <a:lnTo>
                    <a:pt x="164803" y="131522"/>
                  </a:lnTo>
                  <a:lnTo>
                    <a:pt x="149706" y="105178"/>
                  </a:lnTo>
                  <a:lnTo>
                    <a:pt x="139296" y="91636"/>
                  </a:lnTo>
                  <a:lnTo>
                    <a:pt x="125744" y="67900"/>
                  </a:lnTo>
                  <a:lnTo>
                    <a:pt x="95201" y="29687"/>
                  </a:lnTo>
                  <a:lnTo>
                    <a:pt x="91249" y="27675"/>
                  </a:lnTo>
                  <a:lnTo>
                    <a:pt x="88614" y="25012"/>
                  </a:lnTo>
                  <a:lnTo>
                    <a:pt x="85686" y="18524"/>
                  </a:lnTo>
                  <a:lnTo>
                    <a:pt x="83582" y="16265"/>
                  </a:lnTo>
                  <a:lnTo>
                    <a:pt x="77718" y="13755"/>
                  </a:lnTo>
                  <a:lnTo>
                    <a:pt x="75624" y="11763"/>
                  </a:lnTo>
                  <a:lnTo>
                    <a:pt x="71601" y="383"/>
                  </a:lnTo>
                  <a:lnTo>
                    <a:pt x="65165" y="0"/>
                  </a:lnTo>
                  <a:lnTo>
                    <a:pt x="63288" y="1271"/>
                  </a:lnTo>
                  <a:lnTo>
                    <a:pt x="62035" y="3440"/>
                  </a:lnTo>
                  <a:lnTo>
                    <a:pt x="59861" y="11976"/>
                  </a:lnTo>
                  <a:lnTo>
                    <a:pt x="59575" y="21854"/>
                  </a:lnTo>
                  <a:lnTo>
                    <a:pt x="49284" y="50318"/>
                  </a:lnTo>
                  <a:lnTo>
                    <a:pt x="47668" y="104861"/>
                  </a:lnTo>
                  <a:lnTo>
                    <a:pt x="36210" y="164262"/>
                  </a:lnTo>
                  <a:lnTo>
                    <a:pt x="34424" y="214278"/>
                  </a:lnTo>
                  <a:lnTo>
                    <a:pt x="24304" y="247215"/>
                  </a:lnTo>
                  <a:lnTo>
                    <a:pt x="23958" y="255405"/>
                  </a:lnTo>
                  <a:lnTo>
                    <a:pt x="20349" y="262474"/>
                  </a:lnTo>
                  <a:lnTo>
                    <a:pt x="12401" y="273028"/>
                  </a:lnTo>
                  <a:lnTo>
                    <a:pt x="5732" y="273490"/>
                  </a:lnTo>
                  <a:lnTo>
                    <a:pt x="3821" y="274877"/>
                  </a:lnTo>
                  <a:lnTo>
                    <a:pt x="0" y="28559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6" name="SMARTInkShape-579">
              <a:extLst>
                <a:ext uri="{FF2B5EF4-FFF2-40B4-BE49-F238E27FC236}">
                  <a16:creationId xmlns:a16="http://schemas.microsoft.com/office/drawing/2014/main" id="{317B9A33-E102-4A11-B171-EF20B8493649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9525000" y="5203030"/>
              <a:ext cx="214314" cy="178596"/>
            </a:xfrm>
            <a:custGeom>
              <a:avLst/>
              <a:gdLst/>
              <a:ahLst/>
              <a:cxnLst/>
              <a:rect l="0" t="0" r="0" b="0"/>
              <a:pathLst>
                <a:path w="214314" h="178596">
                  <a:moveTo>
                    <a:pt x="0" y="178595"/>
                  </a:moveTo>
                  <a:lnTo>
                    <a:pt x="0" y="178595"/>
                  </a:lnTo>
                  <a:lnTo>
                    <a:pt x="6321" y="172274"/>
                  </a:lnTo>
                  <a:lnTo>
                    <a:pt x="12951" y="169171"/>
                  </a:lnTo>
                  <a:lnTo>
                    <a:pt x="16572" y="168344"/>
                  </a:lnTo>
                  <a:lnTo>
                    <a:pt x="27987" y="160858"/>
                  </a:lnTo>
                  <a:lnTo>
                    <a:pt x="39749" y="150262"/>
                  </a:lnTo>
                  <a:lnTo>
                    <a:pt x="44124" y="142631"/>
                  </a:lnTo>
                  <a:lnTo>
                    <a:pt x="45292" y="138744"/>
                  </a:lnTo>
                  <a:lnTo>
                    <a:pt x="47392" y="136153"/>
                  </a:lnTo>
                  <a:lnTo>
                    <a:pt x="102401" y="89190"/>
                  </a:lnTo>
                  <a:lnTo>
                    <a:pt x="214313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248472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4B438DA1-9C72-41CE-9351-3B42C0CD89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32" t="22788" r="20734" b="19985"/>
          <a:stretch/>
        </p:blipFill>
        <p:spPr>
          <a:xfrm>
            <a:off x="2438399" y="275950"/>
            <a:ext cx="7668846" cy="640314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4792AEB-A656-4900-857F-443B3CDB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757F15-1CED-474F-A7C4-CB1B8E186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5EE4B9-E60B-46F6-B0D8-7E18C2753DA4}"/>
              </a:ext>
            </a:extLst>
          </p:cNvPr>
          <p:cNvSpPr txBox="1"/>
          <p:nvPr/>
        </p:nvSpPr>
        <p:spPr>
          <a:xfrm>
            <a:off x="5022573" y="4731025"/>
            <a:ext cx="463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solidFill>
                  <a:schemeClr val="bg1"/>
                </a:solidFill>
              </a:rPr>
              <a:t>1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5581622-01E0-4FA3-A0F6-8B1D5C7E3BB5}"/>
              </a:ext>
            </a:extLst>
          </p:cNvPr>
          <p:cNvSpPr txBox="1"/>
          <p:nvPr/>
        </p:nvSpPr>
        <p:spPr>
          <a:xfrm>
            <a:off x="4803980" y="2188815"/>
            <a:ext cx="463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solidFill>
                  <a:schemeClr val="bg1"/>
                </a:solidFill>
              </a:rPr>
              <a:t>2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A90243D-CA99-4419-9FDE-7B25C31AD405}"/>
              </a:ext>
            </a:extLst>
          </p:cNvPr>
          <p:cNvSpPr txBox="1"/>
          <p:nvPr/>
        </p:nvSpPr>
        <p:spPr>
          <a:xfrm>
            <a:off x="6485364" y="1659831"/>
            <a:ext cx="463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solidFill>
                  <a:schemeClr val="bg1"/>
                </a:solidFill>
              </a:rPr>
              <a:t>3</a:t>
            </a:r>
            <a:endParaRPr lang="es-MX" b="1" dirty="0">
              <a:solidFill>
                <a:schemeClr val="bg1"/>
              </a:solidFill>
            </a:endParaRP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DC3C369C-9AA8-4C82-A981-8B30E8930B60}"/>
              </a:ext>
            </a:extLst>
          </p:cNvPr>
          <p:cNvCxnSpPr/>
          <p:nvPr/>
        </p:nvCxnSpPr>
        <p:spPr>
          <a:xfrm>
            <a:off x="5486399" y="5200372"/>
            <a:ext cx="662609" cy="238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96A34980-CD45-464C-A042-8A5B6A58DDF7}"/>
              </a:ext>
            </a:extLst>
          </p:cNvPr>
          <p:cNvCxnSpPr>
            <a:cxnSpLocks/>
          </p:cNvCxnSpPr>
          <p:nvPr/>
        </p:nvCxnSpPr>
        <p:spPr>
          <a:xfrm>
            <a:off x="5267806" y="2658162"/>
            <a:ext cx="662609" cy="390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46996D1A-4B9F-4AC0-BC40-4E2EF177AED6}"/>
              </a:ext>
            </a:extLst>
          </p:cNvPr>
          <p:cNvCxnSpPr>
            <a:cxnSpLocks/>
            <a:endCxn id="19" idx="5"/>
          </p:cNvCxnSpPr>
          <p:nvPr/>
        </p:nvCxnSpPr>
        <p:spPr>
          <a:xfrm flipH="1" flipV="1">
            <a:off x="5939048" y="1789344"/>
            <a:ext cx="578425" cy="163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írculo: vacío 5">
            <a:extLst>
              <a:ext uri="{FF2B5EF4-FFF2-40B4-BE49-F238E27FC236}">
                <a16:creationId xmlns:a16="http://schemas.microsoft.com/office/drawing/2014/main" id="{79C4E2A2-635F-462B-BFCB-DFCB7E40D5BE}"/>
              </a:ext>
            </a:extLst>
          </p:cNvPr>
          <p:cNvSpPr/>
          <p:nvPr/>
        </p:nvSpPr>
        <p:spPr>
          <a:xfrm>
            <a:off x="5927031" y="4920805"/>
            <a:ext cx="1683026" cy="1489764"/>
          </a:xfrm>
          <a:prstGeom prst="donut">
            <a:avLst>
              <a:gd name="adj" fmla="val 1122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8" name="Círculo: vacío 17">
            <a:extLst>
              <a:ext uri="{FF2B5EF4-FFF2-40B4-BE49-F238E27FC236}">
                <a16:creationId xmlns:a16="http://schemas.microsoft.com/office/drawing/2014/main" id="{8B25D745-4DF4-4A42-B9EF-4507E3516CA9}"/>
              </a:ext>
            </a:extLst>
          </p:cNvPr>
          <p:cNvSpPr/>
          <p:nvPr/>
        </p:nvSpPr>
        <p:spPr>
          <a:xfrm>
            <a:off x="5630581" y="2544416"/>
            <a:ext cx="1979476" cy="2107095"/>
          </a:xfrm>
          <a:prstGeom prst="donut">
            <a:avLst>
              <a:gd name="adj" fmla="val 829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9" name="Círculo: vacío 18">
            <a:extLst>
              <a:ext uri="{FF2B5EF4-FFF2-40B4-BE49-F238E27FC236}">
                <a16:creationId xmlns:a16="http://schemas.microsoft.com/office/drawing/2014/main" id="{121EFF80-E0B8-43E7-80B8-AF6A6B8277A0}"/>
              </a:ext>
            </a:extLst>
          </p:cNvPr>
          <p:cNvSpPr/>
          <p:nvPr/>
        </p:nvSpPr>
        <p:spPr>
          <a:xfrm>
            <a:off x="5008693" y="835271"/>
            <a:ext cx="1089979" cy="1117766"/>
          </a:xfrm>
          <a:prstGeom prst="donut">
            <a:avLst>
              <a:gd name="adj" fmla="val 1122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915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763DBD-FDA3-4D26-A85F-BC6716920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84564"/>
            <a:ext cx="4835317" cy="2376619"/>
          </a:xfrm>
        </p:spPr>
        <p:txBody>
          <a:bodyPr>
            <a:normAutofit/>
          </a:bodyPr>
          <a:lstStyle/>
          <a:p>
            <a:endParaRPr lang="sv-SE" dirty="0"/>
          </a:p>
          <a:p>
            <a:r>
              <a:rPr lang="sv-SE" dirty="0"/>
              <a:t>Identificar el eje de cada articulacipon.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487F090-AB89-4286-B8C0-2F8D7AF8B2C0}"/>
              </a:ext>
            </a:extLst>
          </p:cNvPr>
          <p:cNvSpPr txBox="1">
            <a:spLocks/>
          </p:cNvSpPr>
          <p:nvPr/>
        </p:nvSpPr>
        <p:spPr>
          <a:xfrm>
            <a:off x="1141413" y="609600"/>
            <a:ext cx="9905998" cy="684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/>
              <a:t>Metodología de </a:t>
            </a:r>
            <a:r>
              <a:rPr lang="es-MX" dirty="0" err="1"/>
              <a:t>Denavit-Hartenberg</a:t>
            </a:r>
            <a:r>
              <a:rPr lang="es-MX" dirty="0"/>
              <a:t> 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B2410DC7-8387-4178-AE08-41D5DE55183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45652" t="22788" r="29782" b="19985"/>
          <a:stretch/>
        </p:blipFill>
        <p:spPr>
          <a:xfrm>
            <a:off x="5910469" y="1232453"/>
            <a:ext cx="4081670" cy="5345902"/>
          </a:xfrm>
          <a:prstGeom prst="rect">
            <a:avLst/>
          </a:prstGeom>
        </p:spPr>
      </p:pic>
      <p:sp>
        <p:nvSpPr>
          <p:cNvPr id="28" name="SMARTInkShape-563">
            <a:extLst>
              <a:ext uri="{FF2B5EF4-FFF2-40B4-BE49-F238E27FC236}">
                <a16:creationId xmlns:a16="http://schemas.microsoft.com/office/drawing/2014/main" id="{6199F46E-BF30-4419-BE3E-BD66DC1ADB5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250908" y="1750223"/>
            <a:ext cx="833392" cy="916778"/>
          </a:xfrm>
          <a:custGeom>
            <a:avLst/>
            <a:gdLst/>
            <a:ahLst/>
            <a:cxnLst/>
            <a:rect l="0" t="0" r="0" b="0"/>
            <a:pathLst>
              <a:path w="833392" h="916778">
                <a:moveTo>
                  <a:pt x="619123" y="214308"/>
                </a:moveTo>
                <a:lnTo>
                  <a:pt x="619123" y="214308"/>
                </a:lnTo>
                <a:lnTo>
                  <a:pt x="619123" y="202415"/>
                </a:lnTo>
                <a:lnTo>
                  <a:pt x="607219" y="202402"/>
                </a:lnTo>
                <a:lnTo>
                  <a:pt x="607217" y="212653"/>
                </a:lnTo>
                <a:lnTo>
                  <a:pt x="599035" y="223487"/>
                </a:lnTo>
                <a:lnTo>
                  <a:pt x="596966" y="230735"/>
                </a:lnTo>
                <a:lnTo>
                  <a:pt x="595091" y="233197"/>
                </a:lnTo>
                <a:lnTo>
                  <a:pt x="589480" y="235932"/>
                </a:lnTo>
                <a:lnTo>
                  <a:pt x="587455" y="237985"/>
                </a:lnTo>
                <a:lnTo>
                  <a:pt x="566991" y="276303"/>
                </a:lnTo>
                <a:lnTo>
                  <a:pt x="541040" y="305501"/>
                </a:lnTo>
                <a:lnTo>
                  <a:pt x="533291" y="321447"/>
                </a:lnTo>
                <a:lnTo>
                  <a:pt x="487931" y="378731"/>
                </a:lnTo>
                <a:lnTo>
                  <a:pt x="444495" y="437528"/>
                </a:lnTo>
                <a:lnTo>
                  <a:pt x="400842" y="491971"/>
                </a:lnTo>
                <a:lnTo>
                  <a:pt x="365564" y="542091"/>
                </a:lnTo>
                <a:lnTo>
                  <a:pt x="315261" y="600713"/>
                </a:lnTo>
                <a:lnTo>
                  <a:pt x="262819" y="657463"/>
                </a:lnTo>
                <a:lnTo>
                  <a:pt x="246235" y="680787"/>
                </a:lnTo>
                <a:lnTo>
                  <a:pt x="216816" y="705751"/>
                </a:lnTo>
                <a:lnTo>
                  <a:pt x="171856" y="764770"/>
                </a:lnTo>
                <a:lnTo>
                  <a:pt x="157782" y="780309"/>
                </a:lnTo>
                <a:lnTo>
                  <a:pt x="128700" y="801482"/>
                </a:lnTo>
                <a:lnTo>
                  <a:pt x="123345" y="809531"/>
                </a:lnTo>
                <a:lnTo>
                  <a:pt x="121917" y="813530"/>
                </a:lnTo>
                <a:lnTo>
                  <a:pt x="113274" y="821501"/>
                </a:lnTo>
                <a:lnTo>
                  <a:pt x="103260" y="829453"/>
                </a:lnTo>
                <a:lnTo>
                  <a:pt x="67354" y="873121"/>
                </a:lnTo>
                <a:lnTo>
                  <a:pt x="59479" y="877530"/>
                </a:lnTo>
                <a:lnTo>
                  <a:pt x="51570" y="880813"/>
                </a:lnTo>
                <a:lnTo>
                  <a:pt x="25673" y="903052"/>
                </a:lnTo>
                <a:lnTo>
                  <a:pt x="18041" y="904332"/>
                </a:lnTo>
                <a:lnTo>
                  <a:pt x="15996" y="905835"/>
                </a:lnTo>
                <a:lnTo>
                  <a:pt x="12443" y="915075"/>
                </a:lnTo>
                <a:lnTo>
                  <a:pt x="8616" y="916020"/>
                </a:lnTo>
                <a:lnTo>
                  <a:pt x="42" y="916773"/>
                </a:lnTo>
                <a:lnTo>
                  <a:pt x="0" y="905361"/>
                </a:lnTo>
                <a:lnTo>
                  <a:pt x="12125" y="891451"/>
                </a:lnTo>
                <a:lnTo>
                  <a:pt x="32434" y="857738"/>
                </a:lnTo>
                <a:lnTo>
                  <a:pt x="35581" y="849527"/>
                </a:lnTo>
                <a:lnTo>
                  <a:pt x="75449" y="794239"/>
                </a:lnTo>
                <a:lnTo>
                  <a:pt x="121375" y="736373"/>
                </a:lnTo>
                <a:lnTo>
                  <a:pt x="161503" y="682856"/>
                </a:lnTo>
                <a:lnTo>
                  <a:pt x="204415" y="623336"/>
                </a:lnTo>
                <a:lnTo>
                  <a:pt x="254349" y="567541"/>
                </a:lnTo>
                <a:lnTo>
                  <a:pt x="300158" y="511965"/>
                </a:lnTo>
                <a:lnTo>
                  <a:pt x="353364" y="456402"/>
                </a:lnTo>
                <a:lnTo>
                  <a:pt x="408789" y="400840"/>
                </a:lnTo>
                <a:lnTo>
                  <a:pt x="464343" y="345277"/>
                </a:lnTo>
                <a:lnTo>
                  <a:pt x="519905" y="289715"/>
                </a:lnTo>
                <a:lnTo>
                  <a:pt x="575467" y="235475"/>
                </a:lnTo>
                <a:lnTo>
                  <a:pt x="631030" y="189760"/>
                </a:lnTo>
                <a:lnTo>
                  <a:pt x="683727" y="135150"/>
                </a:lnTo>
                <a:lnTo>
                  <a:pt x="741964" y="79493"/>
                </a:lnTo>
                <a:lnTo>
                  <a:pt x="797695" y="23829"/>
                </a:lnTo>
                <a:lnTo>
                  <a:pt x="805645" y="17203"/>
                </a:lnTo>
                <a:lnTo>
                  <a:pt x="813587" y="14258"/>
                </a:lnTo>
                <a:lnTo>
                  <a:pt x="816235" y="12150"/>
                </a:lnTo>
                <a:lnTo>
                  <a:pt x="820833" y="1858"/>
                </a:lnTo>
                <a:lnTo>
                  <a:pt x="824748" y="823"/>
                </a:lnTo>
                <a:lnTo>
                  <a:pt x="833391" y="0"/>
                </a:lnTo>
                <a:lnTo>
                  <a:pt x="823181" y="10247"/>
                </a:lnTo>
                <a:lnTo>
                  <a:pt x="822019" y="17732"/>
                </a:lnTo>
                <a:lnTo>
                  <a:pt x="814691" y="24636"/>
                </a:lnTo>
                <a:lnTo>
                  <a:pt x="805262" y="32114"/>
                </a:lnTo>
                <a:lnTo>
                  <a:pt x="757995" y="87309"/>
                </a:lnTo>
                <a:lnTo>
                  <a:pt x="740824" y="111366"/>
                </a:lnTo>
                <a:lnTo>
                  <a:pt x="684355" y="165028"/>
                </a:lnTo>
                <a:lnTo>
                  <a:pt x="658239" y="204830"/>
                </a:lnTo>
                <a:lnTo>
                  <a:pt x="599103" y="258446"/>
                </a:lnTo>
                <a:lnTo>
                  <a:pt x="554510" y="314878"/>
                </a:lnTo>
                <a:lnTo>
                  <a:pt x="515789" y="363469"/>
                </a:lnTo>
                <a:lnTo>
                  <a:pt x="474651" y="421092"/>
                </a:lnTo>
                <a:lnTo>
                  <a:pt x="435363" y="465596"/>
                </a:lnTo>
                <a:lnTo>
                  <a:pt x="421035" y="487388"/>
                </a:lnTo>
                <a:lnTo>
                  <a:pt x="374413" y="537506"/>
                </a:lnTo>
                <a:lnTo>
                  <a:pt x="333552" y="586112"/>
                </a:lnTo>
                <a:lnTo>
                  <a:pt x="293709" y="635108"/>
                </a:lnTo>
                <a:lnTo>
                  <a:pt x="254001" y="691096"/>
                </a:lnTo>
                <a:lnTo>
                  <a:pt x="214067" y="745149"/>
                </a:lnTo>
                <a:lnTo>
                  <a:pt x="182855" y="787576"/>
                </a:lnTo>
                <a:lnTo>
                  <a:pt x="164422" y="818523"/>
                </a:lnTo>
                <a:lnTo>
                  <a:pt x="119841" y="877184"/>
                </a:lnTo>
                <a:lnTo>
                  <a:pt x="95248" y="916777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31" name="SMARTInkShape-Group222">
            <a:extLst>
              <a:ext uri="{FF2B5EF4-FFF2-40B4-BE49-F238E27FC236}">
                <a16:creationId xmlns:a16="http://schemas.microsoft.com/office/drawing/2014/main" id="{12AD4D73-04DC-4DA1-9A60-2D8279086D3E}"/>
              </a:ext>
            </a:extLst>
          </p:cNvPr>
          <p:cNvGrpSpPr/>
          <p:nvPr/>
        </p:nvGrpSpPr>
        <p:grpSpPr>
          <a:xfrm>
            <a:off x="7989095" y="3750469"/>
            <a:ext cx="1416844" cy="702470"/>
            <a:chOff x="7989095" y="3750469"/>
            <a:chExt cx="1416844" cy="702470"/>
          </a:xfrm>
        </p:grpSpPr>
        <p:sp>
          <p:nvSpPr>
            <p:cNvPr id="29" name="SMARTInkShape-564">
              <a:extLst>
                <a:ext uri="{FF2B5EF4-FFF2-40B4-BE49-F238E27FC236}">
                  <a16:creationId xmlns:a16="http://schemas.microsoft.com/office/drawing/2014/main" id="{10B4FBE6-8DC3-402C-996E-345832F448A0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7989095" y="3750469"/>
              <a:ext cx="1416844" cy="702470"/>
            </a:xfrm>
            <a:custGeom>
              <a:avLst/>
              <a:gdLst/>
              <a:ahLst/>
              <a:cxnLst/>
              <a:rect l="0" t="0" r="0" b="0"/>
              <a:pathLst>
                <a:path w="1416844" h="702470">
                  <a:moveTo>
                    <a:pt x="940593" y="238125"/>
                  </a:moveTo>
                  <a:lnTo>
                    <a:pt x="940593" y="238125"/>
                  </a:lnTo>
                  <a:lnTo>
                    <a:pt x="928730" y="238125"/>
                  </a:lnTo>
                  <a:lnTo>
                    <a:pt x="918439" y="248376"/>
                  </a:lnTo>
                  <a:lnTo>
                    <a:pt x="878209" y="260270"/>
                  </a:lnTo>
                  <a:lnTo>
                    <a:pt x="875190" y="262148"/>
                  </a:lnTo>
                  <a:lnTo>
                    <a:pt x="873179" y="264724"/>
                  </a:lnTo>
                  <a:lnTo>
                    <a:pt x="871837" y="267764"/>
                  </a:lnTo>
                  <a:lnTo>
                    <a:pt x="869621" y="269790"/>
                  </a:lnTo>
                  <a:lnTo>
                    <a:pt x="863629" y="272042"/>
                  </a:lnTo>
                  <a:lnTo>
                    <a:pt x="849004" y="274810"/>
                  </a:lnTo>
                  <a:lnTo>
                    <a:pt x="837314" y="281921"/>
                  </a:lnTo>
                  <a:lnTo>
                    <a:pt x="829427" y="284048"/>
                  </a:lnTo>
                  <a:lnTo>
                    <a:pt x="826795" y="285938"/>
                  </a:lnTo>
                  <a:lnTo>
                    <a:pt x="825040" y="288521"/>
                  </a:lnTo>
                  <a:lnTo>
                    <a:pt x="823870" y="291566"/>
                  </a:lnTo>
                  <a:lnTo>
                    <a:pt x="821767" y="293596"/>
                  </a:lnTo>
                  <a:lnTo>
                    <a:pt x="788075" y="306842"/>
                  </a:lnTo>
                  <a:lnTo>
                    <a:pt x="778880" y="309676"/>
                  </a:lnTo>
                  <a:lnTo>
                    <a:pt x="762197" y="318747"/>
                  </a:lnTo>
                  <a:lnTo>
                    <a:pt x="742181" y="322433"/>
                  </a:lnTo>
                  <a:lnTo>
                    <a:pt x="726285" y="330822"/>
                  </a:lnTo>
                  <a:lnTo>
                    <a:pt x="722314" y="331673"/>
                  </a:lnTo>
                  <a:lnTo>
                    <a:pt x="668366" y="361695"/>
                  </a:lnTo>
                  <a:lnTo>
                    <a:pt x="634248" y="377543"/>
                  </a:lnTo>
                  <a:lnTo>
                    <a:pt x="624523" y="380787"/>
                  </a:lnTo>
                  <a:lnTo>
                    <a:pt x="607500" y="390120"/>
                  </a:lnTo>
                  <a:lnTo>
                    <a:pt x="585078" y="398676"/>
                  </a:lnTo>
                  <a:lnTo>
                    <a:pt x="580551" y="402045"/>
                  </a:lnTo>
                  <a:lnTo>
                    <a:pt x="575523" y="409315"/>
                  </a:lnTo>
                  <a:lnTo>
                    <a:pt x="521665" y="440552"/>
                  </a:lnTo>
                  <a:lnTo>
                    <a:pt x="472367" y="473384"/>
                  </a:lnTo>
                  <a:lnTo>
                    <a:pt x="465397" y="483192"/>
                  </a:lnTo>
                  <a:lnTo>
                    <a:pt x="419149" y="508664"/>
                  </a:lnTo>
                  <a:lnTo>
                    <a:pt x="409861" y="511823"/>
                  </a:lnTo>
                  <a:lnTo>
                    <a:pt x="364907" y="542495"/>
                  </a:lnTo>
                  <a:lnTo>
                    <a:pt x="350360" y="547472"/>
                  </a:lnTo>
                  <a:lnTo>
                    <a:pt x="324211" y="566538"/>
                  </a:lnTo>
                  <a:lnTo>
                    <a:pt x="300156" y="574047"/>
                  </a:lnTo>
                  <a:lnTo>
                    <a:pt x="290829" y="579247"/>
                  </a:lnTo>
                  <a:lnTo>
                    <a:pt x="278141" y="583496"/>
                  </a:lnTo>
                  <a:lnTo>
                    <a:pt x="250049" y="603928"/>
                  </a:lnTo>
                  <a:lnTo>
                    <a:pt x="230189" y="608108"/>
                  </a:lnTo>
                  <a:lnTo>
                    <a:pt x="214312" y="616556"/>
                  </a:lnTo>
                  <a:lnTo>
                    <a:pt x="192116" y="624938"/>
                  </a:lnTo>
                  <a:lnTo>
                    <a:pt x="167423" y="639653"/>
                  </a:lnTo>
                  <a:lnTo>
                    <a:pt x="146939" y="643828"/>
                  </a:lnTo>
                  <a:lnTo>
                    <a:pt x="130987" y="652276"/>
                  </a:lnTo>
                  <a:lnTo>
                    <a:pt x="127012" y="653132"/>
                  </a:lnTo>
                  <a:lnTo>
                    <a:pt x="109508" y="664944"/>
                  </a:lnTo>
                  <a:lnTo>
                    <a:pt x="101532" y="672535"/>
                  </a:lnTo>
                  <a:lnTo>
                    <a:pt x="90985" y="675936"/>
                  </a:lnTo>
                  <a:lnTo>
                    <a:pt x="68977" y="678118"/>
                  </a:lnTo>
                  <a:lnTo>
                    <a:pt x="65829" y="679621"/>
                  </a:lnTo>
                  <a:lnTo>
                    <a:pt x="63728" y="681945"/>
                  </a:lnTo>
                  <a:lnTo>
                    <a:pt x="62329" y="684818"/>
                  </a:lnTo>
                  <a:lnTo>
                    <a:pt x="60073" y="686733"/>
                  </a:lnTo>
                  <a:lnTo>
                    <a:pt x="49524" y="690058"/>
                  </a:lnTo>
                  <a:lnTo>
                    <a:pt x="41867" y="690413"/>
                  </a:lnTo>
                  <a:lnTo>
                    <a:pt x="34922" y="694024"/>
                  </a:lnTo>
                  <a:lnTo>
                    <a:pt x="26006" y="700800"/>
                  </a:lnTo>
                  <a:lnTo>
                    <a:pt x="12452" y="702425"/>
                  </a:lnTo>
                  <a:lnTo>
                    <a:pt x="12" y="702469"/>
                  </a:lnTo>
                  <a:lnTo>
                    <a:pt x="0" y="691053"/>
                  </a:lnTo>
                  <a:lnTo>
                    <a:pt x="11414" y="690575"/>
                  </a:lnTo>
                  <a:lnTo>
                    <a:pt x="21314" y="682383"/>
                  </a:lnTo>
                  <a:lnTo>
                    <a:pt x="33559" y="679147"/>
                  </a:lnTo>
                  <a:lnTo>
                    <a:pt x="55899" y="659699"/>
                  </a:lnTo>
                  <a:lnTo>
                    <a:pt x="68891" y="653637"/>
                  </a:lnTo>
                  <a:lnTo>
                    <a:pt x="120888" y="615496"/>
                  </a:lnTo>
                  <a:lnTo>
                    <a:pt x="133543" y="610897"/>
                  </a:lnTo>
                  <a:lnTo>
                    <a:pt x="146665" y="607531"/>
                  </a:lnTo>
                  <a:lnTo>
                    <a:pt x="205125" y="574964"/>
                  </a:lnTo>
                  <a:lnTo>
                    <a:pt x="260516" y="565382"/>
                  </a:lnTo>
                  <a:lnTo>
                    <a:pt x="314085" y="540947"/>
                  </a:lnTo>
                  <a:lnTo>
                    <a:pt x="336184" y="535989"/>
                  </a:lnTo>
                  <a:lnTo>
                    <a:pt x="353021" y="528052"/>
                  </a:lnTo>
                  <a:lnTo>
                    <a:pt x="389433" y="518104"/>
                  </a:lnTo>
                  <a:lnTo>
                    <a:pt x="438994" y="495935"/>
                  </a:lnTo>
                  <a:lnTo>
                    <a:pt x="483380" y="476229"/>
                  </a:lnTo>
                  <a:lnTo>
                    <a:pt x="540027" y="444499"/>
                  </a:lnTo>
                  <a:lnTo>
                    <a:pt x="596939" y="412750"/>
                  </a:lnTo>
                  <a:lnTo>
                    <a:pt x="645779" y="388937"/>
                  </a:lnTo>
                  <a:lnTo>
                    <a:pt x="697983" y="363557"/>
                  </a:lnTo>
                  <a:lnTo>
                    <a:pt x="753319" y="326867"/>
                  </a:lnTo>
                  <a:lnTo>
                    <a:pt x="802944" y="301750"/>
                  </a:lnTo>
                  <a:lnTo>
                    <a:pt x="860108" y="277823"/>
                  </a:lnTo>
                  <a:lnTo>
                    <a:pt x="903332" y="258411"/>
                  </a:lnTo>
                  <a:lnTo>
                    <a:pt x="955428" y="235811"/>
                  </a:lnTo>
                  <a:lnTo>
                    <a:pt x="999465" y="211002"/>
                  </a:lnTo>
                  <a:lnTo>
                    <a:pt x="1055647" y="175128"/>
                  </a:lnTo>
                  <a:lnTo>
                    <a:pt x="1112570" y="146873"/>
                  </a:lnTo>
                  <a:lnTo>
                    <a:pt x="1170999" y="121711"/>
                  </a:lnTo>
                  <a:lnTo>
                    <a:pt x="1229111" y="88416"/>
                  </a:lnTo>
                  <a:lnTo>
                    <a:pt x="1282276" y="63123"/>
                  </a:lnTo>
                  <a:lnTo>
                    <a:pt x="1307358" y="53920"/>
                  </a:lnTo>
                  <a:lnTo>
                    <a:pt x="1362674" y="25064"/>
                  </a:lnTo>
                  <a:lnTo>
                    <a:pt x="1376392" y="16393"/>
                  </a:lnTo>
                  <a:lnTo>
                    <a:pt x="1388835" y="13235"/>
                  </a:lnTo>
                  <a:lnTo>
                    <a:pt x="1396898" y="12497"/>
                  </a:lnTo>
                  <a:lnTo>
                    <a:pt x="1404891" y="8641"/>
                  </a:lnTo>
                  <a:lnTo>
                    <a:pt x="1416843" y="0"/>
                  </a:lnTo>
                  <a:lnTo>
                    <a:pt x="1416843" y="6320"/>
                  </a:lnTo>
                  <a:lnTo>
                    <a:pt x="1415520" y="8182"/>
                  </a:lnTo>
                  <a:lnTo>
                    <a:pt x="1413315" y="9424"/>
                  </a:lnTo>
                  <a:lnTo>
                    <a:pt x="1410522" y="10251"/>
                  </a:lnTo>
                  <a:lnTo>
                    <a:pt x="1395176" y="22012"/>
                  </a:lnTo>
                  <a:lnTo>
                    <a:pt x="1383948" y="31639"/>
                  </a:lnTo>
                  <a:lnTo>
                    <a:pt x="1372848" y="35833"/>
                  </a:lnTo>
                  <a:lnTo>
                    <a:pt x="1313433" y="79406"/>
                  </a:lnTo>
                  <a:lnTo>
                    <a:pt x="1293893" y="89968"/>
                  </a:lnTo>
                  <a:lnTo>
                    <a:pt x="1279136" y="95008"/>
                  </a:lnTo>
                  <a:lnTo>
                    <a:pt x="1223264" y="125774"/>
                  </a:lnTo>
                  <a:lnTo>
                    <a:pt x="1170471" y="148200"/>
                  </a:lnTo>
                  <a:lnTo>
                    <a:pt x="1111005" y="182460"/>
                  </a:lnTo>
                  <a:lnTo>
                    <a:pt x="1058910" y="214308"/>
                  </a:lnTo>
                  <a:lnTo>
                    <a:pt x="1003504" y="242338"/>
                  </a:lnTo>
                  <a:lnTo>
                    <a:pt x="964405" y="26193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SMARTInkShape-565">
              <a:extLst>
                <a:ext uri="{FF2B5EF4-FFF2-40B4-BE49-F238E27FC236}">
                  <a16:creationId xmlns:a16="http://schemas.microsoft.com/office/drawing/2014/main" id="{6A64B47C-FDB6-46FA-A23A-28EA375D5137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8417719" y="4214813"/>
              <a:ext cx="107157" cy="47626"/>
            </a:xfrm>
            <a:custGeom>
              <a:avLst/>
              <a:gdLst/>
              <a:ahLst/>
              <a:cxnLst/>
              <a:rect l="0" t="0" r="0" b="0"/>
              <a:pathLst>
                <a:path w="107157" h="47626">
                  <a:moveTo>
                    <a:pt x="107156" y="0"/>
                  </a:moveTo>
                  <a:lnTo>
                    <a:pt x="107156" y="0"/>
                  </a:lnTo>
                  <a:lnTo>
                    <a:pt x="107156" y="6320"/>
                  </a:lnTo>
                  <a:lnTo>
                    <a:pt x="104510" y="8182"/>
                  </a:lnTo>
                  <a:lnTo>
                    <a:pt x="86653" y="11415"/>
                  </a:lnTo>
                  <a:lnTo>
                    <a:pt x="70828" y="21265"/>
                  </a:lnTo>
                  <a:lnTo>
                    <a:pt x="60192" y="23663"/>
                  </a:lnTo>
                  <a:lnTo>
                    <a:pt x="0" y="4762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2" name="SMARTInkShape-566">
            <a:extLst>
              <a:ext uri="{FF2B5EF4-FFF2-40B4-BE49-F238E27FC236}">
                <a16:creationId xmlns:a16="http://schemas.microsoft.com/office/drawing/2014/main" id="{F2CBCA6F-EE5C-4FB2-A8F7-C91559F499D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489156" y="4524521"/>
            <a:ext cx="177859" cy="1273825"/>
          </a:xfrm>
          <a:custGeom>
            <a:avLst/>
            <a:gdLst/>
            <a:ahLst/>
            <a:cxnLst/>
            <a:rect l="0" t="0" r="0" b="0"/>
            <a:pathLst>
              <a:path w="177859" h="1273825">
                <a:moveTo>
                  <a:pt x="59532" y="1226199"/>
                </a:moveTo>
                <a:lnTo>
                  <a:pt x="59532" y="1226199"/>
                </a:lnTo>
                <a:lnTo>
                  <a:pt x="47771" y="1226199"/>
                </a:lnTo>
                <a:lnTo>
                  <a:pt x="47625" y="1204053"/>
                </a:lnTo>
                <a:lnTo>
                  <a:pt x="46303" y="1203498"/>
                </a:lnTo>
                <a:lnTo>
                  <a:pt x="41305" y="1202879"/>
                </a:lnTo>
                <a:lnTo>
                  <a:pt x="39443" y="1201392"/>
                </a:lnTo>
                <a:lnTo>
                  <a:pt x="36210" y="1192178"/>
                </a:lnTo>
                <a:lnTo>
                  <a:pt x="35720" y="1133264"/>
                </a:lnTo>
                <a:lnTo>
                  <a:pt x="35719" y="1104778"/>
                </a:lnTo>
                <a:lnTo>
                  <a:pt x="32191" y="1095944"/>
                </a:lnTo>
                <a:lnTo>
                  <a:pt x="27537" y="1087610"/>
                </a:lnTo>
                <a:lnTo>
                  <a:pt x="24549" y="1071479"/>
                </a:lnTo>
                <a:lnTo>
                  <a:pt x="22498" y="1026439"/>
                </a:lnTo>
                <a:lnTo>
                  <a:pt x="13010" y="993145"/>
                </a:lnTo>
                <a:lnTo>
                  <a:pt x="11926" y="937675"/>
                </a:lnTo>
                <a:lnTo>
                  <a:pt x="11907" y="878762"/>
                </a:lnTo>
                <a:lnTo>
                  <a:pt x="491" y="819609"/>
                </a:lnTo>
                <a:lnTo>
                  <a:pt x="44" y="764583"/>
                </a:lnTo>
                <a:lnTo>
                  <a:pt x="2" y="705531"/>
                </a:lnTo>
                <a:lnTo>
                  <a:pt x="0" y="651989"/>
                </a:lnTo>
                <a:lnTo>
                  <a:pt x="0" y="593012"/>
                </a:lnTo>
                <a:lnTo>
                  <a:pt x="1323" y="557993"/>
                </a:lnTo>
                <a:lnTo>
                  <a:pt x="11416" y="502329"/>
                </a:lnTo>
                <a:lnTo>
                  <a:pt x="13201" y="460357"/>
                </a:lnTo>
                <a:lnTo>
                  <a:pt x="22154" y="436956"/>
                </a:lnTo>
                <a:lnTo>
                  <a:pt x="25039" y="378879"/>
                </a:lnTo>
                <a:lnTo>
                  <a:pt x="34051" y="353858"/>
                </a:lnTo>
                <a:lnTo>
                  <a:pt x="36945" y="325337"/>
                </a:lnTo>
                <a:lnTo>
                  <a:pt x="43873" y="312076"/>
                </a:lnTo>
                <a:lnTo>
                  <a:pt x="51089" y="258482"/>
                </a:lnTo>
                <a:lnTo>
                  <a:pt x="57863" y="235708"/>
                </a:lnTo>
                <a:lnTo>
                  <a:pt x="60525" y="210288"/>
                </a:lnTo>
                <a:lnTo>
                  <a:pt x="69739" y="186920"/>
                </a:lnTo>
                <a:lnTo>
                  <a:pt x="72662" y="158635"/>
                </a:lnTo>
                <a:lnTo>
                  <a:pt x="79591" y="145384"/>
                </a:lnTo>
                <a:lnTo>
                  <a:pt x="84338" y="112083"/>
                </a:lnTo>
                <a:lnTo>
                  <a:pt x="92703" y="95322"/>
                </a:lnTo>
                <a:lnTo>
                  <a:pt x="95246" y="49686"/>
                </a:lnTo>
                <a:lnTo>
                  <a:pt x="103433" y="38409"/>
                </a:lnTo>
                <a:lnTo>
                  <a:pt x="106053" y="27300"/>
                </a:lnTo>
                <a:lnTo>
                  <a:pt x="107157" y="0"/>
                </a:lnTo>
                <a:lnTo>
                  <a:pt x="107157" y="59441"/>
                </a:lnTo>
                <a:lnTo>
                  <a:pt x="107157" y="116389"/>
                </a:lnTo>
                <a:lnTo>
                  <a:pt x="107157" y="168812"/>
                </a:lnTo>
                <a:lnTo>
                  <a:pt x="107157" y="219561"/>
                </a:lnTo>
                <a:lnTo>
                  <a:pt x="105834" y="244345"/>
                </a:lnTo>
                <a:lnTo>
                  <a:pt x="95741" y="299298"/>
                </a:lnTo>
                <a:lnTo>
                  <a:pt x="95263" y="358808"/>
                </a:lnTo>
                <a:lnTo>
                  <a:pt x="95251" y="416796"/>
                </a:lnTo>
                <a:lnTo>
                  <a:pt x="95250" y="472148"/>
                </a:lnTo>
                <a:lnTo>
                  <a:pt x="95250" y="526212"/>
                </a:lnTo>
                <a:lnTo>
                  <a:pt x="93928" y="563744"/>
                </a:lnTo>
                <a:lnTo>
                  <a:pt x="84448" y="611070"/>
                </a:lnTo>
                <a:lnTo>
                  <a:pt x="83408" y="666606"/>
                </a:lnTo>
                <a:lnTo>
                  <a:pt x="83348" y="722167"/>
                </a:lnTo>
                <a:lnTo>
                  <a:pt x="83345" y="777729"/>
                </a:lnTo>
                <a:lnTo>
                  <a:pt x="83344" y="830978"/>
                </a:lnTo>
                <a:lnTo>
                  <a:pt x="83344" y="884982"/>
                </a:lnTo>
                <a:lnTo>
                  <a:pt x="84667" y="908726"/>
                </a:lnTo>
                <a:lnTo>
                  <a:pt x="90203" y="931196"/>
                </a:lnTo>
                <a:lnTo>
                  <a:pt x="87287" y="948143"/>
                </a:lnTo>
                <a:lnTo>
                  <a:pt x="94991" y="1003825"/>
                </a:lnTo>
                <a:lnTo>
                  <a:pt x="95247" y="1061777"/>
                </a:lnTo>
                <a:lnTo>
                  <a:pt x="95250" y="1116540"/>
                </a:lnTo>
                <a:lnTo>
                  <a:pt x="95250" y="1121343"/>
                </a:lnTo>
                <a:lnTo>
                  <a:pt x="91723" y="1130206"/>
                </a:lnTo>
                <a:lnTo>
                  <a:pt x="87068" y="1138555"/>
                </a:lnTo>
                <a:lnTo>
                  <a:pt x="84080" y="1154695"/>
                </a:lnTo>
                <a:lnTo>
                  <a:pt x="83346" y="1210581"/>
                </a:lnTo>
                <a:lnTo>
                  <a:pt x="83345" y="1218375"/>
                </a:lnTo>
                <a:lnTo>
                  <a:pt x="82022" y="1220983"/>
                </a:lnTo>
                <a:lnTo>
                  <a:pt x="79816" y="1222720"/>
                </a:lnTo>
                <a:lnTo>
                  <a:pt x="77023" y="1223880"/>
                </a:lnTo>
                <a:lnTo>
                  <a:pt x="75162" y="1225976"/>
                </a:lnTo>
                <a:lnTo>
                  <a:pt x="71928" y="1236245"/>
                </a:lnTo>
                <a:lnTo>
                  <a:pt x="71438" y="1261913"/>
                </a:lnTo>
                <a:lnTo>
                  <a:pt x="71438" y="1250500"/>
                </a:lnTo>
                <a:lnTo>
                  <a:pt x="81689" y="1239802"/>
                </a:lnTo>
                <a:lnTo>
                  <a:pt x="82853" y="1232287"/>
                </a:lnTo>
                <a:lnTo>
                  <a:pt x="83301" y="1210160"/>
                </a:lnTo>
                <a:lnTo>
                  <a:pt x="86853" y="1202313"/>
                </a:lnTo>
                <a:lnTo>
                  <a:pt x="89652" y="1198368"/>
                </a:lnTo>
                <a:lnTo>
                  <a:pt x="93591" y="1180175"/>
                </a:lnTo>
                <a:lnTo>
                  <a:pt x="96246" y="1158507"/>
                </a:lnTo>
                <a:lnTo>
                  <a:pt x="104609" y="1130120"/>
                </a:lnTo>
                <a:lnTo>
                  <a:pt x="109930" y="1106890"/>
                </a:lnTo>
                <a:lnTo>
                  <a:pt x="116357" y="1083249"/>
                </a:lnTo>
                <a:lnTo>
                  <a:pt x="118905" y="1027756"/>
                </a:lnTo>
                <a:lnTo>
                  <a:pt x="129300" y="973814"/>
                </a:lnTo>
                <a:lnTo>
                  <a:pt x="137143" y="914774"/>
                </a:lnTo>
                <a:lnTo>
                  <a:pt x="142371" y="855286"/>
                </a:lnTo>
                <a:lnTo>
                  <a:pt x="146337" y="797332"/>
                </a:lnTo>
                <a:lnTo>
                  <a:pt x="153670" y="746192"/>
                </a:lnTo>
                <a:lnTo>
                  <a:pt x="154635" y="689922"/>
                </a:lnTo>
                <a:lnTo>
                  <a:pt x="154762" y="630820"/>
                </a:lnTo>
                <a:lnTo>
                  <a:pt x="154779" y="571345"/>
                </a:lnTo>
                <a:lnTo>
                  <a:pt x="154781" y="511822"/>
                </a:lnTo>
                <a:lnTo>
                  <a:pt x="158309" y="452292"/>
                </a:lnTo>
                <a:lnTo>
                  <a:pt x="165584" y="394083"/>
                </a:lnTo>
                <a:lnTo>
                  <a:pt x="166542" y="343480"/>
                </a:lnTo>
                <a:lnTo>
                  <a:pt x="166668" y="288914"/>
                </a:lnTo>
                <a:lnTo>
                  <a:pt x="170210" y="259244"/>
                </a:lnTo>
                <a:lnTo>
                  <a:pt x="177858" y="203082"/>
                </a:lnTo>
                <a:lnTo>
                  <a:pt x="176944" y="186750"/>
                </a:lnTo>
                <a:lnTo>
                  <a:pt x="168300" y="146746"/>
                </a:lnTo>
                <a:lnTo>
                  <a:pt x="170932" y="134372"/>
                </a:lnTo>
                <a:lnTo>
                  <a:pt x="173486" y="129220"/>
                </a:lnTo>
                <a:lnTo>
                  <a:pt x="172796" y="116441"/>
                </a:lnTo>
                <a:lnTo>
                  <a:pt x="167224" y="84026"/>
                </a:lnTo>
                <a:lnTo>
                  <a:pt x="166689" y="48032"/>
                </a:lnTo>
                <a:lnTo>
                  <a:pt x="156436" y="47527"/>
                </a:lnTo>
                <a:lnTo>
                  <a:pt x="155885" y="48834"/>
                </a:lnTo>
                <a:lnTo>
                  <a:pt x="154783" y="108128"/>
                </a:lnTo>
                <a:lnTo>
                  <a:pt x="153459" y="146845"/>
                </a:lnTo>
                <a:lnTo>
                  <a:pt x="143979" y="203841"/>
                </a:lnTo>
                <a:lnTo>
                  <a:pt x="136700" y="262000"/>
                </a:lnTo>
                <a:lnTo>
                  <a:pt x="128196" y="321350"/>
                </a:lnTo>
                <a:lnTo>
                  <a:pt x="118943" y="380857"/>
                </a:lnTo>
                <a:lnTo>
                  <a:pt x="109876" y="432008"/>
                </a:lnTo>
                <a:lnTo>
                  <a:pt x="107694" y="486355"/>
                </a:lnTo>
                <a:lnTo>
                  <a:pt x="99080" y="536631"/>
                </a:lnTo>
                <a:lnTo>
                  <a:pt x="96007" y="592619"/>
                </a:lnTo>
                <a:lnTo>
                  <a:pt x="95400" y="648609"/>
                </a:lnTo>
                <a:lnTo>
                  <a:pt x="87097" y="701120"/>
                </a:lnTo>
                <a:lnTo>
                  <a:pt x="84086" y="749710"/>
                </a:lnTo>
                <a:lnTo>
                  <a:pt x="83491" y="797525"/>
                </a:lnTo>
                <a:lnTo>
                  <a:pt x="83373" y="845188"/>
                </a:lnTo>
                <a:lnTo>
                  <a:pt x="83350" y="892821"/>
                </a:lnTo>
                <a:lnTo>
                  <a:pt x="83346" y="944172"/>
                </a:lnTo>
                <a:lnTo>
                  <a:pt x="83344" y="1002708"/>
                </a:lnTo>
                <a:lnTo>
                  <a:pt x="83344" y="1059437"/>
                </a:lnTo>
                <a:lnTo>
                  <a:pt x="83344" y="1114825"/>
                </a:lnTo>
                <a:lnTo>
                  <a:pt x="83344" y="1169949"/>
                </a:lnTo>
                <a:lnTo>
                  <a:pt x="83344" y="1226131"/>
                </a:lnTo>
                <a:lnTo>
                  <a:pt x="83344" y="1273824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SMARTInkShape-567">
            <a:extLst>
              <a:ext uri="{FF2B5EF4-FFF2-40B4-BE49-F238E27FC236}">
                <a16:creationId xmlns:a16="http://schemas.microsoft.com/office/drawing/2014/main" id="{43A6E3F1-B2ED-4C64-98A7-F999F7F1DC3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870843" y="7989094"/>
            <a:ext cx="82283" cy="1"/>
          </a:xfrm>
          <a:custGeom>
            <a:avLst/>
            <a:gdLst/>
            <a:ahLst/>
            <a:cxnLst/>
            <a:rect l="0" t="0" r="0" b="0"/>
            <a:pathLst>
              <a:path w="82283" h="1">
                <a:moveTo>
                  <a:pt x="70377" y="0"/>
                </a:moveTo>
                <a:lnTo>
                  <a:pt x="70377" y="0"/>
                </a:lnTo>
                <a:lnTo>
                  <a:pt x="11036" y="0"/>
                </a:lnTo>
                <a:lnTo>
                  <a:pt x="0" y="0"/>
                </a:lnTo>
                <a:lnTo>
                  <a:pt x="57185" y="0"/>
                </a:lnTo>
                <a:lnTo>
                  <a:pt x="82282" y="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36" name="SMARTInkShape-Group225">
            <a:extLst>
              <a:ext uri="{FF2B5EF4-FFF2-40B4-BE49-F238E27FC236}">
                <a16:creationId xmlns:a16="http://schemas.microsoft.com/office/drawing/2014/main" id="{983A3D14-673C-4AEE-976E-670A980B65D2}"/>
              </a:ext>
            </a:extLst>
          </p:cNvPr>
          <p:cNvGrpSpPr/>
          <p:nvPr/>
        </p:nvGrpSpPr>
        <p:grpSpPr>
          <a:xfrm>
            <a:off x="7500938" y="2226618"/>
            <a:ext cx="95251" cy="154143"/>
            <a:chOff x="7500938" y="2226618"/>
            <a:chExt cx="95251" cy="154143"/>
          </a:xfrm>
        </p:grpSpPr>
        <p:sp>
          <p:nvSpPr>
            <p:cNvPr id="34" name="SMARTInkShape-568">
              <a:extLst>
                <a:ext uri="{FF2B5EF4-FFF2-40B4-BE49-F238E27FC236}">
                  <a16:creationId xmlns:a16="http://schemas.microsoft.com/office/drawing/2014/main" id="{55769ABF-C067-4E86-B42F-FFFBD6A14D90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7524750" y="2333625"/>
              <a:ext cx="11907" cy="1"/>
            </a:xfrm>
            <a:custGeom>
              <a:avLst/>
              <a:gdLst/>
              <a:ahLst/>
              <a:cxnLst/>
              <a:rect l="0" t="0" r="0" b="0"/>
              <a:pathLst>
                <a:path w="11907" h="1">
                  <a:moveTo>
                    <a:pt x="0" y="0"/>
                  </a:moveTo>
                  <a:lnTo>
                    <a:pt x="0" y="0"/>
                  </a:lnTo>
                  <a:lnTo>
                    <a:pt x="11906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5" name="SMARTInkShape-569">
              <a:extLst>
                <a:ext uri="{FF2B5EF4-FFF2-40B4-BE49-F238E27FC236}">
                  <a16:creationId xmlns:a16="http://schemas.microsoft.com/office/drawing/2014/main" id="{B0BF4038-F667-47FA-AF72-F8B5531D4B6B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7500938" y="2226618"/>
              <a:ext cx="95251" cy="154143"/>
            </a:xfrm>
            <a:custGeom>
              <a:avLst/>
              <a:gdLst/>
              <a:ahLst/>
              <a:cxnLst/>
              <a:rect l="0" t="0" r="0" b="0"/>
              <a:pathLst>
                <a:path w="95251" h="154143">
                  <a:moveTo>
                    <a:pt x="35718" y="107007"/>
                  </a:moveTo>
                  <a:lnTo>
                    <a:pt x="35718" y="107007"/>
                  </a:lnTo>
                  <a:lnTo>
                    <a:pt x="11949" y="107007"/>
                  </a:lnTo>
                  <a:lnTo>
                    <a:pt x="11906" y="83207"/>
                  </a:lnTo>
                  <a:lnTo>
                    <a:pt x="29987" y="83195"/>
                  </a:lnTo>
                  <a:lnTo>
                    <a:pt x="31898" y="81872"/>
                  </a:lnTo>
                  <a:lnTo>
                    <a:pt x="33171" y="79667"/>
                  </a:lnTo>
                  <a:lnTo>
                    <a:pt x="35215" y="72943"/>
                  </a:lnTo>
                  <a:lnTo>
                    <a:pt x="39022" y="72024"/>
                  </a:lnTo>
                  <a:lnTo>
                    <a:pt x="81539" y="71288"/>
                  </a:lnTo>
                  <a:lnTo>
                    <a:pt x="95202" y="83151"/>
                  </a:lnTo>
                  <a:lnTo>
                    <a:pt x="95250" y="106861"/>
                  </a:lnTo>
                  <a:lnTo>
                    <a:pt x="83356" y="118900"/>
                  </a:lnTo>
                  <a:lnTo>
                    <a:pt x="83344" y="130329"/>
                  </a:lnTo>
                  <a:lnTo>
                    <a:pt x="71583" y="130816"/>
                  </a:lnTo>
                  <a:lnTo>
                    <a:pt x="71438" y="142683"/>
                  </a:lnTo>
                  <a:lnTo>
                    <a:pt x="61186" y="142722"/>
                  </a:lnTo>
                  <a:lnTo>
                    <a:pt x="60635" y="144046"/>
                  </a:lnTo>
                  <a:lnTo>
                    <a:pt x="59574" y="154142"/>
                  </a:lnTo>
                  <a:lnTo>
                    <a:pt x="59535" y="144338"/>
                  </a:lnTo>
                  <a:lnTo>
                    <a:pt x="58211" y="143800"/>
                  </a:lnTo>
                  <a:lnTo>
                    <a:pt x="47668" y="142729"/>
                  </a:lnTo>
                  <a:lnTo>
                    <a:pt x="47637" y="136406"/>
                  </a:lnTo>
                  <a:lnTo>
                    <a:pt x="46310" y="134544"/>
                  </a:lnTo>
                  <a:lnTo>
                    <a:pt x="44102" y="133302"/>
                  </a:lnTo>
                  <a:lnTo>
                    <a:pt x="36210" y="130965"/>
                  </a:lnTo>
                  <a:lnTo>
                    <a:pt x="23961" y="119060"/>
                  </a:lnTo>
                  <a:lnTo>
                    <a:pt x="23825" y="108675"/>
                  </a:lnTo>
                  <a:lnTo>
                    <a:pt x="22498" y="108119"/>
                  </a:lnTo>
                  <a:lnTo>
                    <a:pt x="17495" y="107501"/>
                  </a:lnTo>
                  <a:lnTo>
                    <a:pt x="15633" y="106013"/>
                  </a:lnTo>
                  <a:lnTo>
                    <a:pt x="12051" y="95604"/>
                  </a:lnTo>
                  <a:lnTo>
                    <a:pt x="11906" y="49175"/>
                  </a:lnTo>
                  <a:lnTo>
                    <a:pt x="23666" y="35728"/>
                  </a:lnTo>
                  <a:lnTo>
                    <a:pt x="30089" y="35616"/>
                  </a:lnTo>
                  <a:lnTo>
                    <a:pt x="31966" y="34278"/>
                  </a:lnTo>
                  <a:lnTo>
                    <a:pt x="33217" y="32063"/>
                  </a:lnTo>
                  <a:lnTo>
                    <a:pt x="35224" y="25322"/>
                  </a:lnTo>
                  <a:lnTo>
                    <a:pt x="35572" y="30475"/>
                  </a:lnTo>
                  <a:lnTo>
                    <a:pt x="36944" y="32174"/>
                  </a:lnTo>
                  <a:lnTo>
                    <a:pt x="47130" y="35437"/>
                  </a:lnTo>
                  <a:lnTo>
                    <a:pt x="53799" y="35530"/>
                  </a:lnTo>
                  <a:lnTo>
                    <a:pt x="55709" y="36866"/>
                  </a:lnTo>
                  <a:lnTo>
                    <a:pt x="56984" y="39080"/>
                  </a:lnTo>
                  <a:lnTo>
                    <a:pt x="59027" y="45817"/>
                  </a:lnTo>
                  <a:lnTo>
                    <a:pt x="62834" y="46739"/>
                  </a:lnTo>
                  <a:lnTo>
                    <a:pt x="69738" y="47330"/>
                  </a:lnTo>
                  <a:lnTo>
                    <a:pt x="70304" y="48702"/>
                  </a:lnTo>
                  <a:lnTo>
                    <a:pt x="71435" y="77106"/>
                  </a:lnTo>
                  <a:lnTo>
                    <a:pt x="72759" y="79135"/>
                  </a:lnTo>
                  <a:lnTo>
                    <a:pt x="74964" y="80488"/>
                  </a:lnTo>
                  <a:lnTo>
                    <a:pt x="82853" y="83036"/>
                  </a:lnTo>
                  <a:lnTo>
                    <a:pt x="83342" y="95057"/>
                  </a:lnTo>
                  <a:lnTo>
                    <a:pt x="83343" y="72947"/>
                  </a:lnTo>
                  <a:lnTo>
                    <a:pt x="75161" y="62111"/>
                  </a:lnTo>
                  <a:lnTo>
                    <a:pt x="71583" y="48124"/>
                  </a:lnTo>
                  <a:lnTo>
                    <a:pt x="71441" y="29756"/>
                  </a:lnTo>
                  <a:lnTo>
                    <a:pt x="70117" y="27725"/>
                  </a:lnTo>
                  <a:lnTo>
                    <a:pt x="67911" y="26371"/>
                  </a:lnTo>
                  <a:lnTo>
                    <a:pt x="61186" y="24198"/>
                  </a:lnTo>
                  <a:lnTo>
                    <a:pt x="35868" y="0"/>
                  </a:lnTo>
                  <a:lnTo>
                    <a:pt x="35731" y="10115"/>
                  </a:lnTo>
                  <a:lnTo>
                    <a:pt x="34404" y="10662"/>
                  </a:lnTo>
                  <a:lnTo>
                    <a:pt x="29402" y="11271"/>
                  </a:lnTo>
                  <a:lnTo>
                    <a:pt x="27539" y="12756"/>
                  </a:lnTo>
                  <a:lnTo>
                    <a:pt x="25468" y="17933"/>
                  </a:lnTo>
                  <a:lnTo>
                    <a:pt x="23593" y="19843"/>
                  </a:lnTo>
                  <a:lnTo>
                    <a:pt x="17982" y="21965"/>
                  </a:lnTo>
                  <a:lnTo>
                    <a:pt x="15957" y="23854"/>
                  </a:lnTo>
                  <a:lnTo>
                    <a:pt x="10938" y="35690"/>
                  </a:lnTo>
                  <a:lnTo>
                    <a:pt x="1702" y="45662"/>
                  </a:lnTo>
                  <a:lnTo>
                    <a:pt x="149" y="57568"/>
                  </a:lnTo>
                  <a:lnTo>
                    <a:pt x="0" y="100914"/>
                  </a:lnTo>
                  <a:lnTo>
                    <a:pt x="1323" y="102945"/>
                  </a:lnTo>
                  <a:lnTo>
                    <a:pt x="3527" y="104299"/>
                  </a:lnTo>
                  <a:lnTo>
                    <a:pt x="6320" y="105202"/>
                  </a:lnTo>
                  <a:lnTo>
                    <a:pt x="8182" y="107126"/>
                  </a:lnTo>
                  <a:lnTo>
                    <a:pt x="11415" y="117100"/>
                  </a:lnTo>
                  <a:lnTo>
                    <a:pt x="15216" y="118107"/>
                  </a:lnTo>
                  <a:lnTo>
                    <a:pt x="58994" y="118913"/>
                  </a:lnTo>
                  <a:lnTo>
                    <a:pt x="81539" y="96901"/>
                  </a:lnTo>
                  <a:lnTo>
                    <a:pt x="83185" y="85008"/>
                  </a:lnTo>
                  <a:lnTo>
                    <a:pt x="83339" y="61575"/>
                  </a:lnTo>
                  <a:lnTo>
                    <a:pt x="82018" y="60844"/>
                  </a:lnTo>
                  <a:lnTo>
                    <a:pt x="77021" y="60032"/>
                  </a:lnTo>
                  <a:lnTo>
                    <a:pt x="75160" y="58492"/>
                  </a:lnTo>
                  <a:lnTo>
                    <a:pt x="73091" y="53254"/>
                  </a:lnTo>
                  <a:lnTo>
                    <a:pt x="71480" y="25959"/>
                  </a:lnTo>
                  <a:lnTo>
                    <a:pt x="70143" y="25194"/>
                  </a:lnTo>
                  <a:lnTo>
                    <a:pt x="58304" y="23675"/>
                  </a:lnTo>
                  <a:lnTo>
                    <a:pt x="47625" y="23663"/>
                  </a:lnTo>
                  <a:lnTo>
                    <a:pt x="47625" y="29984"/>
                  </a:lnTo>
                  <a:lnTo>
                    <a:pt x="48948" y="31846"/>
                  </a:lnTo>
                  <a:lnTo>
                    <a:pt x="51152" y="33087"/>
                  </a:lnTo>
                  <a:lnTo>
                    <a:pt x="57876" y="35079"/>
                  </a:lnTo>
                  <a:lnTo>
                    <a:pt x="58795" y="38879"/>
                  </a:lnTo>
                  <a:lnTo>
                    <a:pt x="59531" y="7128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39" name="SMARTInkShape-Group226">
            <a:extLst>
              <a:ext uri="{FF2B5EF4-FFF2-40B4-BE49-F238E27FC236}">
                <a16:creationId xmlns:a16="http://schemas.microsoft.com/office/drawing/2014/main" id="{10199292-4EDA-495E-A00D-B13A878CA760}"/>
              </a:ext>
            </a:extLst>
          </p:cNvPr>
          <p:cNvGrpSpPr/>
          <p:nvPr/>
        </p:nvGrpSpPr>
        <p:grpSpPr>
          <a:xfrm>
            <a:off x="8560594" y="5643563"/>
            <a:ext cx="178104" cy="178593"/>
            <a:chOff x="8560594" y="5643563"/>
            <a:chExt cx="178104" cy="178593"/>
          </a:xfrm>
        </p:grpSpPr>
        <p:sp>
          <p:nvSpPr>
            <p:cNvPr id="37" name="SMARTInkShape-570">
              <a:extLst>
                <a:ext uri="{FF2B5EF4-FFF2-40B4-BE49-F238E27FC236}">
                  <a16:creationId xmlns:a16="http://schemas.microsoft.com/office/drawing/2014/main" id="{3EF699AA-319E-4834-9A4C-D8540B7C851B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8560594" y="5692812"/>
              <a:ext cx="119062" cy="129344"/>
            </a:xfrm>
            <a:custGeom>
              <a:avLst/>
              <a:gdLst/>
              <a:ahLst/>
              <a:cxnLst/>
              <a:rect l="0" t="0" r="0" b="0"/>
              <a:pathLst>
                <a:path w="119062" h="129344">
                  <a:moveTo>
                    <a:pt x="23812" y="10283"/>
                  </a:moveTo>
                  <a:lnTo>
                    <a:pt x="23812" y="10283"/>
                  </a:lnTo>
                  <a:lnTo>
                    <a:pt x="23812" y="3422"/>
                  </a:lnTo>
                  <a:lnTo>
                    <a:pt x="23812" y="9937"/>
                  </a:lnTo>
                  <a:lnTo>
                    <a:pt x="23812" y="0"/>
                  </a:lnTo>
                  <a:lnTo>
                    <a:pt x="23812" y="40372"/>
                  </a:lnTo>
                  <a:lnTo>
                    <a:pt x="25135" y="42248"/>
                  </a:lnTo>
                  <a:lnTo>
                    <a:pt x="27340" y="43499"/>
                  </a:lnTo>
                  <a:lnTo>
                    <a:pt x="35228" y="45854"/>
                  </a:lnTo>
                  <a:lnTo>
                    <a:pt x="23816" y="57903"/>
                  </a:lnTo>
                  <a:lnTo>
                    <a:pt x="23812" y="93581"/>
                  </a:lnTo>
                  <a:lnTo>
                    <a:pt x="30672" y="93617"/>
                  </a:lnTo>
                  <a:lnTo>
                    <a:pt x="24977" y="93624"/>
                  </a:lnTo>
                  <a:lnTo>
                    <a:pt x="23832" y="105205"/>
                  </a:lnTo>
                  <a:lnTo>
                    <a:pt x="23812" y="129300"/>
                  </a:lnTo>
                  <a:lnTo>
                    <a:pt x="43" y="129343"/>
                  </a:lnTo>
                  <a:lnTo>
                    <a:pt x="0" y="107230"/>
                  </a:lnTo>
                  <a:lnTo>
                    <a:pt x="8182" y="96362"/>
                  </a:lnTo>
                  <a:lnTo>
                    <a:pt x="11415" y="83909"/>
                  </a:lnTo>
                  <a:lnTo>
                    <a:pt x="11760" y="76048"/>
                  </a:lnTo>
                  <a:lnTo>
                    <a:pt x="15369" y="69056"/>
                  </a:lnTo>
                  <a:lnTo>
                    <a:pt x="22144" y="60109"/>
                  </a:lnTo>
                  <a:lnTo>
                    <a:pt x="23318" y="52238"/>
                  </a:lnTo>
                  <a:lnTo>
                    <a:pt x="24806" y="50160"/>
                  </a:lnTo>
                  <a:lnTo>
                    <a:pt x="27121" y="48773"/>
                  </a:lnTo>
                  <a:lnTo>
                    <a:pt x="29986" y="47848"/>
                  </a:lnTo>
                  <a:lnTo>
                    <a:pt x="31897" y="45910"/>
                  </a:lnTo>
                  <a:lnTo>
                    <a:pt x="38492" y="33293"/>
                  </a:lnTo>
                  <a:lnTo>
                    <a:pt x="47467" y="22380"/>
                  </a:lnTo>
                  <a:lnTo>
                    <a:pt x="53898" y="22245"/>
                  </a:lnTo>
                  <a:lnTo>
                    <a:pt x="55776" y="20903"/>
                  </a:lnTo>
                  <a:lnTo>
                    <a:pt x="57027" y="18686"/>
                  </a:lnTo>
                  <a:lnTo>
                    <a:pt x="57862" y="15885"/>
                  </a:lnTo>
                  <a:lnTo>
                    <a:pt x="59742" y="14017"/>
                  </a:lnTo>
                  <a:lnTo>
                    <a:pt x="70904" y="10427"/>
                  </a:lnTo>
                  <a:lnTo>
                    <a:pt x="81642" y="10295"/>
                  </a:lnTo>
                  <a:lnTo>
                    <a:pt x="82209" y="11613"/>
                  </a:lnTo>
                  <a:lnTo>
                    <a:pt x="82840" y="16606"/>
                  </a:lnTo>
                  <a:lnTo>
                    <a:pt x="84330" y="18467"/>
                  </a:lnTo>
                  <a:lnTo>
                    <a:pt x="94746" y="22043"/>
                  </a:lnTo>
                  <a:lnTo>
                    <a:pt x="106652" y="22184"/>
                  </a:lnTo>
                  <a:lnTo>
                    <a:pt x="107007" y="28507"/>
                  </a:lnTo>
                  <a:lnTo>
                    <a:pt x="108380" y="30370"/>
                  </a:lnTo>
                  <a:lnTo>
                    <a:pt x="118568" y="33949"/>
                  </a:lnTo>
                  <a:lnTo>
                    <a:pt x="119061" y="45957"/>
                  </a:lnTo>
                  <a:lnTo>
                    <a:pt x="107156" y="46001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8" name="SMARTInkShape-571">
              <a:extLst>
                <a:ext uri="{FF2B5EF4-FFF2-40B4-BE49-F238E27FC236}">
                  <a16:creationId xmlns:a16="http://schemas.microsoft.com/office/drawing/2014/main" id="{37E62E25-9970-43BF-9D5D-5B03814D9B6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8574199" y="5643563"/>
              <a:ext cx="164499" cy="107158"/>
            </a:xfrm>
            <a:custGeom>
              <a:avLst/>
              <a:gdLst/>
              <a:ahLst/>
              <a:cxnLst/>
              <a:rect l="0" t="0" r="0" b="0"/>
              <a:pathLst>
                <a:path w="164499" h="107158">
                  <a:moveTo>
                    <a:pt x="69739" y="107157"/>
                  </a:moveTo>
                  <a:lnTo>
                    <a:pt x="69739" y="107157"/>
                  </a:lnTo>
                  <a:lnTo>
                    <a:pt x="46421" y="107157"/>
                  </a:lnTo>
                  <a:lnTo>
                    <a:pt x="35719" y="96904"/>
                  </a:lnTo>
                  <a:lnTo>
                    <a:pt x="23917" y="95395"/>
                  </a:lnTo>
                  <a:lnTo>
                    <a:pt x="23317" y="94023"/>
                  </a:lnTo>
                  <a:lnTo>
                    <a:pt x="22648" y="88972"/>
                  </a:lnTo>
                  <a:lnTo>
                    <a:pt x="21147" y="87096"/>
                  </a:lnTo>
                  <a:lnTo>
                    <a:pt x="11909" y="83837"/>
                  </a:lnTo>
                  <a:lnTo>
                    <a:pt x="10964" y="80035"/>
                  </a:lnTo>
                  <a:lnTo>
                    <a:pt x="10712" y="77168"/>
                  </a:lnTo>
                  <a:lnTo>
                    <a:pt x="9220" y="75258"/>
                  </a:lnTo>
                  <a:lnTo>
                    <a:pt x="4036" y="73136"/>
                  </a:lnTo>
                  <a:lnTo>
                    <a:pt x="2125" y="71246"/>
                  </a:lnTo>
                  <a:lnTo>
                    <a:pt x="0" y="65620"/>
                  </a:lnTo>
                  <a:lnTo>
                    <a:pt x="757" y="63590"/>
                  </a:lnTo>
                  <a:lnTo>
                    <a:pt x="2584" y="62236"/>
                  </a:lnTo>
                  <a:lnTo>
                    <a:pt x="5125" y="61335"/>
                  </a:lnTo>
                  <a:lnTo>
                    <a:pt x="6819" y="59411"/>
                  </a:lnTo>
                  <a:lnTo>
                    <a:pt x="10075" y="48162"/>
                  </a:lnTo>
                  <a:lnTo>
                    <a:pt x="10168" y="41463"/>
                  </a:lnTo>
                  <a:lnTo>
                    <a:pt x="11504" y="39547"/>
                  </a:lnTo>
                  <a:lnTo>
                    <a:pt x="13717" y="38272"/>
                  </a:lnTo>
                  <a:lnTo>
                    <a:pt x="22331" y="36054"/>
                  </a:lnTo>
                  <a:lnTo>
                    <a:pt x="27943" y="35868"/>
                  </a:lnTo>
                  <a:lnTo>
                    <a:pt x="34846" y="32257"/>
                  </a:lnTo>
                  <a:lnTo>
                    <a:pt x="42325" y="27564"/>
                  </a:lnTo>
                  <a:lnTo>
                    <a:pt x="55529" y="24306"/>
                  </a:lnTo>
                  <a:lnTo>
                    <a:pt x="109575" y="23813"/>
                  </a:lnTo>
                  <a:lnTo>
                    <a:pt x="117430" y="27340"/>
                  </a:lnTo>
                  <a:lnTo>
                    <a:pt x="126931" y="34063"/>
                  </a:lnTo>
                  <a:lnTo>
                    <a:pt x="139316" y="35573"/>
                  </a:lnTo>
                  <a:lnTo>
                    <a:pt x="146945" y="35675"/>
                  </a:lnTo>
                  <a:lnTo>
                    <a:pt x="148991" y="37012"/>
                  </a:lnTo>
                  <a:lnTo>
                    <a:pt x="150355" y="39227"/>
                  </a:lnTo>
                  <a:lnTo>
                    <a:pt x="152923" y="47133"/>
                  </a:lnTo>
                  <a:lnTo>
                    <a:pt x="153082" y="71290"/>
                  </a:lnTo>
                  <a:lnTo>
                    <a:pt x="142831" y="71424"/>
                  </a:lnTo>
                  <a:lnTo>
                    <a:pt x="142280" y="72752"/>
                  </a:lnTo>
                  <a:lnTo>
                    <a:pt x="141667" y="77754"/>
                  </a:lnTo>
                  <a:lnTo>
                    <a:pt x="140180" y="79617"/>
                  </a:lnTo>
                  <a:lnTo>
                    <a:pt x="129773" y="83198"/>
                  </a:lnTo>
                  <a:lnTo>
                    <a:pt x="123099" y="83300"/>
                  </a:lnTo>
                  <a:lnTo>
                    <a:pt x="121187" y="84637"/>
                  </a:lnTo>
                  <a:lnTo>
                    <a:pt x="119913" y="86852"/>
                  </a:lnTo>
                  <a:lnTo>
                    <a:pt x="119063" y="89651"/>
                  </a:lnTo>
                  <a:lnTo>
                    <a:pt x="117174" y="91517"/>
                  </a:lnTo>
                  <a:lnTo>
                    <a:pt x="111547" y="93591"/>
                  </a:lnTo>
                  <a:lnTo>
                    <a:pt x="87879" y="95206"/>
                  </a:lnTo>
                  <a:lnTo>
                    <a:pt x="85801" y="96544"/>
                  </a:lnTo>
                  <a:lnTo>
                    <a:pt x="84415" y="98759"/>
                  </a:lnTo>
                  <a:lnTo>
                    <a:pt x="83492" y="101557"/>
                  </a:lnTo>
                  <a:lnTo>
                    <a:pt x="81553" y="103423"/>
                  </a:lnTo>
                  <a:lnTo>
                    <a:pt x="75871" y="105497"/>
                  </a:lnTo>
                  <a:lnTo>
                    <a:pt x="73827" y="104727"/>
                  </a:lnTo>
                  <a:lnTo>
                    <a:pt x="72465" y="102890"/>
                  </a:lnTo>
                  <a:lnTo>
                    <a:pt x="71555" y="100343"/>
                  </a:lnTo>
                  <a:lnTo>
                    <a:pt x="69628" y="98646"/>
                  </a:lnTo>
                  <a:lnTo>
                    <a:pt x="63956" y="96759"/>
                  </a:lnTo>
                  <a:lnTo>
                    <a:pt x="48119" y="95382"/>
                  </a:lnTo>
                  <a:lnTo>
                    <a:pt x="35868" y="85010"/>
                  </a:lnTo>
                  <a:lnTo>
                    <a:pt x="28246" y="83837"/>
                  </a:lnTo>
                  <a:lnTo>
                    <a:pt x="26202" y="82350"/>
                  </a:lnTo>
                  <a:lnTo>
                    <a:pt x="24840" y="80035"/>
                  </a:lnTo>
                  <a:lnTo>
                    <a:pt x="22273" y="71940"/>
                  </a:lnTo>
                  <a:lnTo>
                    <a:pt x="22114" y="37563"/>
                  </a:lnTo>
                  <a:lnTo>
                    <a:pt x="33529" y="12935"/>
                  </a:lnTo>
                  <a:lnTo>
                    <a:pt x="40195" y="12210"/>
                  </a:lnTo>
                  <a:lnTo>
                    <a:pt x="42105" y="10786"/>
                  </a:lnTo>
                  <a:lnTo>
                    <a:pt x="44228" y="5675"/>
                  </a:lnTo>
                  <a:lnTo>
                    <a:pt x="46117" y="3784"/>
                  </a:lnTo>
                  <a:lnTo>
                    <a:pt x="51743" y="1682"/>
                  </a:lnTo>
                  <a:lnTo>
                    <a:pt x="111082" y="1"/>
                  </a:lnTo>
                  <a:lnTo>
                    <a:pt x="133773" y="0"/>
                  </a:lnTo>
                  <a:lnTo>
                    <a:pt x="141413" y="3527"/>
                  </a:lnTo>
                  <a:lnTo>
                    <a:pt x="145303" y="6320"/>
                  </a:lnTo>
                  <a:lnTo>
                    <a:pt x="149624" y="12951"/>
                  </a:lnTo>
                  <a:lnTo>
                    <a:pt x="152880" y="23176"/>
                  </a:lnTo>
                  <a:lnTo>
                    <a:pt x="153065" y="34008"/>
                  </a:lnTo>
                  <a:lnTo>
                    <a:pt x="154393" y="34578"/>
                  </a:lnTo>
                  <a:lnTo>
                    <a:pt x="159397" y="35211"/>
                  </a:lnTo>
                  <a:lnTo>
                    <a:pt x="161262" y="36703"/>
                  </a:lnTo>
                  <a:lnTo>
                    <a:pt x="164498" y="45925"/>
                  </a:lnTo>
                  <a:lnTo>
                    <a:pt x="163339" y="46491"/>
                  </a:lnTo>
                  <a:lnTo>
                    <a:pt x="153560" y="47580"/>
                  </a:lnTo>
                  <a:lnTo>
                    <a:pt x="141176" y="5953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40" name="SMARTInkShape-572">
            <a:extLst>
              <a:ext uri="{FF2B5EF4-FFF2-40B4-BE49-F238E27FC236}">
                <a16:creationId xmlns:a16="http://schemas.microsoft.com/office/drawing/2014/main" id="{608CF72F-4C60-4D34-B55F-7B486FD3D4B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465345" y="4143375"/>
            <a:ext cx="142875" cy="166689"/>
          </a:xfrm>
          <a:custGeom>
            <a:avLst/>
            <a:gdLst/>
            <a:ahLst/>
            <a:cxnLst/>
            <a:rect l="0" t="0" r="0" b="0"/>
            <a:pathLst>
              <a:path w="142875" h="166689">
                <a:moveTo>
                  <a:pt x="95249" y="107156"/>
                </a:moveTo>
                <a:lnTo>
                  <a:pt x="95249" y="107156"/>
                </a:lnTo>
                <a:lnTo>
                  <a:pt x="84997" y="107156"/>
                </a:lnTo>
                <a:lnTo>
                  <a:pt x="84446" y="105833"/>
                </a:lnTo>
                <a:lnTo>
                  <a:pt x="83343" y="77024"/>
                </a:lnTo>
                <a:lnTo>
                  <a:pt x="82020" y="75161"/>
                </a:lnTo>
                <a:lnTo>
                  <a:pt x="79815" y="73920"/>
                </a:lnTo>
                <a:lnTo>
                  <a:pt x="71480" y="71450"/>
                </a:lnTo>
                <a:lnTo>
                  <a:pt x="71436" y="48158"/>
                </a:lnTo>
                <a:lnTo>
                  <a:pt x="65116" y="47783"/>
                </a:lnTo>
                <a:lnTo>
                  <a:pt x="63254" y="46407"/>
                </a:lnTo>
                <a:lnTo>
                  <a:pt x="59559" y="35816"/>
                </a:lnTo>
                <a:lnTo>
                  <a:pt x="59531" y="35720"/>
                </a:lnTo>
                <a:lnTo>
                  <a:pt x="59530" y="24303"/>
                </a:lnTo>
                <a:lnTo>
                  <a:pt x="93547" y="23813"/>
                </a:lnTo>
                <a:lnTo>
                  <a:pt x="94115" y="25135"/>
                </a:lnTo>
                <a:lnTo>
                  <a:pt x="94745" y="30133"/>
                </a:lnTo>
                <a:lnTo>
                  <a:pt x="96236" y="31995"/>
                </a:lnTo>
                <a:lnTo>
                  <a:pt x="107006" y="35676"/>
                </a:lnTo>
                <a:lnTo>
                  <a:pt x="113431" y="35706"/>
                </a:lnTo>
                <a:lnTo>
                  <a:pt x="115308" y="37033"/>
                </a:lnTo>
                <a:lnTo>
                  <a:pt x="116560" y="39241"/>
                </a:lnTo>
                <a:lnTo>
                  <a:pt x="118567" y="45969"/>
                </a:lnTo>
                <a:lnTo>
                  <a:pt x="122370" y="46889"/>
                </a:lnTo>
                <a:lnTo>
                  <a:pt x="125235" y="47134"/>
                </a:lnTo>
                <a:lnTo>
                  <a:pt x="127146" y="48621"/>
                </a:lnTo>
                <a:lnTo>
                  <a:pt x="130819" y="59028"/>
                </a:lnTo>
                <a:lnTo>
                  <a:pt x="130923" y="65703"/>
                </a:lnTo>
                <a:lnTo>
                  <a:pt x="134476" y="72417"/>
                </a:lnTo>
                <a:lnTo>
                  <a:pt x="141215" y="81185"/>
                </a:lnTo>
                <a:lnTo>
                  <a:pt x="140444" y="83228"/>
                </a:lnTo>
                <a:lnTo>
                  <a:pt x="132477" y="93405"/>
                </a:lnTo>
                <a:lnTo>
                  <a:pt x="131100" y="105339"/>
                </a:lnTo>
                <a:lnTo>
                  <a:pt x="131007" y="112938"/>
                </a:lnTo>
                <a:lnTo>
                  <a:pt x="129671" y="114980"/>
                </a:lnTo>
                <a:lnTo>
                  <a:pt x="127458" y="116341"/>
                </a:lnTo>
                <a:lnTo>
                  <a:pt x="124659" y="117248"/>
                </a:lnTo>
                <a:lnTo>
                  <a:pt x="122793" y="119176"/>
                </a:lnTo>
                <a:lnTo>
                  <a:pt x="120720" y="124845"/>
                </a:lnTo>
                <a:lnTo>
                  <a:pt x="119553" y="135475"/>
                </a:lnTo>
                <a:lnTo>
                  <a:pt x="118066" y="137942"/>
                </a:lnTo>
                <a:lnTo>
                  <a:pt x="115752" y="139586"/>
                </a:lnTo>
                <a:lnTo>
                  <a:pt x="108853" y="142225"/>
                </a:lnTo>
                <a:lnTo>
                  <a:pt x="107910" y="146114"/>
                </a:lnTo>
                <a:lnTo>
                  <a:pt x="107304" y="153069"/>
                </a:lnTo>
                <a:lnTo>
                  <a:pt x="105931" y="153640"/>
                </a:lnTo>
                <a:lnTo>
                  <a:pt x="100879" y="154274"/>
                </a:lnTo>
                <a:lnTo>
                  <a:pt x="99002" y="155766"/>
                </a:lnTo>
                <a:lnTo>
                  <a:pt x="95743" y="164988"/>
                </a:lnTo>
                <a:lnTo>
                  <a:pt x="91940" y="165933"/>
                </a:lnTo>
                <a:lnTo>
                  <a:pt x="60025" y="166688"/>
                </a:lnTo>
                <a:lnTo>
                  <a:pt x="59677" y="160367"/>
                </a:lnTo>
                <a:lnTo>
                  <a:pt x="58304" y="158505"/>
                </a:lnTo>
                <a:lnTo>
                  <a:pt x="49292" y="155272"/>
                </a:lnTo>
                <a:lnTo>
                  <a:pt x="48366" y="151471"/>
                </a:lnTo>
                <a:lnTo>
                  <a:pt x="48118" y="148606"/>
                </a:lnTo>
                <a:lnTo>
                  <a:pt x="46630" y="146696"/>
                </a:lnTo>
                <a:lnTo>
                  <a:pt x="41450" y="144573"/>
                </a:lnTo>
                <a:lnTo>
                  <a:pt x="39539" y="142684"/>
                </a:lnTo>
                <a:lnTo>
                  <a:pt x="36221" y="132773"/>
                </a:lnTo>
                <a:lnTo>
                  <a:pt x="35762" y="120876"/>
                </a:lnTo>
                <a:lnTo>
                  <a:pt x="25470" y="108971"/>
                </a:lnTo>
                <a:lnTo>
                  <a:pt x="24303" y="101373"/>
                </a:lnTo>
                <a:lnTo>
                  <a:pt x="23813" y="71985"/>
                </a:lnTo>
                <a:lnTo>
                  <a:pt x="31994" y="62040"/>
                </a:lnTo>
                <a:lnTo>
                  <a:pt x="34063" y="54914"/>
                </a:lnTo>
                <a:lnTo>
                  <a:pt x="35938" y="52484"/>
                </a:lnTo>
                <a:lnTo>
                  <a:pt x="41548" y="49785"/>
                </a:lnTo>
                <a:lnTo>
                  <a:pt x="43574" y="47742"/>
                </a:lnTo>
                <a:lnTo>
                  <a:pt x="47090" y="37564"/>
                </a:lnTo>
                <a:lnTo>
                  <a:pt x="50914" y="36538"/>
                </a:lnTo>
                <a:lnTo>
                  <a:pt x="101032" y="35719"/>
                </a:lnTo>
                <a:lnTo>
                  <a:pt x="103073" y="37042"/>
                </a:lnTo>
                <a:lnTo>
                  <a:pt x="104433" y="39247"/>
                </a:lnTo>
                <a:lnTo>
                  <a:pt x="106995" y="47135"/>
                </a:lnTo>
                <a:lnTo>
                  <a:pt x="107108" y="53800"/>
                </a:lnTo>
                <a:lnTo>
                  <a:pt x="108446" y="55711"/>
                </a:lnTo>
                <a:lnTo>
                  <a:pt x="110662" y="56984"/>
                </a:lnTo>
                <a:lnTo>
                  <a:pt x="113462" y="57833"/>
                </a:lnTo>
                <a:lnTo>
                  <a:pt x="115328" y="59722"/>
                </a:lnTo>
                <a:lnTo>
                  <a:pt x="117402" y="65349"/>
                </a:lnTo>
                <a:lnTo>
                  <a:pt x="119060" y="112938"/>
                </a:lnTo>
                <a:lnTo>
                  <a:pt x="117738" y="114980"/>
                </a:lnTo>
                <a:lnTo>
                  <a:pt x="115533" y="116341"/>
                </a:lnTo>
                <a:lnTo>
                  <a:pt x="112741" y="117248"/>
                </a:lnTo>
                <a:lnTo>
                  <a:pt x="110879" y="119176"/>
                </a:lnTo>
                <a:lnTo>
                  <a:pt x="107646" y="129155"/>
                </a:lnTo>
                <a:lnTo>
                  <a:pt x="103845" y="130163"/>
                </a:lnTo>
                <a:lnTo>
                  <a:pt x="96947" y="130809"/>
                </a:lnTo>
                <a:lnTo>
                  <a:pt x="83877" y="142380"/>
                </a:lnTo>
                <a:lnTo>
                  <a:pt x="65620" y="142862"/>
                </a:lnTo>
                <a:lnTo>
                  <a:pt x="63590" y="141543"/>
                </a:lnTo>
                <a:lnTo>
                  <a:pt x="62237" y="139341"/>
                </a:lnTo>
                <a:lnTo>
                  <a:pt x="61335" y="136551"/>
                </a:lnTo>
                <a:lnTo>
                  <a:pt x="59411" y="134690"/>
                </a:lnTo>
                <a:lnTo>
                  <a:pt x="53744" y="132623"/>
                </a:lnTo>
                <a:lnTo>
                  <a:pt x="43117" y="131459"/>
                </a:lnTo>
                <a:lnTo>
                  <a:pt x="40651" y="129973"/>
                </a:lnTo>
                <a:lnTo>
                  <a:pt x="39006" y="127659"/>
                </a:lnTo>
                <a:lnTo>
                  <a:pt x="35910" y="119566"/>
                </a:lnTo>
                <a:lnTo>
                  <a:pt x="27573" y="109657"/>
                </a:lnTo>
                <a:lnTo>
                  <a:pt x="24926" y="98784"/>
                </a:lnTo>
                <a:lnTo>
                  <a:pt x="23811" y="53715"/>
                </a:lnTo>
                <a:lnTo>
                  <a:pt x="27339" y="46804"/>
                </a:lnTo>
                <a:lnTo>
                  <a:pt x="34063" y="37909"/>
                </a:lnTo>
                <a:lnTo>
                  <a:pt x="38510" y="36692"/>
                </a:lnTo>
                <a:lnTo>
                  <a:pt x="41548" y="36368"/>
                </a:lnTo>
                <a:lnTo>
                  <a:pt x="43574" y="34828"/>
                </a:lnTo>
                <a:lnTo>
                  <a:pt x="47090" y="25525"/>
                </a:lnTo>
                <a:lnTo>
                  <a:pt x="50914" y="24574"/>
                </a:lnTo>
                <a:lnTo>
                  <a:pt x="94701" y="23813"/>
                </a:lnTo>
                <a:lnTo>
                  <a:pt x="107005" y="35573"/>
                </a:lnTo>
                <a:lnTo>
                  <a:pt x="107111" y="41996"/>
                </a:lnTo>
                <a:lnTo>
                  <a:pt x="110663" y="48651"/>
                </a:lnTo>
                <a:lnTo>
                  <a:pt x="115329" y="56019"/>
                </a:lnTo>
                <a:lnTo>
                  <a:pt x="118570" y="69146"/>
                </a:lnTo>
                <a:lnTo>
                  <a:pt x="119018" y="87808"/>
                </a:lnTo>
                <a:lnTo>
                  <a:pt x="117709" y="90289"/>
                </a:lnTo>
                <a:lnTo>
                  <a:pt x="115514" y="91942"/>
                </a:lnTo>
                <a:lnTo>
                  <a:pt x="112728" y="93045"/>
                </a:lnTo>
                <a:lnTo>
                  <a:pt x="110870" y="95103"/>
                </a:lnTo>
                <a:lnTo>
                  <a:pt x="107645" y="105308"/>
                </a:lnTo>
                <a:lnTo>
                  <a:pt x="107301" y="112929"/>
                </a:lnTo>
                <a:lnTo>
                  <a:pt x="103692" y="119864"/>
                </a:lnTo>
                <a:lnTo>
                  <a:pt x="99001" y="127357"/>
                </a:lnTo>
                <a:lnTo>
                  <a:pt x="96917" y="135096"/>
                </a:lnTo>
                <a:lnTo>
                  <a:pt x="95038" y="137689"/>
                </a:lnTo>
                <a:lnTo>
                  <a:pt x="92462" y="139418"/>
                </a:lnTo>
                <a:lnTo>
                  <a:pt x="83876" y="142673"/>
                </a:lnTo>
                <a:lnTo>
                  <a:pt x="83501" y="149136"/>
                </a:lnTo>
                <a:lnTo>
                  <a:pt x="82126" y="151018"/>
                </a:lnTo>
                <a:lnTo>
                  <a:pt x="73104" y="154286"/>
                </a:lnTo>
                <a:lnTo>
                  <a:pt x="61331" y="154738"/>
                </a:lnTo>
                <a:lnTo>
                  <a:pt x="48161" y="143364"/>
                </a:lnTo>
                <a:lnTo>
                  <a:pt x="41463" y="143020"/>
                </a:lnTo>
                <a:lnTo>
                  <a:pt x="39547" y="141649"/>
                </a:lnTo>
                <a:lnTo>
                  <a:pt x="38271" y="139412"/>
                </a:lnTo>
                <a:lnTo>
                  <a:pt x="35867" y="131463"/>
                </a:lnTo>
                <a:lnTo>
                  <a:pt x="13706" y="108960"/>
                </a:lnTo>
                <a:lnTo>
                  <a:pt x="12063" y="97063"/>
                </a:lnTo>
                <a:lnTo>
                  <a:pt x="11905" y="38014"/>
                </a:lnTo>
                <a:lnTo>
                  <a:pt x="13228" y="37249"/>
                </a:lnTo>
                <a:lnTo>
                  <a:pt x="18226" y="36399"/>
                </a:lnTo>
                <a:lnTo>
                  <a:pt x="20087" y="34849"/>
                </a:lnTo>
                <a:lnTo>
                  <a:pt x="22156" y="29600"/>
                </a:lnTo>
                <a:lnTo>
                  <a:pt x="24031" y="27671"/>
                </a:lnTo>
                <a:lnTo>
                  <a:pt x="29642" y="25527"/>
                </a:lnTo>
                <a:lnTo>
                  <a:pt x="31667" y="23633"/>
                </a:lnTo>
                <a:lnTo>
                  <a:pt x="33918" y="18000"/>
                </a:lnTo>
                <a:lnTo>
                  <a:pt x="35840" y="15969"/>
                </a:lnTo>
                <a:lnTo>
                  <a:pt x="41505" y="13712"/>
                </a:lnTo>
                <a:lnTo>
                  <a:pt x="43544" y="11787"/>
                </a:lnTo>
                <a:lnTo>
                  <a:pt x="45811" y="6121"/>
                </a:lnTo>
                <a:lnTo>
                  <a:pt x="47738" y="4080"/>
                </a:lnTo>
                <a:lnTo>
                  <a:pt x="57715" y="538"/>
                </a:lnTo>
                <a:lnTo>
                  <a:pt x="93434" y="0"/>
                </a:lnTo>
                <a:lnTo>
                  <a:pt x="130285" y="35040"/>
                </a:lnTo>
                <a:lnTo>
                  <a:pt x="130765" y="41839"/>
                </a:lnTo>
                <a:lnTo>
                  <a:pt x="134405" y="48581"/>
                </a:lnTo>
                <a:lnTo>
                  <a:pt x="141201" y="57368"/>
                </a:lnTo>
                <a:lnTo>
                  <a:pt x="140436" y="59412"/>
                </a:lnTo>
                <a:lnTo>
                  <a:pt x="134361" y="68609"/>
                </a:lnTo>
                <a:lnTo>
                  <a:pt x="131638" y="83569"/>
                </a:lnTo>
                <a:lnTo>
                  <a:pt x="131100" y="99263"/>
                </a:lnTo>
                <a:lnTo>
                  <a:pt x="129733" y="101895"/>
                </a:lnTo>
                <a:lnTo>
                  <a:pt x="127499" y="103648"/>
                </a:lnTo>
                <a:lnTo>
                  <a:pt x="124686" y="104818"/>
                </a:lnTo>
                <a:lnTo>
                  <a:pt x="122811" y="106920"/>
                </a:lnTo>
                <a:lnTo>
                  <a:pt x="116274" y="119800"/>
                </a:lnTo>
                <a:lnTo>
                  <a:pt x="108956" y="128763"/>
                </a:lnTo>
                <a:lnTo>
                  <a:pt x="104428" y="129988"/>
                </a:lnTo>
                <a:lnTo>
                  <a:pt x="101368" y="130315"/>
                </a:lnTo>
                <a:lnTo>
                  <a:pt x="99328" y="131856"/>
                </a:lnTo>
                <a:lnTo>
                  <a:pt x="97062" y="137096"/>
                </a:lnTo>
                <a:lnTo>
                  <a:pt x="95135" y="139023"/>
                </a:lnTo>
                <a:lnTo>
                  <a:pt x="89465" y="141163"/>
                </a:lnTo>
                <a:lnTo>
                  <a:pt x="87424" y="143056"/>
                </a:lnTo>
                <a:lnTo>
                  <a:pt x="85157" y="148688"/>
                </a:lnTo>
                <a:lnTo>
                  <a:pt x="83229" y="150719"/>
                </a:lnTo>
                <a:lnTo>
                  <a:pt x="73251" y="154246"/>
                </a:lnTo>
                <a:lnTo>
                  <a:pt x="48162" y="154780"/>
                </a:lnTo>
                <a:lnTo>
                  <a:pt x="37420" y="144530"/>
                </a:lnTo>
                <a:lnTo>
                  <a:pt x="29902" y="143365"/>
                </a:lnTo>
                <a:lnTo>
                  <a:pt x="19295" y="143020"/>
                </a:lnTo>
                <a:lnTo>
                  <a:pt x="16832" y="141649"/>
                </a:lnTo>
                <a:lnTo>
                  <a:pt x="15190" y="139412"/>
                </a:lnTo>
                <a:lnTo>
                  <a:pt x="12554" y="132637"/>
                </a:lnTo>
                <a:lnTo>
                  <a:pt x="8666" y="131710"/>
                </a:lnTo>
                <a:lnTo>
                  <a:pt x="5777" y="131463"/>
                </a:lnTo>
                <a:lnTo>
                  <a:pt x="3851" y="129975"/>
                </a:lnTo>
                <a:lnTo>
                  <a:pt x="1711" y="124794"/>
                </a:lnTo>
                <a:lnTo>
                  <a:pt x="0" y="85149"/>
                </a:lnTo>
                <a:lnTo>
                  <a:pt x="10250" y="73251"/>
                </a:lnTo>
                <a:lnTo>
                  <a:pt x="11414" y="65654"/>
                </a:lnTo>
                <a:lnTo>
                  <a:pt x="12901" y="63613"/>
                </a:lnTo>
                <a:lnTo>
                  <a:pt x="15215" y="62253"/>
                </a:lnTo>
                <a:lnTo>
                  <a:pt x="18080" y="61346"/>
                </a:lnTo>
                <a:lnTo>
                  <a:pt x="33559" y="49440"/>
                </a:lnTo>
                <a:lnTo>
                  <a:pt x="44797" y="46661"/>
                </a:lnTo>
                <a:lnTo>
                  <a:pt x="57329" y="37421"/>
                </a:lnTo>
                <a:lnTo>
                  <a:pt x="68601" y="36055"/>
                </a:lnTo>
                <a:lnTo>
                  <a:pt x="106502" y="35719"/>
                </a:lnTo>
                <a:lnTo>
                  <a:pt x="116532" y="43901"/>
                </a:lnTo>
                <a:lnTo>
                  <a:pt x="128806" y="47135"/>
                </a:lnTo>
                <a:lnTo>
                  <a:pt x="129527" y="48621"/>
                </a:lnTo>
                <a:lnTo>
                  <a:pt x="130327" y="53800"/>
                </a:lnTo>
                <a:lnTo>
                  <a:pt x="131864" y="55711"/>
                </a:lnTo>
                <a:lnTo>
                  <a:pt x="137098" y="57833"/>
                </a:lnTo>
                <a:lnTo>
                  <a:pt x="139024" y="59722"/>
                </a:lnTo>
                <a:lnTo>
                  <a:pt x="141162" y="65349"/>
                </a:lnTo>
                <a:lnTo>
                  <a:pt x="142874" y="124835"/>
                </a:lnTo>
                <a:lnTo>
                  <a:pt x="139346" y="131771"/>
                </a:lnTo>
                <a:lnTo>
                  <a:pt x="131458" y="142225"/>
                </a:lnTo>
                <a:lnTo>
                  <a:pt x="119564" y="142858"/>
                </a:lnTo>
                <a:lnTo>
                  <a:pt x="119210" y="149191"/>
                </a:lnTo>
                <a:lnTo>
                  <a:pt x="117837" y="151054"/>
                </a:lnTo>
                <a:lnTo>
                  <a:pt x="112785" y="153125"/>
                </a:lnTo>
                <a:lnTo>
                  <a:pt x="110908" y="152354"/>
                </a:lnTo>
                <a:lnTo>
                  <a:pt x="109656" y="150517"/>
                </a:lnTo>
                <a:lnTo>
                  <a:pt x="108823" y="147970"/>
                </a:lnTo>
                <a:lnTo>
                  <a:pt x="106944" y="146272"/>
                </a:lnTo>
                <a:lnTo>
                  <a:pt x="95782" y="143008"/>
                </a:lnTo>
                <a:lnTo>
                  <a:pt x="89086" y="142914"/>
                </a:lnTo>
                <a:lnTo>
                  <a:pt x="87172" y="141578"/>
                </a:lnTo>
                <a:lnTo>
                  <a:pt x="85895" y="139365"/>
                </a:lnTo>
                <a:lnTo>
                  <a:pt x="83387" y="131114"/>
                </a:lnTo>
                <a:lnTo>
                  <a:pt x="83343" y="107156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SMARTInkShape-573">
            <a:extLst>
              <a:ext uri="{FF2B5EF4-FFF2-40B4-BE49-F238E27FC236}">
                <a16:creationId xmlns:a16="http://schemas.microsoft.com/office/drawing/2014/main" id="{EA71141B-41E8-47D1-9688-ED213ED740CD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548688" y="4250531"/>
            <a:ext cx="11907" cy="1"/>
          </a:xfrm>
          <a:custGeom>
            <a:avLst/>
            <a:gdLst/>
            <a:ahLst/>
            <a:cxnLst/>
            <a:rect l="0" t="0" r="0" b="0"/>
            <a:pathLst>
              <a:path w="11907" h="1">
                <a:moveTo>
                  <a:pt x="0" y="0"/>
                </a:moveTo>
                <a:lnTo>
                  <a:pt x="0" y="0"/>
                </a:lnTo>
                <a:lnTo>
                  <a:pt x="11906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3259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DB1A2298-13DA-42B5-86F1-6B32046C7B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732" t="22788" r="20734" b="19985"/>
          <a:stretch/>
        </p:blipFill>
        <p:spPr>
          <a:xfrm>
            <a:off x="2438399" y="275950"/>
            <a:ext cx="7668846" cy="640314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4792AEB-A656-4900-857F-443B3CDB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757F15-1CED-474F-A7C4-CB1B8E186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Flecha: hacia arriba 4">
            <a:extLst>
              <a:ext uri="{FF2B5EF4-FFF2-40B4-BE49-F238E27FC236}">
                <a16:creationId xmlns:a16="http://schemas.microsoft.com/office/drawing/2014/main" id="{92244773-C389-4BDF-B329-C81FD4C96F37}"/>
              </a:ext>
            </a:extLst>
          </p:cNvPr>
          <p:cNvSpPr/>
          <p:nvPr/>
        </p:nvSpPr>
        <p:spPr>
          <a:xfrm>
            <a:off x="6536765" y="4452730"/>
            <a:ext cx="291548" cy="1338470"/>
          </a:xfrm>
          <a:prstGeom prst="upArrow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Flecha: hacia arriba 19">
            <a:extLst>
              <a:ext uri="{FF2B5EF4-FFF2-40B4-BE49-F238E27FC236}">
                <a16:creationId xmlns:a16="http://schemas.microsoft.com/office/drawing/2014/main" id="{0990405C-ABA5-4028-B8BC-C00691B3085F}"/>
              </a:ext>
            </a:extLst>
          </p:cNvPr>
          <p:cNvSpPr/>
          <p:nvPr/>
        </p:nvSpPr>
        <p:spPr>
          <a:xfrm rot="3474954">
            <a:off x="6127048" y="175342"/>
            <a:ext cx="291548" cy="1338470"/>
          </a:xfrm>
          <a:prstGeom prst="upArrow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Flecha: hacia arriba 20">
            <a:extLst>
              <a:ext uri="{FF2B5EF4-FFF2-40B4-BE49-F238E27FC236}">
                <a16:creationId xmlns:a16="http://schemas.microsoft.com/office/drawing/2014/main" id="{BE3DCA06-B9C3-4BEA-A028-485CD4ED59C1}"/>
              </a:ext>
            </a:extLst>
          </p:cNvPr>
          <p:cNvSpPr/>
          <p:nvPr/>
        </p:nvSpPr>
        <p:spPr>
          <a:xfrm rot="3474954">
            <a:off x="7535580" y="2345867"/>
            <a:ext cx="291548" cy="1338470"/>
          </a:xfrm>
          <a:prstGeom prst="upArrow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C6F2E76-F89E-492E-AE6F-ED49B2D7398A}"/>
              </a:ext>
            </a:extLst>
          </p:cNvPr>
          <p:cNvSpPr txBox="1"/>
          <p:nvPr/>
        </p:nvSpPr>
        <p:spPr>
          <a:xfrm>
            <a:off x="4717774" y="4731025"/>
            <a:ext cx="768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solidFill>
                  <a:schemeClr val="bg1"/>
                </a:solidFill>
              </a:rPr>
              <a:t>Z0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E85F16C-F761-45CB-B36A-DEC1471010EB}"/>
              </a:ext>
            </a:extLst>
          </p:cNvPr>
          <p:cNvSpPr txBox="1"/>
          <p:nvPr/>
        </p:nvSpPr>
        <p:spPr>
          <a:xfrm>
            <a:off x="8222974" y="2291538"/>
            <a:ext cx="768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solidFill>
                  <a:schemeClr val="bg1"/>
                </a:solidFill>
              </a:rPr>
              <a:t>Z1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3AECDE0-A354-466F-869F-47CC1A190442}"/>
              </a:ext>
            </a:extLst>
          </p:cNvPr>
          <p:cNvSpPr txBox="1"/>
          <p:nvPr/>
        </p:nvSpPr>
        <p:spPr>
          <a:xfrm>
            <a:off x="6912729" y="457201"/>
            <a:ext cx="768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solidFill>
                  <a:schemeClr val="bg1"/>
                </a:solidFill>
              </a:rPr>
              <a:t>Z2</a:t>
            </a:r>
            <a:endParaRPr lang="es-MX" b="1" dirty="0">
              <a:solidFill>
                <a:schemeClr val="bg1"/>
              </a:solidFill>
            </a:endParaRPr>
          </a:p>
        </p:txBody>
      </p:sp>
      <p:grpSp>
        <p:nvGrpSpPr>
          <p:cNvPr id="17" name="SMARTInkShape-Group220">
            <a:extLst>
              <a:ext uri="{FF2B5EF4-FFF2-40B4-BE49-F238E27FC236}">
                <a16:creationId xmlns:a16="http://schemas.microsoft.com/office/drawing/2014/main" id="{4C272966-E447-453D-8DE8-6417859CC2FF}"/>
              </a:ext>
            </a:extLst>
          </p:cNvPr>
          <p:cNvGrpSpPr/>
          <p:nvPr/>
        </p:nvGrpSpPr>
        <p:grpSpPr>
          <a:xfrm>
            <a:off x="1512094" y="5619750"/>
            <a:ext cx="71438" cy="95251"/>
            <a:chOff x="1512094" y="5619750"/>
            <a:chExt cx="71438" cy="95251"/>
          </a:xfrm>
        </p:grpSpPr>
        <p:sp>
          <p:nvSpPr>
            <p:cNvPr id="9" name="SMARTInkShape-561">
              <a:extLst>
                <a:ext uri="{FF2B5EF4-FFF2-40B4-BE49-F238E27FC236}">
                  <a16:creationId xmlns:a16="http://schemas.microsoft.com/office/drawing/2014/main" id="{4A4347B3-885F-4B96-838A-BD7A4146E6C0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1571625" y="5715000"/>
              <a:ext cx="11907" cy="1"/>
            </a:xfrm>
            <a:custGeom>
              <a:avLst/>
              <a:gdLst/>
              <a:ahLst/>
              <a:cxnLst/>
              <a:rect l="0" t="0" r="0" b="0"/>
              <a:pathLst>
                <a:path w="11907" h="1">
                  <a:moveTo>
                    <a:pt x="0" y="0"/>
                  </a:moveTo>
                  <a:lnTo>
                    <a:pt x="0" y="0"/>
                  </a:lnTo>
                  <a:lnTo>
                    <a:pt x="11906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SMARTInkShape-562">
              <a:extLst>
                <a:ext uri="{FF2B5EF4-FFF2-40B4-BE49-F238E27FC236}">
                  <a16:creationId xmlns:a16="http://schemas.microsoft.com/office/drawing/2014/main" id="{AA414C43-B946-45D4-9C63-C0305BFE1B0C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512094" y="5619750"/>
              <a:ext cx="11907" cy="11906"/>
            </a:xfrm>
            <a:custGeom>
              <a:avLst/>
              <a:gdLst/>
              <a:ahLst/>
              <a:cxnLst/>
              <a:rect l="0" t="0" r="0" b="0"/>
              <a:pathLst>
                <a:path w="11907" h="11906">
                  <a:moveTo>
                    <a:pt x="0" y="0"/>
                  </a:moveTo>
                  <a:lnTo>
                    <a:pt x="0" y="0"/>
                  </a:lnTo>
                  <a:lnTo>
                    <a:pt x="6859" y="0"/>
                  </a:lnTo>
                  <a:lnTo>
                    <a:pt x="3931" y="0"/>
                  </a:lnTo>
                  <a:lnTo>
                    <a:pt x="11518" y="0"/>
                  </a:lnTo>
                  <a:lnTo>
                    <a:pt x="11906" y="1190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85854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763DBD-FDA3-4D26-A85F-BC6716920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84564"/>
            <a:ext cx="4835317" cy="2376619"/>
          </a:xfrm>
        </p:spPr>
        <p:txBody>
          <a:bodyPr>
            <a:normAutofit/>
          </a:bodyPr>
          <a:lstStyle/>
          <a:p>
            <a:endParaRPr lang="sv-SE" dirty="0"/>
          </a:p>
          <a:p>
            <a:r>
              <a:rPr lang="sv-SE" dirty="0"/>
              <a:t>El eje corresponde al eje z del sistema de corrdenadas, colocar los ejes restantes haciendolos coincidir con la regla de la mano derecha.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487F090-AB89-4286-B8C0-2F8D7AF8B2C0}"/>
              </a:ext>
            </a:extLst>
          </p:cNvPr>
          <p:cNvSpPr txBox="1">
            <a:spLocks/>
          </p:cNvSpPr>
          <p:nvPr/>
        </p:nvSpPr>
        <p:spPr>
          <a:xfrm>
            <a:off x="1141413" y="609600"/>
            <a:ext cx="9905998" cy="684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/>
              <a:t>Metodología de </a:t>
            </a:r>
            <a:r>
              <a:rPr lang="es-MX" dirty="0" err="1"/>
              <a:t>Denavit-Hartenberg</a:t>
            </a:r>
            <a:r>
              <a:rPr lang="es-MX" dirty="0"/>
              <a:t> 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C9742C0A-F25B-4DBE-A382-07C68C7EA129}"/>
              </a:ext>
            </a:extLst>
          </p:cNvPr>
          <p:cNvPicPr>
            <a:picLocks noChangeAspect="1"/>
          </p:cNvPicPr>
          <p:nvPr/>
        </p:nvPicPr>
        <p:blipFill rotWithShape="1">
          <a:blip r:embed="rId41"/>
          <a:srcRect l="45652" t="22788" r="29782" b="19985"/>
          <a:stretch/>
        </p:blipFill>
        <p:spPr>
          <a:xfrm>
            <a:off x="5910469" y="1232453"/>
            <a:ext cx="4081670" cy="5345902"/>
          </a:xfrm>
          <a:prstGeom prst="rect">
            <a:avLst/>
          </a:prstGeom>
        </p:spPr>
      </p:pic>
      <p:sp>
        <p:nvSpPr>
          <p:cNvPr id="221" name="SMARTInkShape-522">
            <a:extLst>
              <a:ext uri="{FF2B5EF4-FFF2-40B4-BE49-F238E27FC236}">
                <a16:creationId xmlns:a16="http://schemas.microsoft.com/office/drawing/2014/main" id="{AF503CA6-7A1D-46D8-BF90-8E14ED07C86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393781" y="1428750"/>
            <a:ext cx="678658" cy="940595"/>
          </a:xfrm>
          <a:custGeom>
            <a:avLst/>
            <a:gdLst/>
            <a:ahLst/>
            <a:cxnLst/>
            <a:rect l="0" t="0" r="0" b="0"/>
            <a:pathLst>
              <a:path w="678658" h="940595">
                <a:moveTo>
                  <a:pt x="142875" y="940594"/>
                </a:moveTo>
                <a:lnTo>
                  <a:pt x="142875" y="940594"/>
                </a:lnTo>
                <a:lnTo>
                  <a:pt x="142875" y="922857"/>
                </a:lnTo>
                <a:lnTo>
                  <a:pt x="144198" y="920832"/>
                </a:lnTo>
                <a:lnTo>
                  <a:pt x="146403" y="919482"/>
                </a:lnTo>
                <a:lnTo>
                  <a:pt x="149196" y="918582"/>
                </a:lnTo>
                <a:lnTo>
                  <a:pt x="151058" y="916659"/>
                </a:lnTo>
                <a:lnTo>
                  <a:pt x="153127" y="910994"/>
                </a:lnTo>
                <a:lnTo>
                  <a:pt x="154636" y="895161"/>
                </a:lnTo>
                <a:lnTo>
                  <a:pt x="162935" y="883896"/>
                </a:lnTo>
                <a:lnTo>
                  <a:pt x="165576" y="872789"/>
                </a:lnTo>
                <a:lnTo>
                  <a:pt x="166541" y="853237"/>
                </a:lnTo>
                <a:lnTo>
                  <a:pt x="170151" y="845324"/>
                </a:lnTo>
                <a:lnTo>
                  <a:pt x="174842" y="837397"/>
                </a:lnTo>
                <a:lnTo>
                  <a:pt x="177482" y="824174"/>
                </a:lnTo>
                <a:lnTo>
                  <a:pt x="178585" y="766066"/>
                </a:lnTo>
                <a:lnTo>
                  <a:pt x="178594" y="710363"/>
                </a:lnTo>
                <a:lnTo>
                  <a:pt x="178594" y="651020"/>
                </a:lnTo>
                <a:lnTo>
                  <a:pt x="178594" y="645332"/>
                </a:lnTo>
                <a:lnTo>
                  <a:pt x="186776" y="633905"/>
                </a:lnTo>
                <a:lnTo>
                  <a:pt x="189396" y="622769"/>
                </a:lnTo>
                <a:lnTo>
                  <a:pt x="190494" y="567970"/>
                </a:lnTo>
                <a:lnTo>
                  <a:pt x="191820" y="555379"/>
                </a:lnTo>
                <a:lnTo>
                  <a:pt x="200752" y="532303"/>
                </a:lnTo>
                <a:lnTo>
                  <a:pt x="202404" y="477793"/>
                </a:lnTo>
                <a:lnTo>
                  <a:pt x="202407" y="420776"/>
                </a:lnTo>
                <a:lnTo>
                  <a:pt x="202407" y="377032"/>
                </a:lnTo>
                <a:lnTo>
                  <a:pt x="205934" y="369094"/>
                </a:lnTo>
                <a:lnTo>
                  <a:pt x="210589" y="361156"/>
                </a:lnTo>
                <a:lnTo>
                  <a:pt x="213577" y="345281"/>
                </a:lnTo>
                <a:lnTo>
                  <a:pt x="214310" y="288942"/>
                </a:lnTo>
                <a:lnTo>
                  <a:pt x="214311" y="281436"/>
                </a:lnTo>
                <a:lnTo>
                  <a:pt x="217840" y="273690"/>
                </a:lnTo>
                <a:lnTo>
                  <a:pt x="222495" y="265838"/>
                </a:lnTo>
                <a:lnTo>
                  <a:pt x="225728" y="252374"/>
                </a:lnTo>
                <a:lnTo>
                  <a:pt x="226176" y="239986"/>
                </a:lnTo>
                <a:lnTo>
                  <a:pt x="234393" y="228987"/>
                </a:lnTo>
                <a:lnTo>
                  <a:pt x="237634" y="216506"/>
                </a:lnTo>
                <a:lnTo>
                  <a:pt x="238121" y="184832"/>
                </a:lnTo>
                <a:lnTo>
                  <a:pt x="239445" y="182753"/>
                </a:lnTo>
                <a:lnTo>
                  <a:pt x="241652" y="181366"/>
                </a:lnTo>
                <a:lnTo>
                  <a:pt x="244444" y="180442"/>
                </a:lnTo>
                <a:lnTo>
                  <a:pt x="246308" y="178503"/>
                </a:lnTo>
                <a:lnTo>
                  <a:pt x="249541" y="168505"/>
                </a:lnTo>
                <a:lnTo>
                  <a:pt x="250032" y="109878"/>
                </a:lnTo>
                <a:lnTo>
                  <a:pt x="250032" y="50351"/>
                </a:lnTo>
                <a:lnTo>
                  <a:pt x="250032" y="0"/>
                </a:lnTo>
                <a:lnTo>
                  <a:pt x="250032" y="11906"/>
                </a:lnTo>
                <a:lnTo>
                  <a:pt x="250032" y="0"/>
                </a:lnTo>
                <a:lnTo>
                  <a:pt x="238169" y="0"/>
                </a:lnTo>
                <a:lnTo>
                  <a:pt x="238125" y="28474"/>
                </a:lnTo>
                <a:lnTo>
                  <a:pt x="236803" y="30889"/>
                </a:lnTo>
                <a:lnTo>
                  <a:pt x="234598" y="32499"/>
                </a:lnTo>
                <a:lnTo>
                  <a:pt x="228620" y="35611"/>
                </a:lnTo>
                <a:lnTo>
                  <a:pt x="221553" y="41403"/>
                </a:lnTo>
                <a:lnTo>
                  <a:pt x="217531" y="48388"/>
                </a:lnTo>
                <a:lnTo>
                  <a:pt x="214420" y="55901"/>
                </a:lnTo>
                <a:lnTo>
                  <a:pt x="206554" y="67569"/>
                </a:lnTo>
                <a:lnTo>
                  <a:pt x="202313" y="79405"/>
                </a:lnTo>
                <a:lnTo>
                  <a:pt x="183529" y="104513"/>
                </a:lnTo>
                <a:lnTo>
                  <a:pt x="176041" y="128487"/>
                </a:lnTo>
                <a:lnTo>
                  <a:pt x="126726" y="184102"/>
                </a:lnTo>
                <a:lnTo>
                  <a:pt x="103675" y="216132"/>
                </a:lnTo>
                <a:lnTo>
                  <a:pt x="95467" y="221736"/>
                </a:lnTo>
                <a:lnTo>
                  <a:pt x="91426" y="223230"/>
                </a:lnTo>
                <a:lnTo>
                  <a:pt x="88732" y="225549"/>
                </a:lnTo>
                <a:lnTo>
                  <a:pt x="47842" y="273606"/>
                </a:lnTo>
                <a:lnTo>
                  <a:pt x="41989" y="279471"/>
                </a:lnTo>
                <a:lnTo>
                  <a:pt x="34978" y="282959"/>
                </a:lnTo>
                <a:lnTo>
                  <a:pt x="31256" y="283889"/>
                </a:lnTo>
                <a:lnTo>
                  <a:pt x="28774" y="285833"/>
                </a:lnTo>
                <a:lnTo>
                  <a:pt x="26018" y="291519"/>
                </a:lnTo>
                <a:lnTo>
                  <a:pt x="23960" y="293565"/>
                </a:lnTo>
                <a:lnTo>
                  <a:pt x="11817" y="298620"/>
                </a:lnTo>
                <a:lnTo>
                  <a:pt x="15" y="309549"/>
                </a:lnTo>
                <a:lnTo>
                  <a:pt x="0" y="321469"/>
                </a:lnTo>
                <a:lnTo>
                  <a:pt x="0" y="303255"/>
                </a:lnTo>
                <a:lnTo>
                  <a:pt x="1323" y="301389"/>
                </a:lnTo>
                <a:lnTo>
                  <a:pt x="3528" y="300144"/>
                </a:lnTo>
                <a:lnTo>
                  <a:pt x="6321" y="299315"/>
                </a:lnTo>
                <a:lnTo>
                  <a:pt x="8183" y="297439"/>
                </a:lnTo>
                <a:lnTo>
                  <a:pt x="14699" y="284923"/>
                </a:lnTo>
                <a:lnTo>
                  <a:pt x="42423" y="251757"/>
                </a:lnTo>
                <a:lnTo>
                  <a:pt x="46636" y="242861"/>
                </a:lnTo>
                <a:lnTo>
                  <a:pt x="91737" y="190504"/>
                </a:lnTo>
                <a:lnTo>
                  <a:pt x="95012" y="182564"/>
                </a:lnTo>
                <a:lnTo>
                  <a:pt x="138935" y="126755"/>
                </a:lnTo>
                <a:lnTo>
                  <a:pt x="161398" y="99546"/>
                </a:lnTo>
                <a:lnTo>
                  <a:pt x="164337" y="91427"/>
                </a:lnTo>
                <a:lnTo>
                  <a:pt x="166444" y="88732"/>
                </a:lnTo>
                <a:lnTo>
                  <a:pt x="183053" y="77733"/>
                </a:lnTo>
                <a:lnTo>
                  <a:pt x="187190" y="70708"/>
                </a:lnTo>
                <a:lnTo>
                  <a:pt x="188294" y="66982"/>
                </a:lnTo>
                <a:lnTo>
                  <a:pt x="190352" y="64499"/>
                </a:lnTo>
                <a:lnTo>
                  <a:pt x="196167" y="61739"/>
                </a:lnTo>
                <a:lnTo>
                  <a:pt x="198247" y="59680"/>
                </a:lnTo>
                <a:lnTo>
                  <a:pt x="208180" y="43153"/>
                </a:lnTo>
                <a:lnTo>
                  <a:pt x="215114" y="39023"/>
                </a:lnTo>
                <a:lnTo>
                  <a:pt x="225569" y="35912"/>
                </a:lnTo>
                <a:lnTo>
                  <a:pt x="237618" y="35724"/>
                </a:lnTo>
                <a:lnTo>
                  <a:pt x="249528" y="24303"/>
                </a:lnTo>
                <a:lnTo>
                  <a:pt x="273310" y="23813"/>
                </a:lnTo>
                <a:lnTo>
                  <a:pt x="285246" y="35228"/>
                </a:lnTo>
                <a:lnTo>
                  <a:pt x="295957" y="35676"/>
                </a:lnTo>
                <a:lnTo>
                  <a:pt x="307758" y="45966"/>
                </a:lnTo>
                <a:lnTo>
                  <a:pt x="309029" y="53454"/>
                </a:lnTo>
                <a:lnTo>
                  <a:pt x="310529" y="55480"/>
                </a:lnTo>
                <a:lnTo>
                  <a:pt x="315725" y="57731"/>
                </a:lnTo>
                <a:lnTo>
                  <a:pt x="317640" y="59654"/>
                </a:lnTo>
                <a:lnTo>
                  <a:pt x="319768" y="65318"/>
                </a:lnTo>
                <a:lnTo>
                  <a:pt x="321657" y="67358"/>
                </a:lnTo>
                <a:lnTo>
                  <a:pt x="345525" y="80623"/>
                </a:lnTo>
                <a:lnTo>
                  <a:pt x="349413" y="81530"/>
                </a:lnTo>
                <a:lnTo>
                  <a:pt x="357261" y="89593"/>
                </a:lnTo>
                <a:lnTo>
                  <a:pt x="365158" y="99350"/>
                </a:lnTo>
                <a:lnTo>
                  <a:pt x="397123" y="114653"/>
                </a:lnTo>
                <a:lnTo>
                  <a:pt x="411648" y="119079"/>
                </a:lnTo>
                <a:lnTo>
                  <a:pt x="437789" y="137933"/>
                </a:lnTo>
                <a:lnTo>
                  <a:pt x="461843" y="145426"/>
                </a:lnTo>
                <a:lnTo>
                  <a:pt x="471170" y="150624"/>
                </a:lnTo>
                <a:lnTo>
                  <a:pt x="526881" y="171191"/>
                </a:lnTo>
                <a:lnTo>
                  <a:pt x="567323" y="181147"/>
                </a:lnTo>
                <a:lnTo>
                  <a:pt x="578904" y="186343"/>
                </a:lnTo>
                <a:lnTo>
                  <a:pt x="613890" y="191458"/>
                </a:lnTo>
                <a:lnTo>
                  <a:pt x="630782" y="199851"/>
                </a:lnTo>
                <a:lnTo>
                  <a:pt x="672372" y="202393"/>
                </a:lnTo>
                <a:lnTo>
                  <a:pt x="674468" y="203721"/>
                </a:lnTo>
                <a:lnTo>
                  <a:pt x="675864" y="205928"/>
                </a:lnTo>
                <a:lnTo>
                  <a:pt x="676795" y="208723"/>
                </a:lnTo>
                <a:lnTo>
                  <a:pt x="677415" y="209263"/>
                </a:lnTo>
                <a:lnTo>
                  <a:pt x="677829" y="208300"/>
                </a:lnTo>
                <a:lnTo>
                  <a:pt x="678657" y="202406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2" name="SMARTInkShape-523">
            <a:extLst>
              <a:ext uri="{FF2B5EF4-FFF2-40B4-BE49-F238E27FC236}">
                <a16:creationId xmlns:a16="http://schemas.microsoft.com/office/drawing/2014/main" id="{B8316F15-F023-4BB0-AB3D-FCB09268E52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560469" y="2190750"/>
            <a:ext cx="59532" cy="250535"/>
          </a:xfrm>
          <a:custGeom>
            <a:avLst/>
            <a:gdLst/>
            <a:ahLst/>
            <a:cxnLst/>
            <a:rect l="0" t="0" r="0" b="0"/>
            <a:pathLst>
              <a:path w="59532" h="250535">
                <a:moveTo>
                  <a:pt x="0" y="250534"/>
                </a:moveTo>
                <a:lnTo>
                  <a:pt x="0" y="250534"/>
                </a:lnTo>
                <a:lnTo>
                  <a:pt x="11415" y="238628"/>
                </a:lnTo>
                <a:lnTo>
                  <a:pt x="11906" y="179331"/>
                </a:lnTo>
                <a:lnTo>
                  <a:pt x="11906" y="166837"/>
                </a:lnTo>
                <a:lnTo>
                  <a:pt x="22157" y="156449"/>
                </a:lnTo>
                <a:lnTo>
                  <a:pt x="23667" y="144676"/>
                </a:lnTo>
                <a:lnTo>
                  <a:pt x="23812" y="97095"/>
                </a:lnTo>
                <a:lnTo>
                  <a:pt x="34064" y="85161"/>
                </a:lnTo>
                <a:lnTo>
                  <a:pt x="35228" y="77562"/>
                </a:lnTo>
                <a:lnTo>
                  <a:pt x="35719" y="31101"/>
                </a:lnTo>
                <a:lnTo>
                  <a:pt x="37042" y="28672"/>
                </a:lnTo>
                <a:lnTo>
                  <a:pt x="39246" y="27052"/>
                </a:lnTo>
                <a:lnTo>
                  <a:pt x="47134" y="24002"/>
                </a:lnTo>
                <a:lnTo>
                  <a:pt x="47625" y="0"/>
                </a:lnTo>
                <a:lnTo>
                  <a:pt x="59531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3" name="SMARTInkShape-524">
            <a:extLst>
              <a:ext uri="{FF2B5EF4-FFF2-40B4-BE49-F238E27FC236}">
                <a16:creationId xmlns:a16="http://schemas.microsoft.com/office/drawing/2014/main" id="{104AA21A-111B-4A19-89AA-7B5AA44C569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346156" y="5762625"/>
            <a:ext cx="1010364" cy="797720"/>
          </a:xfrm>
          <a:custGeom>
            <a:avLst/>
            <a:gdLst/>
            <a:ahLst/>
            <a:cxnLst/>
            <a:rect l="0" t="0" r="0" b="0"/>
            <a:pathLst>
              <a:path w="1010364" h="797720">
                <a:moveTo>
                  <a:pt x="976313" y="0"/>
                </a:moveTo>
                <a:lnTo>
                  <a:pt x="976313" y="0"/>
                </a:lnTo>
                <a:lnTo>
                  <a:pt x="966061" y="0"/>
                </a:lnTo>
                <a:lnTo>
                  <a:pt x="965510" y="1323"/>
                </a:lnTo>
                <a:lnTo>
                  <a:pt x="964419" y="11761"/>
                </a:lnTo>
                <a:lnTo>
                  <a:pt x="954157" y="11893"/>
                </a:lnTo>
                <a:lnTo>
                  <a:pt x="953604" y="13221"/>
                </a:lnTo>
                <a:lnTo>
                  <a:pt x="952646" y="22156"/>
                </a:lnTo>
                <a:lnTo>
                  <a:pt x="949037" y="23076"/>
                </a:lnTo>
                <a:lnTo>
                  <a:pt x="942262" y="23667"/>
                </a:lnTo>
                <a:lnTo>
                  <a:pt x="918484" y="45927"/>
                </a:lnTo>
                <a:lnTo>
                  <a:pt x="907612" y="48612"/>
                </a:lnTo>
                <a:lnTo>
                  <a:pt x="869661" y="82840"/>
                </a:lnTo>
                <a:lnTo>
                  <a:pt x="869306" y="89515"/>
                </a:lnTo>
                <a:lnTo>
                  <a:pt x="867933" y="91426"/>
                </a:lnTo>
                <a:lnTo>
                  <a:pt x="865695" y="92701"/>
                </a:lnTo>
                <a:lnTo>
                  <a:pt x="857039" y="94914"/>
                </a:lnTo>
                <a:lnTo>
                  <a:pt x="851424" y="95101"/>
                </a:lnTo>
                <a:lnTo>
                  <a:pt x="849397" y="96474"/>
                </a:lnTo>
                <a:lnTo>
                  <a:pt x="848046" y="98711"/>
                </a:lnTo>
                <a:lnTo>
                  <a:pt x="845502" y="106662"/>
                </a:lnTo>
                <a:lnTo>
                  <a:pt x="835106" y="107113"/>
                </a:lnTo>
                <a:lnTo>
                  <a:pt x="834551" y="108450"/>
                </a:lnTo>
                <a:lnTo>
                  <a:pt x="833450" y="118917"/>
                </a:lnTo>
                <a:lnTo>
                  <a:pt x="821677" y="119061"/>
                </a:lnTo>
                <a:lnTo>
                  <a:pt x="821575" y="125382"/>
                </a:lnTo>
                <a:lnTo>
                  <a:pt x="820237" y="127245"/>
                </a:lnTo>
                <a:lnTo>
                  <a:pt x="809953" y="130872"/>
                </a:lnTo>
                <a:lnTo>
                  <a:pt x="809669" y="130956"/>
                </a:lnTo>
                <a:lnTo>
                  <a:pt x="803317" y="130965"/>
                </a:lnTo>
                <a:lnTo>
                  <a:pt x="801451" y="132289"/>
                </a:lnTo>
                <a:lnTo>
                  <a:pt x="800207" y="134495"/>
                </a:lnTo>
                <a:lnTo>
                  <a:pt x="798210" y="141220"/>
                </a:lnTo>
                <a:lnTo>
                  <a:pt x="794410" y="142139"/>
                </a:lnTo>
                <a:lnTo>
                  <a:pt x="786316" y="142832"/>
                </a:lnTo>
                <a:lnTo>
                  <a:pt x="763668" y="165019"/>
                </a:lnTo>
                <a:lnTo>
                  <a:pt x="756174" y="166193"/>
                </a:lnTo>
                <a:lnTo>
                  <a:pt x="754147" y="167681"/>
                </a:lnTo>
                <a:lnTo>
                  <a:pt x="751895" y="172862"/>
                </a:lnTo>
                <a:lnTo>
                  <a:pt x="749972" y="174772"/>
                </a:lnTo>
                <a:lnTo>
                  <a:pt x="744307" y="176895"/>
                </a:lnTo>
                <a:lnTo>
                  <a:pt x="742267" y="178784"/>
                </a:lnTo>
                <a:lnTo>
                  <a:pt x="740001" y="184411"/>
                </a:lnTo>
                <a:lnTo>
                  <a:pt x="738074" y="186441"/>
                </a:lnTo>
                <a:lnTo>
                  <a:pt x="732404" y="188696"/>
                </a:lnTo>
                <a:lnTo>
                  <a:pt x="730363" y="190620"/>
                </a:lnTo>
                <a:lnTo>
                  <a:pt x="728096" y="196286"/>
                </a:lnTo>
                <a:lnTo>
                  <a:pt x="726168" y="198326"/>
                </a:lnTo>
                <a:lnTo>
                  <a:pt x="714262" y="203371"/>
                </a:lnTo>
                <a:lnTo>
                  <a:pt x="693322" y="222159"/>
                </a:lnTo>
                <a:lnTo>
                  <a:pt x="680849" y="225685"/>
                </a:lnTo>
                <a:lnTo>
                  <a:pt x="669584" y="234296"/>
                </a:lnTo>
                <a:lnTo>
                  <a:pt x="662278" y="236424"/>
                </a:lnTo>
                <a:lnTo>
                  <a:pt x="659800" y="238313"/>
                </a:lnTo>
                <a:lnTo>
                  <a:pt x="655497" y="248227"/>
                </a:lnTo>
                <a:lnTo>
                  <a:pt x="651606" y="249230"/>
                </a:lnTo>
                <a:lnTo>
                  <a:pt x="648717" y="249497"/>
                </a:lnTo>
                <a:lnTo>
                  <a:pt x="646790" y="250998"/>
                </a:lnTo>
                <a:lnTo>
                  <a:pt x="644650" y="256194"/>
                </a:lnTo>
                <a:lnTo>
                  <a:pt x="636643" y="262913"/>
                </a:lnTo>
                <a:lnTo>
                  <a:pt x="622586" y="271685"/>
                </a:lnTo>
                <a:lnTo>
                  <a:pt x="613829" y="273203"/>
                </a:lnTo>
                <a:lnTo>
                  <a:pt x="611626" y="274740"/>
                </a:lnTo>
                <a:lnTo>
                  <a:pt x="610157" y="277087"/>
                </a:lnTo>
                <a:lnTo>
                  <a:pt x="609178" y="279975"/>
                </a:lnTo>
                <a:lnTo>
                  <a:pt x="607202" y="281900"/>
                </a:lnTo>
                <a:lnTo>
                  <a:pt x="601478" y="284038"/>
                </a:lnTo>
                <a:lnTo>
                  <a:pt x="599423" y="285932"/>
                </a:lnTo>
                <a:lnTo>
                  <a:pt x="597139" y="291564"/>
                </a:lnTo>
                <a:lnTo>
                  <a:pt x="595207" y="293594"/>
                </a:lnTo>
                <a:lnTo>
                  <a:pt x="583294" y="298622"/>
                </a:lnTo>
                <a:lnTo>
                  <a:pt x="574260" y="305733"/>
                </a:lnTo>
                <a:lnTo>
                  <a:pt x="563205" y="309751"/>
                </a:lnTo>
                <a:lnTo>
                  <a:pt x="526643" y="341199"/>
                </a:lnTo>
                <a:lnTo>
                  <a:pt x="519373" y="343467"/>
                </a:lnTo>
                <a:lnTo>
                  <a:pt x="516905" y="345394"/>
                </a:lnTo>
                <a:lnTo>
                  <a:pt x="514163" y="351064"/>
                </a:lnTo>
                <a:lnTo>
                  <a:pt x="512109" y="353105"/>
                </a:lnTo>
                <a:lnTo>
                  <a:pt x="495590" y="362970"/>
                </a:lnTo>
                <a:lnTo>
                  <a:pt x="480119" y="376067"/>
                </a:lnTo>
                <a:lnTo>
                  <a:pt x="472237" y="378807"/>
                </a:lnTo>
                <a:lnTo>
                  <a:pt x="469606" y="380861"/>
                </a:lnTo>
                <a:lnTo>
                  <a:pt x="464580" y="388750"/>
                </a:lnTo>
                <a:lnTo>
                  <a:pt x="447978" y="398679"/>
                </a:lnTo>
                <a:lnTo>
                  <a:pt x="390446" y="444650"/>
                </a:lnTo>
                <a:lnTo>
                  <a:pt x="381671" y="448976"/>
                </a:lnTo>
                <a:lnTo>
                  <a:pt x="377478" y="450130"/>
                </a:lnTo>
                <a:lnTo>
                  <a:pt x="374684" y="452222"/>
                </a:lnTo>
                <a:lnTo>
                  <a:pt x="369427" y="460164"/>
                </a:lnTo>
                <a:lnTo>
                  <a:pt x="352740" y="470114"/>
                </a:lnTo>
                <a:lnTo>
                  <a:pt x="337249" y="483221"/>
                </a:lnTo>
                <a:lnTo>
                  <a:pt x="311167" y="493827"/>
                </a:lnTo>
                <a:lnTo>
                  <a:pt x="306664" y="497229"/>
                </a:lnTo>
                <a:lnTo>
                  <a:pt x="292522" y="516087"/>
                </a:lnTo>
                <a:lnTo>
                  <a:pt x="285232" y="520414"/>
                </a:lnTo>
                <a:lnTo>
                  <a:pt x="269773" y="523191"/>
                </a:lnTo>
                <a:lnTo>
                  <a:pt x="267161" y="524742"/>
                </a:lnTo>
                <a:lnTo>
                  <a:pt x="265420" y="527099"/>
                </a:lnTo>
                <a:lnTo>
                  <a:pt x="262163" y="533245"/>
                </a:lnTo>
                <a:lnTo>
                  <a:pt x="251890" y="545524"/>
                </a:lnTo>
                <a:lnTo>
                  <a:pt x="247329" y="546726"/>
                </a:lnTo>
                <a:lnTo>
                  <a:pt x="244261" y="547047"/>
                </a:lnTo>
                <a:lnTo>
                  <a:pt x="237325" y="550930"/>
                </a:lnTo>
                <a:lnTo>
                  <a:pt x="229832" y="555744"/>
                </a:lnTo>
                <a:lnTo>
                  <a:pt x="222092" y="557881"/>
                </a:lnTo>
                <a:lnTo>
                  <a:pt x="219499" y="559776"/>
                </a:lnTo>
                <a:lnTo>
                  <a:pt x="217771" y="562361"/>
                </a:lnTo>
                <a:lnTo>
                  <a:pt x="216618" y="565407"/>
                </a:lnTo>
                <a:lnTo>
                  <a:pt x="214527" y="567438"/>
                </a:lnTo>
                <a:lnTo>
                  <a:pt x="204264" y="570965"/>
                </a:lnTo>
                <a:lnTo>
                  <a:pt x="196636" y="571341"/>
                </a:lnTo>
                <a:lnTo>
                  <a:pt x="194591" y="572717"/>
                </a:lnTo>
                <a:lnTo>
                  <a:pt x="193227" y="574957"/>
                </a:lnTo>
                <a:lnTo>
                  <a:pt x="190500" y="583405"/>
                </a:lnTo>
                <a:lnTo>
                  <a:pt x="190500" y="571991"/>
                </a:lnTo>
                <a:lnTo>
                  <a:pt x="209486" y="551221"/>
                </a:lnTo>
                <a:lnTo>
                  <a:pt x="212167" y="543525"/>
                </a:lnTo>
                <a:lnTo>
                  <a:pt x="220415" y="535694"/>
                </a:lnTo>
                <a:lnTo>
                  <a:pt x="231577" y="526483"/>
                </a:lnTo>
                <a:lnTo>
                  <a:pt x="246621" y="507743"/>
                </a:lnTo>
                <a:lnTo>
                  <a:pt x="301472" y="460418"/>
                </a:lnTo>
                <a:lnTo>
                  <a:pt x="351596" y="425098"/>
                </a:lnTo>
                <a:lnTo>
                  <a:pt x="404322" y="393642"/>
                </a:lnTo>
                <a:lnTo>
                  <a:pt x="457490" y="361185"/>
                </a:lnTo>
                <a:lnTo>
                  <a:pt x="514955" y="327841"/>
                </a:lnTo>
                <a:lnTo>
                  <a:pt x="569330" y="295833"/>
                </a:lnTo>
                <a:lnTo>
                  <a:pt x="627574" y="262020"/>
                </a:lnTo>
                <a:lnTo>
                  <a:pt x="681359" y="226220"/>
                </a:lnTo>
                <a:lnTo>
                  <a:pt x="735943" y="198879"/>
                </a:lnTo>
                <a:lnTo>
                  <a:pt x="753064" y="187609"/>
                </a:lnTo>
                <a:lnTo>
                  <a:pt x="782087" y="176847"/>
                </a:lnTo>
                <a:lnTo>
                  <a:pt x="836134" y="142830"/>
                </a:lnTo>
                <a:lnTo>
                  <a:pt x="868348" y="122586"/>
                </a:lnTo>
                <a:lnTo>
                  <a:pt x="876734" y="119306"/>
                </a:lnTo>
                <a:lnTo>
                  <a:pt x="934410" y="88540"/>
                </a:lnTo>
                <a:lnTo>
                  <a:pt x="943578" y="85652"/>
                </a:lnTo>
                <a:lnTo>
                  <a:pt x="946553" y="83560"/>
                </a:lnTo>
                <a:lnTo>
                  <a:pt x="948535" y="80842"/>
                </a:lnTo>
                <a:lnTo>
                  <a:pt x="949857" y="77707"/>
                </a:lnTo>
                <a:lnTo>
                  <a:pt x="952061" y="75617"/>
                </a:lnTo>
                <a:lnTo>
                  <a:pt x="965103" y="68735"/>
                </a:lnTo>
                <a:lnTo>
                  <a:pt x="974098" y="61349"/>
                </a:lnTo>
                <a:lnTo>
                  <a:pt x="986370" y="59691"/>
                </a:lnTo>
                <a:lnTo>
                  <a:pt x="986986" y="58315"/>
                </a:lnTo>
                <a:lnTo>
                  <a:pt x="987671" y="53258"/>
                </a:lnTo>
                <a:lnTo>
                  <a:pt x="989176" y="51381"/>
                </a:lnTo>
                <a:lnTo>
                  <a:pt x="999976" y="47668"/>
                </a:lnTo>
                <a:lnTo>
                  <a:pt x="1010363" y="47629"/>
                </a:lnTo>
                <a:lnTo>
                  <a:pt x="1000258" y="47625"/>
                </a:lnTo>
                <a:lnTo>
                  <a:pt x="1000165" y="53946"/>
                </a:lnTo>
                <a:lnTo>
                  <a:pt x="998828" y="55807"/>
                </a:lnTo>
                <a:lnTo>
                  <a:pt x="985428" y="62841"/>
                </a:lnTo>
                <a:lnTo>
                  <a:pt x="968008" y="78487"/>
                </a:lnTo>
                <a:lnTo>
                  <a:pt x="955037" y="84551"/>
                </a:lnTo>
                <a:lnTo>
                  <a:pt x="898663" y="127976"/>
                </a:lnTo>
                <a:lnTo>
                  <a:pt x="841964" y="170604"/>
                </a:lnTo>
                <a:lnTo>
                  <a:pt x="787935" y="206373"/>
                </a:lnTo>
                <a:lnTo>
                  <a:pt x="732814" y="244959"/>
                </a:lnTo>
                <a:lnTo>
                  <a:pt x="676372" y="289706"/>
                </a:lnTo>
                <a:lnTo>
                  <a:pt x="647005" y="316176"/>
                </a:lnTo>
                <a:lnTo>
                  <a:pt x="589584" y="344260"/>
                </a:lnTo>
                <a:lnTo>
                  <a:pt x="547727" y="377523"/>
                </a:lnTo>
                <a:lnTo>
                  <a:pt x="525500" y="386634"/>
                </a:lnTo>
                <a:lnTo>
                  <a:pt x="500799" y="401504"/>
                </a:lnTo>
                <a:lnTo>
                  <a:pt x="478012" y="410480"/>
                </a:lnTo>
                <a:lnTo>
                  <a:pt x="440756" y="437070"/>
                </a:lnTo>
                <a:lnTo>
                  <a:pt x="432693" y="440316"/>
                </a:lnTo>
                <a:lnTo>
                  <a:pt x="420717" y="448258"/>
                </a:lnTo>
                <a:lnTo>
                  <a:pt x="408791" y="452522"/>
                </a:lnTo>
                <a:lnTo>
                  <a:pt x="395555" y="460253"/>
                </a:lnTo>
                <a:lnTo>
                  <a:pt x="376787" y="464455"/>
                </a:lnTo>
                <a:lnTo>
                  <a:pt x="331206" y="492284"/>
                </a:lnTo>
                <a:lnTo>
                  <a:pt x="299432" y="515951"/>
                </a:lnTo>
                <a:lnTo>
                  <a:pt x="270380" y="529499"/>
                </a:lnTo>
                <a:lnTo>
                  <a:pt x="254099" y="542723"/>
                </a:lnTo>
                <a:lnTo>
                  <a:pt x="238145" y="550235"/>
                </a:lnTo>
                <a:lnTo>
                  <a:pt x="215934" y="564066"/>
                </a:lnTo>
                <a:lnTo>
                  <a:pt x="191237" y="574049"/>
                </a:lnTo>
                <a:lnTo>
                  <a:pt x="182890" y="579247"/>
                </a:lnTo>
                <a:lnTo>
                  <a:pt x="170754" y="582175"/>
                </a:lnTo>
                <a:lnTo>
                  <a:pt x="162762" y="582859"/>
                </a:lnTo>
                <a:lnTo>
                  <a:pt x="160102" y="584364"/>
                </a:lnTo>
                <a:lnTo>
                  <a:pt x="158329" y="586691"/>
                </a:lnTo>
                <a:lnTo>
                  <a:pt x="157146" y="589565"/>
                </a:lnTo>
                <a:lnTo>
                  <a:pt x="155035" y="591480"/>
                </a:lnTo>
                <a:lnTo>
                  <a:pt x="142794" y="596299"/>
                </a:lnTo>
                <a:lnTo>
                  <a:pt x="133738" y="603395"/>
                </a:lnTo>
                <a:lnTo>
                  <a:pt x="121256" y="606715"/>
                </a:lnTo>
                <a:lnTo>
                  <a:pt x="107157" y="607220"/>
                </a:lnTo>
                <a:lnTo>
                  <a:pt x="117408" y="607220"/>
                </a:lnTo>
                <a:lnTo>
                  <a:pt x="140119" y="587456"/>
                </a:lnTo>
                <a:lnTo>
                  <a:pt x="152495" y="581961"/>
                </a:lnTo>
                <a:lnTo>
                  <a:pt x="211618" y="535929"/>
                </a:lnTo>
                <a:lnTo>
                  <a:pt x="270064" y="490804"/>
                </a:lnTo>
                <a:lnTo>
                  <a:pt x="305534" y="463298"/>
                </a:lnTo>
                <a:lnTo>
                  <a:pt x="358271" y="429578"/>
                </a:lnTo>
                <a:lnTo>
                  <a:pt x="412814" y="394579"/>
                </a:lnTo>
                <a:lnTo>
                  <a:pt x="468317" y="361486"/>
                </a:lnTo>
                <a:lnTo>
                  <a:pt x="523875" y="329867"/>
                </a:lnTo>
                <a:lnTo>
                  <a:pt x="578605" y="294548"/>
                </a:lnTo>
                <a:lnTo>
                  <a:pt x="631331" y="258692"/>
                </a:lnTo>
                <a:lnTo>
                  <a:pt x="686361" y="218618"/>
                </a:lnTo>
                <a:lnTo>
                  <a:pt x="743357" y="179925"/>
                </a:lnTo>
                <a:lnTo>
                  <a:pt x="799382" y="127981"/>
                </a:lnTo>
                <a:lnTo>
                  <a:pt x="829334" y="100599"/>
                </a:lnTo>
                <a:lnTo>
                  <a:pt x="845318" y="92779"/>
                </a:lnTo>
                <a:lnTo>
                  <a:pt x="865185" y="76404"/>
                </a:lnTo>
                <a:lnTo>
                  <a:pt x="881062" y="68890"/>
                </a:lnTo>
                <a:lnTo>
                  <a:pt x="900907" y="52581"/>
                </a:lnTo>
                <a:lnTo>
                  <a:pt x="914430" y="48278"/>
                </a:lnTo>
                <a:lnTo>
                  <a:pt x="915213" y="46737"/>
                </a:lnTo>
                <a:lnTo>
                  <a:pt x="916085" y="41498"/>
                </a:lnTo>
                <a:lnTo>
                  <a:pt x="917640" y="39571"/>
                </a:lnTo>
                <a:lnTo>
                  <a:pt x="928679" y="35721"/>
                </a:lnTo>
                <a:lnTo>
                  <a:pt x="928688" y="35720"/>
                </a:lnTo>
                <a:lnTo>
                  <a:pt x="922367" y="35720"/>
                </a:lnTo>
                <a:lnTo>
                  <a:pt x="920505" y="37042"/>
                </a:lnTo>
                <a:lnTo>
                  <a:pt x="919264" y="39246"/>
                </a:lnTo>
                <a:lnTo>
                  <a:pt x="918436" y="42039"/>
                </a:lnTo>
                <a:lnTo>
                  <a:pt x="916561" y="43901"/>
                </a:lnTo>
                <a:lnTo>
                  <a:pt x="904048" y="50417"/>
                </a:lnTo>
                <a:lnTo>
                  <a:pt x="896570" y="55481"/>
                </a:lnTo>
                <a:lnTo>
                  <a:pt x="884922" y="58331"/>
                </a:lnTo>
                <a:lnTo>
                  <a:pt x="877046" y="58998"/>
                </a:lnTo>
                <a:lnTo>
                  <a:pt x="869135" y="62823"/>
                </a:lnTo>
                <a:lnTo>
                  <a:pt x="837079" y="90323"/>
                </a:lnTo>
                <a:lnTo>
                  <a:pt x="800182" y="107913"/>
                </a:lnTo>
                <a:lnTo>
                  <a:pt x="755263" y="137613"/>
                </a:lnTo>
                <a:lnTo>
                  <a:pt x="738425" y="145362"/>
                </a:lnTo>
                <a:lnTo>
                  <a:pt x="718376" y="161723"/>
                </a:lnTo>
                <a:lnTo>
                  <a:pt x="702475" y="169235"/>
                </a:lnTo>
                <a:lnTo>
                  <a:pt x="649685" y="202473"/>
                </a:lnTo>
                <a:lnTo>
                  <a:pt x="637950" y="218295"/>
                </a:lnTo>
                <a:lnTo>
                  <a:pt x="627050" y="222697"/>
                </a:lnTo>
                <a:lnTo>
                  <a:pt x="614710" y="225976"/>
                </a:lnTo>
                <a:lnTo>
                  <a:pt x="596009" y="235333"/>
                </a:lnTo>
                <a:lnTo>
                  <a:pt x="587685" y="238207"/>
                </a:lnTo>
                <a:lnTo>
                  <a:pt x="534741" y="273914"/>
                </a:lnTo>
                <a:lnTo>
                  <a:pt x="480345" y="306698"/>
                </a:lnTo>
                <a:lnTo>
                  <a:pt x="472337" y="314022"/>
                </a:lnTo>
                <a:lnTo>
                  <a:pt x="460841" y="318159"/>
                </a:lnTo>
                <a:lnTo>
                  <a:pt x="448235" y="321321"/>
                </a:lnTo>
                <a:lnTo>
                  <a:pt x="390004" y="355719"/>
                </a:lnTo>
                <a:lnTo>
                  <a:pt x="350009" y="377816"/>
                </a:lnTo>
                <a:lnTo>
                  <a:pt x="337569" y="387847"/>
                </a:lnTo>
                <a:lnTo>
                  <a:pt x="321514" y="395435"/>
                </a:lnTo>
                <a:lnTo>
                  <a:pt x="301631" y="411760"/>
                </a:lnTo>
                <a:lnTo>
                  <a:pt x="288398" y="417895"/>
                </a:lnTo>
                <a:lnTo>
                  <a:pt x="264421" y="435277"/>
                </a:lnTo>
                <a:lnTo>
                  <a:pt x="255104" y="439519"/>
                </a:lnTo>
                <a:lnTo>
                  <a:pt x="202190" y="484851"/>
                </a:lnTo>
                <a:lnTo>
                  <a:pt x="194373" y="488011"/>
                </a:lnTo>
                <a:lnTo>
                  <a:pt x="174613" y="504535"/>
                </a:lnTo>
                <a:lnTo>
                  <a:pt x="170210" y="512192"/>
                </a:lnTo>
                <a:lnTo>
                  <a:pt x="169036" y="516086"/>
                </a:lnTo>
                <a:lnTo>
                  <a:pt x="166930" y="518683"/>
                </a:lnTo>
                <a:lnTo>
                  <a:pt x="158969" y="523660"/>
                </a:lnTo>
                <a:lnTo>
                  <a:pt x="156643" y="529512"/>
                </a:lnTo>
                <a:lnTo>
                  <a:pt x="154699" y="531601"/>
                </a:lnTo>
                <a:lnTo>
                  <a:pt x="131109" y="546475"/>
                </a:lnTo>
                <a:lnTo>
                  <a:pt x="125298" y="547149"/>
                </a:lnTo>
                <a:lnTo>
                  <a:pt x="123220" y="548651"/>
                </a:lnTo>
                <a:lnTo>
                  <a:pt x="121834" y="550976"/>
                </a:lnTo>
                <a:lnTo>
                  <a:pt x="120911" y="553849"/>
                </a:lnTo>
                <a:lnTo>
                  <a:pt x="118971" y="555765"/>
                </a:lnTo>
                <a:lnTo>
                  <a:pt x="106355" y="562365"/>
                </a:lnTo>
                <a:lnTo>
                  <a:pt x="85649" y="581216"/>
                </a:lnTo>
                <a:lnTo>
                  <a:pt x="80840" y="582433"/>
                </a:lnTo>
                <a:lnTo>
                  <a:pt x="77706" y="582757"/>
                </a:lnTo>
                <a:lnTo>
                  <a:pt x="75617" y="584296"/>
                </a:lnTo>
                <a:lnTo>
                  <a:pt x="74224" y="586646"/>
                </a:lnTo>
                <a:lnTo>
                  <a:pt x="71988" y="593601"/>
                </a:lnTo>
                <a:lnTo>
                  <a:pt x="68154" y="594551"/>
                </a:lnTo>
                <a:lnTo>
                  <a:pt x="65280" y="594805"/>
                </a:lnTo>
                <a:lnTo>
                  <a:pt x="63364" y="596297"/>
                </a:lnTo>
                <a:lnTo>
                  <a:pt x="49431" y="616966"/>
                </a:lnTo>
                <a:lnTo>
                  <a:pt x="36257" y="630486"/>
                </a:lnTo>
                <a:lnTo>
                  <a:pt x="35767" y="641234"/>
                </a:lnTo>
                <a:lnTo>
                  <a:pt x="25472" y="653038"/>
                </a:lnTo>
                <a:lnTo>
                  <a:pt x="24304" y="660630"/>
                </a:lnTo>
                <a:lnTo>
                  <a:pt x="22817" y="662670"/>
                </a:lnTo>
                <a:lnTo>
                  <a:pt x="20504" y="664030"/>
                </a:lnTo>
                <a:lnTo>
                  <a:pt x="17638" y="664937"/>
                </a:lnTo>
                <a:lnTo>
                  <a:pt x="15727" y="666864"/>
                </a:lnTo>
                <a:lnTo>
                  <a:pt x="12410" y="676842"/>
                </a:lnTo>
                <a:lnTo>
                  <a:pt x="11910" y="696724"/>
                </a:lnTo>
                <a:lnTo>
                  <a:pt x="10586" y="698640"/>
                </a:lnTo>
                <a:lnTo>
                  <a:pt x="8380" y="699915"/>
                </a:lnTo>
                <a:lnTo>
                  <a:pt x="0" y="702470"/>
                </a:lnTo>
                <a:lnTo>
                  <a:pt x="0" y="684732"/>
                </a:lnTo>
                <a:lnTo>
                  <a:pt x="3528" y="677829"/>
                </a:lnTo>
                <a:lnTo>
                  <a:pt x="8183" y="670351"/>
                </a:lnTo>
                <a:lnTo>
                  <a:pt x="10803" y="657380"/>
                </a:lnTo>
                <a:lnTo>
                  <a:pt x="12903" y="638690"/>
                </a:lnTo>
                <a:lnTo>
                  <a:pt x="19992" y="622865"/>
                </a:lnTo>
                <a:lnTo>
                  <a:pt x="23310" y="599463"/>
                </a:lnTo>
                <a:lnTo>
                  <a:pt x="33170" y="582907"/>
                </a:lnTo>
                <a:lnTo>
                  <a:pt x="48605" y="525299"/>
                </a:lnTo>
                <a:lnTo>
                  <a:pt x="57373" y="498727"/>
                </a:lnTo>
                <a:lnTo>
                  <a:pt x="60728" y="468468"/>
                </a:lnTo>
                <a:lnTo>
                  <a:pt x="68930" y="452469"/>
                </a:lnTo>
                <a:lnTo>
                  <a:pt x="77715" y="398945"/>
                </a:lnTo>
                <a:lnTo>
                  <a:pt x="83015" y="361742"/>
                </a:lnTo>
                <a:lnTo>
                  <a:pt x="83301" y="341390"/>
                </a:lnTo>
                <a:lnTo>
                  <a:pt x="86852" y="333409"/>
                </a:lnTo>
                <a:lnTo>
                  <a:pt x="91518" y="325453"/>
                </a:lnTo>
                <a:lnTo>
                  <a:pt x="94145" y="312213"/>
                </a:lnTo>
                <a:lnTo>
                  <a:pt x="96545" y="258051"/>
                </a:lnTo>
                <a:lnTo>
                  <a:pt x="105498" y="234690"/>
                </a:lnTo>
                <a:lnTo>
                  <a:pt x="107156" y="176047"/>
                </a:lnTo>
                <a:lnTo>
                  <a:pt x="107156" y="172927"/>
                </a:lnTo>
                <a:lnTo>
                  <a:pt x="108479" y="170847"/>
                </a:lnTo>
                <a:lnTo>
                  <a:pt x="110684" y="169461"/>
                </a:lnTo>
                <a:lnTo>
                  <a:pt x="113477" y="168535"/>
                </a:lnTo>
                <a:lnTo>
                  <a:pt x="114016" y="167920"/>
                </a:lnTo>
                <a:lnTo>
                  <a:pt x="113052" y="167509"/>
                </a:lnTo>
                <a:lnTo>
                  <a:pt x="107158" y="166688"/>
                </a:lnTo>
                <a:lnTo>
                  <a:pt x="107157" y="222262"/>
                </a:lnTo>
                <a:lnTo>
                  <a:pt x="105834" y="280705"/>
                </a:lnTo>
                <a:lnTo>
                  <a:pt x="95987" y="335214"/>
                </a:lnTo>
                <a:lnTo>
                  <a:pt x="94024" y="365122"/>
                </a:lnTo>
                <a:lnTo>
                  <a:pt x="85012" y="401365"/>
                </a:lnTo>
                <a:lnTo>
                  <a:pt x="79881" y="456722"/>
                </a:lnTo>
                <a:lnTo>
                  <a:pt x="71932" y="513140"/>
                </a:lnTo>
                <a:lnTo>
                  <a:pt x="70212" y="532583"/>
                </a:lnTo>
                <a:lnTo>
                  <a:pt x="61200" y="561835"/>
                </a:lnTo>
                <a:lnTo>
                  <a:pt x="58237" y="616122"/>
                </a:lnTo>
                <a:lnTo>
                  <a:pt x="48731" y="649741"/>
                </a:lnTo>
                <a:lnTo>
                  <a:pt x="46331" y="687887"/>
                </a:lnTo>
                <a:lnTo>
                  <a:pt x="38207" y="715414"/>
                </a:lnTo>
                <a:lnTo>
                  <a:pt x="34724" y="744694"/>
                </a:lnTo>
                <a:lnTo>
                  <a:pt x="25511" y="759459"/>
                </a:lnTo>
                <a:lnTo>
                  <a:pt x="23962" y="772029"/>
                </a:lnTo>
                <a:lnTo>
                  <a:pt x="23826" y="783992"/>
                </a:lnTo>
                <a:lnTo>
                  <a:pt x="22499" y="784599"/>
                </a:lnTo>
                <a:lnTo>
                  <a:pt x="13563" y="785653"/>
                </a:lnTo>
                <a:lnTo>
                  <a:pt x="12643" y="789270"/>
                </a:lnTo>
                <a:lnTo>
                  <a:pt x="11907" y="797719"/>
                </a:lnTo>
                <a:lnTo>
                  <a:pt x="23322" y="797719"/>
                </a:lnTo>
                <a:lnTo>
                  <a:pt x="23667" y="791398"/>
                </a:lnTo>
                <a:lnTo>
                  <a:pt x="25039" y="789536"/>
                </a:lnTo>
                <a:lnTo>
                  <a:pt x="34051" y="786303"/>
                </a:lnTo>
                <a:lnTo>
                  <a:pt x="57342" y="785825"/>
                </a:lnTo>
                <a:lnTo>
                  <a:pt x="69928" y="777633"/>
                </a:lnTo>
                <a:lnTo>
                  <a:pt x="87894" y="773688"/>
                </a:lnTo>
                <a:lnTo>
                  <a:pt x="106488" y="764701"/>
                </a:lnTo>
                <a:lnTo>
                  <a:pt x="164569" y="744310"/>
                </a:lnTo>
                <a:lnTo>
                  <a:pt x="218390" y="729040"/>
                </a:lnTo>
                <a:lnTo>
                  <a:pt x="271535" y="708704"/>
                </a:lnTo>
                <a:lnTo>
                  <a:pt x="329479" y="690708"/>
                </a:lnTo>
                <a:lnTo>
                  <a:pt x="388802" y="670054"/>
                </a:lnTo>
                <a:lnTo>
                  <a:pt x="444804" y="658696"/>
                </a:lnTo>
                <a:lnTo>
                  <a:pt x="482647" y="653859"/>
                </a:lnTo>
                <a:lnTo>
                  <a:pt x="499759" y="645487"/>
                </a:lnTo>
                <a:lnTo>
                  <a:pt x="559227" y="642938"/>
                </a:lnTo>
                <a:lnTo>
                  <a:pt x="571500" y="642938"/>
                </a:lnTo>
              </a:path>
            </a:pathLst>
          </a:custGeom>
          <a:ln w="1905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4" name="SMARTInkShape-525">
            <a:extLst>
              <a:ext uri="{FF2B5EF4-FFF2-40B4-BE49-F238E27FC236}">
                <a16:creationId xmlns:a16="http://schemas.microsoft.com/office/drawing/2014/main" id="{FC77A0AF-285A-4FD0-8BAC-61EDFA0E356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929563" y="5703095"/>
            <a:ext cx="226219" cy="214311"/>
          </a:xfrm>
          <a:custGeom>
            <a:avLst/>
            <a:gdLst/>
            <a:ahLst/>
            <a:cxnLst/>
            <a:rect l="0" t="0" r="0" b="0"/>
            <a:pathLst>
              <a:path w="226219" h="214311">
                <a:moveTo>
                  <a:pt x="226218" y="0"/>
                </a:moveTo>
                <a:lnTo>
                  <a:pt x="226218" y="0"/>
                </a:lnTo>
                <a:lnTo>
                  <a:pt x="226218" y="10250"/>
                </a:lnTo>
                <a:lnTo>
                  <a:pt x="224896" y="10802"/>
                </a:lnTo>
                <a:lnTo>
                  <a:pt x="208004" y="11904"/>
                </a:lnTo>
                <a:lnTo>
                  <a:pt x="206138" y="13227"/>
                </a:lnTo>
                <a:lnTo>
                  <a:pt x="204894" y="15432"/>
                </a:lnTo>
                <a:lnTo>
                  <a:pt x="204065" y="18225"/>
                </a:lnTo>
                <a:lnTo>
                  <a:pt x="202189" y="20087"/>
                </a:lnTo>
                <a:lnTo>
                  <a:pt x="191033" y="23666"/>
                </a:lnTo>
                <a:lnTo>
                  <a:pt x="167191" y="47120"/>
                </a:lnTo>
                <a:lnTo>
                  <a:pt x="166836" y="53795"/>
                </a:lnTo>
                <a:lnTo>
                  <a:pt x="165463" y="55707"/>
                </a:lnTo>
                <a:lnTo>
                  <a:pt x="163225" y="56981"/>
                </a:lnTo>
                <a:lnTo>
                  <a:pt x="160411" y="57831"/>
                </a:lnTo>
                <a:lnTo>
                  <a:pt x="158534" y="59720"/>
                </a:lnTo>
                <a:lnTo>
                  <a:pt x="156449" y="65347"/>
                </a:lnTo>
                <a:lnTo>
                  <a:pt x="154570" y="67377"/>
                </a:lnTo>
                <a:lnTo>
                  <a:pt x="144676" y="70902"/>
                </a:lnTo>
                <a:lnTo>
                  <a:pt x="143675" y="74728"/>
                </a:lnTo>
                <a:lnTo>
                  <a:pt x="143408" y="77599"/>
                </a:lnTo>
                <a:lnTo>
                  <a:pt x="141907" y="79513"/>
                </a:lnTo>
                <a:lnTo>
                  <a:pt x="130780" y="84329"/>
                </a:lnTo>
                <a:lnTo>
                  <a:pt x="71324" y="142987"/>
                </a:lnTo>
                <a:lnTo>
                  <a:pt x="65654" y="148656"/>
                </a:lnTo>
                <a:lnTo>
                  <a:pt x="62252" y="155586"/>
                </a:lnTo>
                <a:lnTo>
                  <a:pt x="61345" y="159286"/>
                </a:lnTo>
                <a:lnTo>
                  <a:pt x="59418" y="161753"/>
                </a:lnTo>
                <a:lnTo>
                  <a:pt x="49439" y="166036"/>
                </a:lnTo>
                <a:lnTo>
                  <a:pt x="48431" y="169925"/>
                </a:lnTo>
                <a:lnTo>
                  <a:pt x="48162" y="172815"/>
                </a:lnTo>
                <a:lnTo>
                  <a:pt x="46660" y="174740"/>
                </a:lnTo>
                <a:lnTo>
                  <a:pt x="41464" y="176880"/>
                </a:lnTo>
                <a:lnTo>
                  <a:pt x="39548" y="178774"/>
                </a:lnTo>
                <a:lnTo>
                  <a:pt x="37420" y="184405"/>
                </a:lnTo>
                <a:lnTo>
                  <a:pt x="35531" y="186437"/>
                </a:lnTo>
                <a:lnTo>
                  <a:pt x="23693" y="191465"/>
                </a:lnTo>
                <a:lnTo>
                  <a:pt x="13719" y="200704"/>
                </a:lnTo>
                <a:lnTo>
                  <a:pt x="12444" y="208221"/>
                </a:lnTo>
                <a:lnTo>
                  <a:pt x="10941" y="210251"/>
                </a:lnTo>
                <a:lnTo>
                  <a:pt x="66" y="214290"/>
                </a:lnTo>
                <a:lnTo>
                  <a:pt x="0" y="214310"/>
                </a:lnTo>
              </a:path>
            </a:pathLst>
          </a:custGeom>
          <a:ln w="1905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5" name="SMARTInkShape-526">
            <a:extLst>
              <a:ext uri="{FF2B5EF4-FFF2-40B4-BE49-F238E27FC236}">
                <a16:creationId xmlns:a16="http://schemas.microsoft.com/office/drawing/2014/main" id="{CE1DB397-C82B-487B-B89A-05CB3363153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05688" y="5738813"/>
            <a:ext cx="881063" cy="726283"/>
          </a:xfrm>
          <a:custGeom>
            <a:avLst/>
            <a:gdLst/>
            <a:ahLst/>
            <a:cxnLst/>
            <a:rect l="0" t="0" r="0" b="0"/>
            <a:pathLst>
              <a:path w="881063" h="726283">
                <a:moveTo>
                  <a:pt x="881062" y="0"/>
                </a:moveTo>
                <a:lnTo>
                  <a:pt x="881062" y="0"/>
                </a:lnTo>
                <a:lnTo>
                  <a:pt x="869157" y="0"/>
                </a:lnTo>
                <a:lnTo>
                  <a:pt x="869156" y="10251"/>
                </a:lnTo>
                <a:lnTo>
                  <a:pt x="867833" y="10802"/>
                </a:lnTo>
                <a:lnTo>
                  <a:pt x="858904" y="11760"/>
                </a:lnTo>
                <a:lnTo>
                  <a:pt x="848071" y="20060"/>
                </a:lnTo>
                <a:lnTo>
                  <a:pt x="837038" y="24023"/>
                </a:lnTo>
                <a:lnTo>
                  <a:pt x="778104" y="77831"/>
                </a:lnTo>
                <a:lnTo>
                  <a:pt x="762044" y="85783"/>
                </a:lnTo>
                <a:lnTo>
                  <a:pt x="718344" y="125705"/>
                </a:lnTo>
                <a:lnTo>
                  <a:pt x="710406" y="128629"/>
                </a:lnTo>
                <a:lnTo>
                  <a:pt x="707760" y="130732"/>
                </a:lnTo>
                <a:lnTo>
                  <a:pt x="702713" y="138689"/>
                </a:lnTo>
                <a:lnTo>
                  <a:pt x="675438" y="152012"/>
                </a:lnTo>
                <a:lnTo>
                  <a:pt x="668001" y="161751"/>
                </a:lnTo>
                <a:lnTo>
                  <a:pt x="645183" y="176746"/>
                </a:lnTo>
                <a:lnTo>
                  <a:pt x="633876" y="186411"/>
                </a:lnTo>
                <a:lnTo>
                  <a:pt x="626563" y="188682"/>
                </a:lnTo>
                <a:lnTo>
                  <a:pt x="624083" y="190611"/>
                </a:lnTo>
                <a:lnTo>
                  <a:pt x="621328" y="196282"/>
                </a:lnTo>
                <a:lnTo>
                  <a:pt x="619271" y="198323"/>
                </a:lnTo>
                <a:lnTo>
                  <a:pt x="595089" y="211590"/>
                </a:lnTo>
                <a:lnTo>
                  <a:pt x="591194" y="212497"/>
                </a:lnTo>
                <a:lnTo>
                  <a:pt x="571479" y="223497"/>
                </a:lnTo>
                <a:lnTo>
                  <a:pt x="567517" y="224404"/>
                </a:lnTo>
                <a:lnTo>
                  <a:pt x="550038" y="236310"/>
                </a:lnTo>
                <a:lnTo>
                  <a:pt x="527516" y="257004"/>
                </a:lnTo>
                <a:lnTo>
                  <a:pt x="511904" y="264490"/>
                </a:lnTo>
                <a:lnTo>
                  <a:pt x="480215" y="292464"/>
                </a:lnTo>
                <a:lnTo>
                  <a:pt x="464588" y="298522"/>
                </a:lnTo>
                <a:lnTo>
                  <a:pt x="444172" y="316601"/>
                </a:lnTo>
                <a:lnTo>
                  <a:pt x="436417" y="319305"/>
                </a:lnTo>
                <a:lnTo>
                  <a:pt x="433820" y="321349"/>
                </a:lnTo>
                <a:lnTo>
                  <a:pt x="427518" y="330546"/>
                </a:lnTo>
                <a:lnTo>
                  <a:pt x="371936" y="376840"/>
                </a:lnTo>
                <a:lnTo>
                  <a:pt x="360822" y="381090"/>
                </a:lnTo>
                <a:lnTo>
                  <a:pt x="353070" y="386772"/>
                </a:lnTo>
                <a:lnTo>
                  <a:pt x="348743" y="393707"/>
                </a:lnTo>
                <a:lnTo>
                  <a:pt x="347589" y="397409"/>
                </a:lnTo>
                <a:lnTo>
                  <a:pt x="345496" y="399877"/>
                </a:lnTo>
                <a:lnTo>
                  <a:pt x="323674" y="414871"/>
                </a:lnTo>
                <a:lnTo>
                  <a:pt x="322448" y="419425"/>
                </a:lnTo>
                <a:lnTo>
                  <a:pt x="322122" y="422491"/>
                </a:lnTo>
                <a:lnTo>
                  <a:pt x="320581" y="424536"/>
                </a:lnTo>
                <a:lnTo>
                  <a:pt x="315341" y="426807"/>
                </a:lnTo>
                <a:lnTo>
                  <a:pt x="313414" y="428736"/>
                </a:lnTo>
                <a:lnTo>
                  <a:pt x="311274" y="434407"/>
                </a:lnTo>
                <a:lnTo>
                  <a:pt x="309381" y="436448"/>
                </a:lnTo>
                <a:lnTo>
                  <a:pt x="303749" y="438716"/>
                </a:lnTo>
                <a:lnTo>
                  <a:pt x="301718" y="440644"/>
                </a:lnTo>
                <a:lnTo>
                  <a:pt x="299461" y="446313"/>
                </a:lnTo>
                <a:lnTo>
                  <a:pt x="297536" y="448355"/>
                </a:lnTo>
                <a:lnTo>
                  <a:pt x="291870" y="450622"/>
                </a:lnTo>
                <a:lnTo>
                  <a:pt x="289830" y="452550"/>
                </a:lnTo>
                <a:lnTo>
                  <a:pt x="287563" y="458220"/>
                </a:lnTo>
                <a:lnTo>
                  <a:pt x="285636" y="460261"/>
                </a:lnTo>
                <a:lnTo>
                  <a:pt x="262587" y="475712"/>
                </a:lnTo>
                <a:lnTo>
                  <a:pt x="239824" y="498363"/>
                </a:lnTo>
                <a:lnTo>
                  <a:pt x="238628" y="505879"/>
                </a:lnTo>
                <a:lnTo>
                  <a:pt x="237137" y="507909"/>
                </a:lnTo>
                <a:lnTo>
                  <a:pt x="227352" y="511612"/>
                </a:lnTo>
                <a:lnTo>
                  <a:pt x="226722" y="511809"/>
                </a:lnTo>
                <a:lnTo>
                  <a:pt x="226367" y="518242"/>
                </a:lnTo>
                <a:lnTo>
                  <a:pt x="224994" y="520120"/>
                </a:lnTo>
                <a:lnTo>
                  <a:pt x="211525" y="527182"/>
                </a:lnTo>
                <a:lnTo>
                  <a:pt x="168488" y="569698"/>
                </a:lnTo>
                <a:lnTo>
                  <a:pt x="167220" y="577286"/>
                </a:lnTo>
                <a:lnTo>
                  <a:pt x="165720" y="579326"/>
                </a:lnTo>
                <a:lnTo>
                  <a:pt x="156483" y="582869"/>
                </a:lnTo>
                <a:lnTo>
                  <a:pt x="155537" y="586695"/>
                </a:lnTo>
                <a:lnTo>
                  <a:pt x="155285" y="589567"/>
                </a:lnTo>
                <a:lnTo>
                  <a:pt x="153794" y="591482"/>
                </a:lnTo>
                <a:lnTo>
                  <a:pt x="148610" y="593611"/>
                </a:lnTo>
                <a:lnTo>
                  <a:pt x="146698" y="595500"/>
                </a:lnTo>
                <a:lnTo>
                  <a:pt x="144574" y="601128"/>
                </a:lnTo>
                <a:lnTo>
                  <a:pt x="142685" y="603158"/>
                </a:lnTo>
                <a:lnTo>
                  <a:pt x="130849" y="608185"/>
                </a:lnTo>
                <a:lnTo>
                  <a:pt x="85042" y="653144"/>
                </a:lnTo>
                <a:lnTo>
                  <a:pt x="77527" y="654340"/>
                </a:lnTo>
                <a:lnTo>
                  <a:pt x="75496" y="655830"/>
                </a:lnTo>
                <a:lnTo>
                  <a:pt x="71794" y="665616"/>
                </a:lnTo>
                <a:lnTo>
                  <a:pt x="71596" y="666246"/>
                </a:lnTo>
                <a:lnTo>
                  <a:pt x="65164" y="666601"/>
                </a:lnTo>
                <a:lnTo>
                  <a:pt x="63286" y="667973"/>
                </a:lnTo>
                <a:lnTo>
                  <a:pt x="56222" y="681442"/>
                </a:lnTo>
                <a:lnTo>
                  <a:pt x="53357" y="684482"/>
                </a:lnTo>
                <a:lnTo>
                  <a:pt x="46645" y="687860"/>
                </a:lnTo>
                <a:lnTo>
                  <a:pt x="37877" y="690028"/>
                </a:lnTo>
                <a:lnTo>
                  <a:pt x="37157" y="691529"/>
                </a:lnTo>
                <a:lnTo>
                  <a:pt x="36358" y="696724"/>
                </a:lnTo>
                <a:lnTo>
                  <a:pt x="34822" y="698639"/>
                </a:lnTo>
                <a:lnTo>
                  <a:pt x="24319" y="702319"/>
                </a:lnTo>
                <a:lnTo>
                  <a:pt x="17642" y="702424"/>
                </a:lnTo>
                <a:lnTo>
                  <a:pt x="15730" y="703762"/>
                </a:lnTo>
                <a:lnTo>
                  <a:pt x="14455" y="705976"/>
                </a:lnTo>
                <a:lnTo>
                  <a:pt x="12410" y="712716"/>
                </a:lnTo>
                <a:lnTo>
                  <a:pt x="8602" y="713637"/>
                </a:lnTo>
                <a:lnTo>
                  <a:pt x="3" y="714374"/>
                </a:lnTo>
                <a:lnTo>
                  <a:pt x="0" y="726282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28" name="SMARTInkShape-Group213">
            <a:extLst>
              <a:ext uri="{FF2B5EF4-FFF2-40B4-BE49-F238E27FC236}">
                <a16:creationId xmlns:a16="http://schemas.microsoft.com/office/drawing/2014/main" id="{A2CA5CEE-19F1-40BE-B2C1-D790B050AD62}"/>
              </a:ext>
            </a:extLst>
          </p:cNvPr>
          <p:cNvGrpSpPr/>
          <p:nvPr/>
        </p:nvGrpSpPr>
        <p:grpSpPr>
          <a:xfrm>
            <a:off x="7369969" y="4929191"/>
            <a:ext cx="964407" cy="809623"/>
            <a:chOff x="7369969" y="4929191"/>
            <a:chExt cx="964407" cy="809623"/>
          </a:xfrm>
        </p:grpSpPr>
        <p:sp>
          <p:nvSpPr>
            <p:cNvPr id="226" name="SMARTInkShape-527">
              <a:extLst>
                <a:ext uri="{FF2B5EF4-FFF2-40B4-BE49-F238E27FC236}">
                  <a16:creationId xmlns:a16="http://schemas.microsoft.com/office/drawing/2014/main" id="{EDDBD14D-FE28-4F3A-9599-DA206E541067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7369969" y="4929191"/>
              <a:ext cx="571501" cy="357185"/>
            </a:xfrm>
            <a:custGeom>
              <a:avLst/>
              <a:gdLst/>
              <a:ahLst/>
              <a:cxnLst/>
              <a:rect l="0" t="0" r="0" b="0"/>
              <a:pathLst>
                <a:path w="571501" h="357185">
                  <a:moveTo>
                    <a:pt x="35719" y="107154"/>
                  </a:moveTo>
                  <a:lnTo>
                    <a:pt x="35719" y="107154"/>
                  </a:lnTo>
                  <a:lnTo>
                    <a:pt x="35719" y="152588"/>
                  </a:lnTo>
                  <a:lnTo>
                    <a:pt x="27536" y="163850"/>
                  </a:lnTo>
                  <a:lnTo>
                    <a:pt x="24303" y="176388"/>
                  </a:lnTo>
                  <a:lnTo>
                    <a:pt x="23825" y="210451"/>
                  </a:lnTo>
                  <a:lnTo>
                    <a:pt x="14390" y="226752"/>
                  </a:lnTo>
                  <a:lnTo>
                    <a:pt x="11912" y="285748"/>
                  </a:lnTo>
                  <a:lnTo>
                    <a:pt x="11910" y="289716"/>
                  </a:lnTo>
                  <a:lnTo>
                    <a:pt x="8380" y="297654"/>
                  </a:lnTo>
                  <a:lnTo>
                    <a:pt x="1655" y="307207"/>
                  </a:lnTo>
                  <a:lnTo>
                    <a:pt x="327" y="318600"/>
                  </a:lnTo>
                  <a:lnTo>
                    <a:pt x="0" y="357183"/>
                  </a:lnTo>
                  <a:lnTo>
                    <a:pt x="10251" y="357184"/>
                  </a:lnTo>
                  <a:lnTo>
                    <a:pt x="3" y="357184"/>
                  </a:lnTo>
                  <a:lnTo>
                    <a:pt x="6322" y="357184"/>
                  </a:lnTo>
                  <a:lnTo>
                    <a:pt x="8183" y="355861"/>
                  </a:lnTo>
                  <a:lnTo>
                    <a:pt x="9424" y="353656"/>
                  </a:lnTo>
                  <a:lnTo>
                    <a:pt x="11863" y="345423"/>
                  </a:lnTo>
                  <a:lnTo>
                    <a:pt x="11906" y="291981"/>
                  </a:lnTo>
                  <a:lnTo>
                    <a:pt x="15434" y="284990"/>
                  </a:lnTo>
                  <a:lnTo>
                    <a:pt x="20088" y="277473"/>
                  </a:lnTo>
                  <a:lnTo>
                    <a:pt x="23077" y="261868"/>
                  </a:lnTo>
                  <a:lnTo>
                    <a:pt x="23769" y="223898"/>
                  </a:lnTo>
                  <a:lnTo>
                    <a:pt x="27321" y="215043"/>
                  </a:lnTo>
                  <a:lnTo>
                    <a:pt x="30120" y="210829"/>
                  </a:lnTo>
                  <a:lnTo>
                    <a:pt x="34060" y="192258"/>
                  </a:lnTo>
                  <a:lnTo>
                    <a:pt x="36945" y="157759"/>
                  </a:lnTo>
                  <a:lnTo>
                    <a:pt x="45957" y="128696"/>
                  </a:lnTo>
                  <a:lnTo>
                    <a:pt x="50933" y="94425"/>
                  </a:lnTo>
                  <a:lnTo>
                    <a:pt x="56984" y="71191"/>
                  </a:lnTo>
                  <a:lnTo>
                    <a:pt x="59722" y="56774"/>
                  </a:lnTo>
                  <a:lnTo>
                    <a:pt x="70234" y="36414"/>
                  </a:lnTo>
                  <a:lnTo>
                    <a:pt x="71279" y="19410"/>
                  </a:lnTo>
                  <a:lnTo>
                    <a:pt x="72654" y="16908"/>
                  </a:lnTo>
                  <a:lnTo>
                    <a:pt x="74894" y="15239"/>
                  </a:lnTo>
                  <a:lnTo>
                    <a:pt x="77711" y="14127"/>
                  </a:lnTo>
                  <a:lnTo>
                    <a:pt x="79589" y="12062"/>
                  </a:lnTo>
                  <a:lnTo>
                    <a:pt x="83340" y="10"/>
                  </a:lnTo>
                  <a:lnTo>
                    <a:pt x="89662" y="0"/>
                  </a:lnTo>
                  <a:lnTo>
                    <a:pt x="91526" y="1323"/>
                  </a:lnTo>
                  <a:lnTo>
                    <a:pt x="92767" y="3526"/>
                  </a:lnTo>
                  <a:lnTo>
                    <a:pt x="94759" y="10248"/>
                  </a:lnTo>
                  <a:lnTo>
                    <a:pt x="98560" y="11168"/>
                  </a:lnTo>
                  <a:lnTo>
                    <a:pt x="105458" y="11757"/>
                  </a:lnTo>
                  <a:lnTo>
                    <a:pt x="133830" y="22141"/>
                  </a:lnTo>
                  <a:lnTo>
                    <a:pt x="189978" y="23803"/>
                  </a:lnTo>
                  <a:lnTo>
                    <a:pt x="247915" y="23809"/>
                  </a:lnTo>
                  <a:lnTo>
                    <a:pt x="304841" y="23809"/>
                  </a:lnTo>
                  <a:lnTo>
                    <a:pt x="348628" y="25132"/>
                  </a:lnTo>
                  <a:lnTo>
                    <a:pt x="404777" y="34979"/>
                  </a:lnTo>
                  <a:lnTo>
                    <a:pt x="460373" y="35672"/>
                  </a:lnTo>
                  <a:lnTo>
                    <a:pt x="517235" y="46516"/>
                  </a:lnTo>
                  <a:lnTo>
                    <a:pt x="526657" y="47130"/>
                  </a:lnTo>
                  <a:lnTo>
                    <a:pt x="535253" y="50931"/>
                  </a:lnTo>
                  <a:lnTo>
                    <a:pt x="543484" y="55707"/>
                  </a:lnTo>
                  <a:lnTo>
                    <a:pt x="555555" y="59718"/>
                  </a:lnTo>
                  <a:lnTo>
                    <a:pt x="571500" y="71434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7" name="SMARTInkShape-528">
              <a:extLst>
                <a:ext uri="{FF2B5EF4-FFF2-40B4-BE49-F238E27FC236}">
                  <a16:creationId xmlns:a16="http://schemas.microsoft.com/office/drawing/2014/main" id="{63F275DF-BA55-43C2-8C9A-30EF4F13BCB7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7560469" y="5060200"/>
              <a:ext cx="773907" cy="678614"/>
            </a:xfrm>
            <a:custGeom>
              <a:avLst/>
              <a:gdLst/>
              <a:ahLst/>
              <a:cxnLst/>
              <a:rect l="0" t="0" r="0" b="0"/>
              <a:pathLst>
                <a:path w="773907" h="678614">
                  <a:moveTo>
                    <a:pt x="773906" y="678613"/>
                  </a:moveTo>
                  <a:lnTo>
                    <a:pt x="773906" y="678613"/>
                  </a:lnTo>
                  <a:lnTo>
                    <a:pt x="773906" y="668361"/>
                  </a:lnTo>
                  <a:lnTo>
                    <a:pt x="772584" y="667810"/>
                  </a:lnTo>
                  <a:lnTo>
                    <a:pt x="762490" y="666749"/>
                  </a:lnTo>
                  <a:lnTo>
                    <a:pt x="762145" y="660398"/>
                  </a:lnTo>
                  <a:lnTo>
                    <a:pt x="760773" y="658532"/>
                  </a:lnTo>
                  <a:lnTo>
                    <a:pt x="751762" y="655291"/>
                  </a:lnTo>
                  <a:lnTo>
                    <a:pt x="716077" y="654800"/>
                  </a:lnTo>
                  <a:lnTo>
                    <a:pt x="715510" y="653477"/>
                  </a:lnTo>
                  <a:lnTo>
                    <a:pt x="714879" y="648479"/>
                  </a:lnTo>
                  <a:lnTo>
                    <a:pt x="713388" y="646618"/>
                  </a:lnTo>
                  <a:lnTo>
                    <a:pt x="704168" y="643384"/>
                  </a:lnTo>
                  <a:lnTo>
                    <a:pt x="680469" y="642898"/>
                  </a:lnTo>
                  <a:lnTo>
                    <a:pt x="668564" y="653145"/>
                  </a:lnTo>
                  <a:lnTo>
                    <a:pt x="656658" y="654655"/>
                  </a:lnTo>
                  <a:lnTo>
                    <a:pt x="598148" y="654800"/>
                  </a:lnTo>
                  <a:lnTo>
                    <a:pt x="590840" y="654800"/>
                  </a:lnTo>
                  <a:lnTo>
                    <a:pt x="588362" y="656123"/>
                  </a:lnTo>
                  <a:lnTo>
                    <a:pt x="586710" y="658328"/>
                  </a:lnTo>
                  <a:lnTo>
                    <a:pt x="585609" y="661121"/>
                  </a:lnTo>
                  <a:lnTo>
                    <a:pt x="583552" y="662982"/>
                  </a:lnTo>
                  <a:lnTo>
                    <a:pt x="577738" y="665051"/>
                  </a:lnTo>
                  <a:lnTo>
                    <a:pt x="575659" y="664280"/>
                  </a:lnTo>
                  <a:lnTo>
                    <a:pt x="574272" y="662443"/>
                  </a:lnTo>
                  <a:lnTo>
                    <a:pt x="571662" y="655248"/>
                  </a:lnTo>
                  <a:lnTo>
                    <a:pt x="553273" y="654800"/>
                  </a:lnTo>
                  <a:lnTo>
                    <a:pt x="551411" y="653477"/>
                  </a:lnTo>
                  <a:lnTo>
                    <a:pt x="550169" y="651272"/>
                  </a:lnTo>
                  <a:lnTo>
                    <a:pt x="547833" y="643384"/>
                  </a:lnTo>
                  <a:lnTo>
                    <a:pt x="504144" y="598028"/>
                  </a:lnTo>
                  <a:lnTo>
                    <a:pt x="499949" y="586973"/>
                  </a:lnTo>
                  <a:lnTo>
                    <a:pt x="445572" y="528901"/>
                  </a:lnTo>
                  <a:lnTo>
                    <a:pt x="428837" y="508615"/>
                  </a:lnTo>
                  <a:lnTo>
                    <a:pt x="408359" y="476961"/>
                  </a:lnTo>
                  <a:lnTo>
                    <a:pt x="405066" y="468604"/>
                  </a:lnTo>
                  <a:lnTo>
                    <a:pt x="399192" y="460480"/>
                  </a:lnTo>
                  <a:lnTo>
                    <a:pt x="369600" y="434980"/>
                  </a:lnTo>
                  <a:lnTo>
                    <a:pt x="344962" y="393817"/>
                  </a:lnTo>
                  <a:lnTo>
                    <a:pt x="301621" y="336316"/>
                  </a:lnTo>
                  <a:lnTo>
                    <a:pt x="288395" y="317311"/>
                  </a:lnTo>
                  <a:lnTo>
                    <a:pt x="269629" y="300068"/>
                  </a:lnTo>
                  <a:lnTo>
                    <a:pt x="230284" y="242733"/>
                  </a:lnTo>
                  <a:lnTo>
                    <a:pt x="214332" y="222782"/>
                  </a:lnTo>
                  <a:lnTo>
                    <a:pt x="174625" y="164478"/>
                  </a:lnTo>
                  <a:lnTo>
                    <a:pt x="121544" y="109616"/>
                  </a:lnTo>
                  <a:lnTo>
                    <a:pt x="63509" y="51559"/>
                  </a:lnTo>
                  <a:lnTo>
                    <a:pt x="51596" y="40969"/>
                  </a:lnTo>
                  <a:lnTo>
                    <a:pt x="43658" y="38028"/>
                  </a:lnTo>
                  <a:lnTo>
                    <a:pt x="41011" y="35921"/>
                  </a:lnTo>
                  <a:lnTo>
                    <a:pt x="34641" y="26634"/>
                  </a:lnTo>
                  <a:lnTo>
                    <a:pt x="12949" y="12516"/>
                  </a:lnTo>
                  <a:lnTo>
                    <a:pt x="5894" y="12056"/>
                  </a:lnTo>
                  <a:lnTo>
                    <a:pt x="3930" y="10669"/>
                  </a:lnTo>
                  <a:lnTo>
                    <a:pt x="2620" y="8421"/>
                  </a:lnTo>
                  <a:lnTo>
                    <a:pt x="13" y="0"/>
                  </a:lnTo>
                  <a:lnTo>
                    <a:pt x="0" y="11717"/>
                  </a:lnTo>
                  <a:lnTo>
                    <a:pt x="10251" y="22101"/>
                  </a:lnTo>
                  <a:lnTo>
                    <a:pt x="11415" y="29595"/>
                  </a:lnTo>
                  <a:lnTo>
                    <a:pt x="12902" y="31623"/>
                  </a:lnTo>
                  <a:lnTo>
                    <a:pt x="18081" y="33874"/>
                  </a:lnTo>
                  <a:lnTo>
                    <a:pt x="19992" y="35797"/>
                  </a:lnTo>
                  <a:lnTo>
                    <a:pt x="25326" y="46148"/>
                  </a:lnTo>
                  <a:lnTo>
                    <a:pt x="50487" y="73867"/>
                  </a:lnTo>
                  <a:lnTo>
                    <a:pt x="59039" y="79108"/>
                  </a:lnTo>
                  <a:lnTo>
                    <a:pt x="67250" y="82760"/>
                  </a:lnTo>
                  <a:lnTo>
                    <a:pt x="123030" y="134905"/>
                  </a:lnTo>
                  <a:lnTo>
                    <a:pt x="155826" y="161794"/>
                  </a:lnTo>
                  <a:lnTo>
                    <a:pt x="178903" y="185491"/>
                  </a:lnTo>
                  <a:lnTo>
                    <a:pt x="231303" y="223336"/>
                  </a:lnTo>
                  <a:lnTo>
                    <a:pt x="289528" y="270822"/>
                  </a:lnTo>
                  <a:lnTo>
                    <a:pt x="312268" y="295065"/>
                  </a:lnTo>
                  <a:lnTo>
                    <a:pt x="356466" y="326626"/>
                  </a:lnTo>
                  <a:lnTo>
                    <a:pt x="389500" y="363622"/>
                  </a:lnTo>
                  <a:lnTo>
                    <a:pt x="432073" y="396775"/>
                  </a:lnTo>
                  <a:lnTo>
                    <a:pt x="455896" y="426091"/>
                  </a:lnTo>
                  <a:lnTo>
                    <a:pt x="514136" y="478477"/>
                  </a:lnTo>
                  <a:lnTo>
                    <a:pt x="568845" y="531760"/>
                  </a:lnTo>
                  <a:lnTo>
                    <a:pt x="587617" y="542349"/>
                  </a:lnTo>
                  <a:lnTo>
                    <a:pt x="602146" y="547398"/>
                  </a:lnTo>
                  <a:lnTo>
                    <a:pt x="614829" y="555361"/>
                  </a:lnTo>
                  <a:lnTo>
                    <a:pt x="628289" y="560955"/>
                  </a:lnTo>
                  <a:lnTo>
                    <a:pt x="652342" y="578152"/>
                  </a:lnTo>
                  <a:lnTo>
                    <a:pt x="661669" y="582370"/>
                  </a:lnTo>
                  <a:lnTo>
                    <a:pt x="711173" y="614916"/>
                  </a:lnTo>
                  <a:lnTo>
                    <a:pt x="722540" y="619170"/>
                  </a:lnTo>
                  <a:lnTo>
                    <a:pt x="734286" y="626898"/>
                  </a:lnTo>
                  <a:lnTo>
                    <a:pt x="746145" y="631099"/>
                  </a:lnTo>
                  <a:lnTo>
                    <a:pt x="761304" y="642356"/>
                  </a:lnTo>
                  <a:lnTo>
                    <a:pt x="761794" y="649055"/>
                  </a:lnTo>
                  <a:lnTo>
                    <a:pt x="763185" y="650970"/>
                  </a:lnTo>
                  <a:lnTo>
                    <a:pt x="773576" y="654701"/>
                  </a:lnTo>
                  <a:lnTo>
                    <a:pt x="773906" y="654800"/>
                  </a:lnTo>
                  <a:lnTo>
                    <a:pt x="762000" y="6548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31" name="SMARTInkShape-Group214">
            <a:extLst>
              <a:ext uri="{FF2B5EF4-FFF2-40B4-BE49-F238E27FC236}">
                <a16:creationId xmlns:a16="http://schemas.microsoft.com/office/drawing/2014/main" id="{9BB19F90-A5F8-43C7-9ED7-874AD730D530}"/>
              </a:ext>
            </a:extLst>
          </p:cNvPr>
          <p:cNvGrpSpPr/>
          <p:nvPr/>
        </p:nvGrpSpPr>
        <p:grpSpPr>
          <a:xfrm>
            <a:off x="7358208" y="1869281"/>
            <a:ext cx="1190111" cy="547689"/>
            <a:chOff x="7358208" y="1869281"/>
            <a:chExt cx="1190111" cy="547689"/>
          </a:xfrm>
        </p:grpSpPr>
        <p:sp>
          <p:nvSpPr>
            <p:cNvPr id="229" name="SMARTInkShape-529">
              <a:extLst>
                <a:ext uri="{FF2B5EF4-FFF2-40B4-BE49-F238E27FC236}">
                  <a16:creationId xmlns:a16="http://schemas.microsoft.com/office/drawing/2014/main" id="{B5854E53-567B-4C1B-88AD-AF7D094EC6BA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7870031" y="1869281"/>
              <a:ext cx="678288" cy="297638"/>
            </a:xfrm>
            <a:custGeom>
              <a:avLst/>
              <a:gdLst/>
              <a:ahLst/>
              <a:cxnLst/>
              <a:rect l="0" t="0" r="0" b="0"/>
              <a:pathLst>
                <a:path w="678288" h="297638">
                  <a:moveTo>
                    <a:pt x="59532" y="47625"/>
                  </a:moveTo>
                  <a:lnTo>
                    <a:pt x="59532" y="47625"/>
                  </a:lnTo>
                  <a:lnTo>
                    <a:pt x="87519" y="47625"/>
                  </a:lnTo>
                  <a:lnTo>
                    <a:pt x="137297" y="36454"/>
                  </a:lnTo>
                  <a:lnTo>
                    <a:pt x="193539" y="35784"/>
                  </a:lnTo>
                  <a:lnTo>
                    <a:pt x="250431" y="34405"/>
                  </a:lnTo>
                  <a:lnTo>
                    <a:pt x="309615" y="25469"/>
                  </a:lnTo>
                  <a:lnTo>
                    <a:pt x="365573" y="24031"/>
                  </a:lnTo>
                  <a:lnTo>
                    <a:pt x="395391" y="20349"/>
                  </a:lnTo>
                  <a:lnTo>
                    <a:pt x="444582" y="13018"/>
                  </a:lnTo>
                  <a:lnTo>
                    <a:pt x="494276" y="12053"/>
                  </a:lnTo>
                  <a:lnTo>
                    <a:pt x="544965" y="11926"/>
                  </a:lnTo>
                  <a:lnTo>
                    <a:pt x="603091" y="11907"/>
                  </a:lnTo>
                  <a:lnTo>
                    <a:pt x="657320" y="11907"/>
                  </a:lnTo>
                  <a:lnTo>
                    <a:pt x="664433" y="11907"/>
                  </a:lnTo>
                  <a:lnTo>
                    <a:pt x="669174" y="13229"/>
                  </a:lnTo>
                  <a:lnTo>
                    <a:pt x="672334" y="15434"/>
                  </a:lnTo>
                  <a:lnTo>
                    <a:pt x="678287" y="23322"/>
                  </a:lnTo>
                  <a:lnTo>
                    <a:pt x="670401" y="33221"/>
                  </a:lnTo>
                  <a:lnTo>
                    <a:pt x="668373" y="40341"/>
                  </a:lnTo>
                  <a:lnTo>
                    <a:pt x="666509" y="42769"/>
                  </a:lnTo>
                  <a:lnTo>
                    <a:pt x="638805" y="64008"/>
                  </a:lnTo>
                  <a:lnTo>
                    <a:pt x="612048" y="96362"/>
                  </a:lnTo>
                  <a:lnTo>
                    <a:pt x="563546" y="133549"/>
                  </a:lnTo>
                  <a:lnTo>
                    <a:pt x="552090" y="146668"/>
                  </a:lnTo>
                  <a:lnTo>
                    <a:pt x="499857" y="187775"/>
                  </a:lnTo>
                  <a:lnTo>
                    <a:pt x="444737" y="232947"/>
                  </a:lnTo>
                  <a:lnTo>
                    <a:pt x="389161" y="271291"/>
                  </a:lnTo>
                  <a:lnTo>
                    <a:pt x="343516" y="293904"/>
                  </a:lnTo>
                  <a:lnTo>
                    <a:pt x="285829" y="297628"/>
                  </a:lnTo>
                  <a:lnTo>
                    <a:pt x="281833" y="297637"/>
                  </a:lnTo>
                  <a:lnTo>
                    <a:pt x="273867" y="294120"/>
                  </a:lnTo>
                  <a:lnTo>
                    <a:pt x="246064" y="269668"/>
                  </a:lnTo>
                  <a:lnTo>
                    <a:pt x="210785" y="216363"/>
                  </a:lnTo>
                  <a:lnTo>
                    <a:pt x="174160" y="164557"/>
                  </a:lnTo>
                  <a:lnTo>
                    <a:pt x="128459" y="107264"/>
                  </a:lnTo>
                  <a:lnTo>
                    <a:pt x="72541" y="52485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0" name="SMARTInkShape-530">
              <a:extLst>
                <a:ext uri="{FF2B5EF4-FFF2-40B4-BE49-F238E27FC236}">
                  <a16:creationId xmlns:a16="http://schemas.microsoft.com/office/drawing/2014/main" id="{C331CEB8-A632-42D6-B82C-6DB6F379A1DF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7358208" y="1916906"/>
              <a:ext cx="833293" cy="500064"/>
            </a:xfrm>
            <a:custGeom>
              <a:avLst/>
              <a:gdLst/>
              <a:ahLst/>
              <a:cxnLst/>
              <a:rect l="0" t="0" r="0" b="0"/>
              <a:pathLst>
                <a:path w="833293" h="500064">
                  <a:moveTo>
                    <a:pt x="11761" y="500063"/>
                  </a:moveTo>
                  <a:lnTo>
                    <a:pt x="11761" y="500063"/>
                  </a:lnTo>
                  <a:lnTo>
                    <a:pt x="345" y="488647"/>
                  </a:lnTo>
                  <a:lnTo>
                    <a:pt x="0" y="481981"/>
                  </a:lnTo>
                  <a:lnTo>
                    <a:pt x="1275" y="480071"/>
                  </a:lnTo>
                  <a:lnTo>
                    <a:pt x="3447" y="478797"/>
                  </a:lnTo>
                  <a:lnTo>
                    <a:pt x="10118" y="476753"/>
                  </a:lnTo>
                  <a:lnTo>
                    <a:pt x="11031" y="472946"/>
                  </a:lnTo>
                  <a:lnTo>
                    <a:pt x="11274" y="470079"/>
                  </a:lnTo>
                  <a:lnTo>
                    <a:pt x="12759" y="468167"/>
                  </a:lnTo>
                  <a:lnTo>
                    <a:pt x="28290" y="458527"/>
                  </a:lnTo>
                  <a:lnTo>
                    <a:pt x="85038" y="413192"/>
                  </a:lnTo>
                  <a:lnTo>
                    <a:pt x="142956" y="381017"/>
                  </a:lnTo>
                  <a:lnTo>
                    <a:pt x="193902" y="353662"/>
                  </a:lnTo>
                  <a:lnTo>
                    <a:pt x="250353" y="325218"/>
                  </a:lnTo>
                  <a:lnTo>
                    <a:pt x="309479" y="295488"/>
                  </a:lnTo>
                  <a:lnTo>
                    <a:pt x="368956" y="270553"/>
                  </a:lnTo>
                  <a:lnTo>
                    <a:pt x="428481" y="243229"/>
                  </a:lnTo>
                  <a:lnTo>
                    <a:pt x="462876" y="229201"/>
                  </a:lnTo>
                  <a:lnTo>
                    <a:pt x="513478" y="200137"/>
                  </a:lnTo>
                  <a:lnTo>
                    <a:pt x="562149" y="165866"/>
                  </a:lnTo>
                  <a:lnTo>
                    <a:pt x="618172" y="131942"/>
                  </a:lnTo>
                  <a:lnTo>
                    <a:pt x="642552" y="115823"/>
                  </a:lnTo>
                  <a:lnTo>
                    <a:pt x="698341" y="79883"/>
                  </a:lnTo>
                  <a:lnTo>
                    <a:pt x="756644" y="41019"/>
                  </a:lnTo>
                  <a:lnTo>
                    <a:pt x="773516" y="33238"/>
                  </a:lnTo>
                  <a:lnTo>
                    <a:pt x="795208" y="14113"/>
                  </a:lnTo>
                  <a:lnTo>
                    <a:pt x="833292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37" name="SMARTInkShape-Group215">
            <a:extLst>
              <a:ext uri="{FF2B5EF4-FFF2-40B4-BE49-F238E27FC236}">
                <a16:creationId xmlns:a16="http://schemas.microsoft.com/office/drawing/2014/main" id="{3820B344-1D0C-45D2-AC21-EE27EF155046}"/>
              </a:ext>
            </a:extLst>
          </p:cNvPr>
          <p:cNvGrpSpPr/>
          <p:nvPr/>
        </p:nvGrpSpPr>
        <p:grpSpPr>
          <a:xfrm>
            <a:off x="8298657" y="3595688"/>
            <a:ext cx="1367499" cy="2345533"/>
            <a:chOff x="8298657" y="3595688"/>
            <a:chExt cx="1367499" cy="2345533"/>
          </a:xfrm>
        </p:grpSpPr>
        <p:sp>
          <p:nvSpPr>
            <p:cNvPr id="232" name="SMARTInkShape-531">
              <a:extLst>
                <a:ext uri="{FF2B5EF4-FFF2-40B4-BE49-F238E27FC236}">
                  <a16:creationId xmlns:a16="http://schemas.microsoft.com/office/drawing/2014/main" id="{E68C5011-AA88-4430-AE86-27136F05FBC4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8501935" y="4000500"/>
              <a:ext cx="70566" cy="1826769"/>
            </a:xfrm>
            <a:custGeom>
              <a:avLst/>
              <a:gdLst/>
              <a:ahLst/>
              <a:cxnLst/>
              <a:rect l="0" t="0" r="0" b="0"/>
              <a:pathLst>
                <a:path w="70566" h="1826769">
                  <a:moveTo>
                    <a:pt x="10852" y="1826768"/>
                  </a:moveTo>
                  <a:lnTo>
                    <a:pt x="10852" y="1826768"/>
                  </a:lnTo>
                  <a:lnTo>
                    <a:pt x="11028" y="1806971"/>
                  </a:lnTo>
                  <a:lnTo>
                    <a:pt x="11034" y="1753001"/>
                  </a:lnTo>
                  <a:lnTo>
                    <a:pt x="11034" y="1699392"/>
                  </a:lnTo>
                  <a:lnTo>
                    <a:pt x="9711" y="1651067"/>
                  </a:lnTo>
                  <a:lnTo>
                    <a:pt x="4174" y="1625884"/>
                  </a:lnTo>
                  <a:lnTo>
                    <a:pt x="7091" y="1595199"/>
                  </a:lnTo>
                  <a:lnTo>
                    <a:pt x="0" y="1542848"/>
                  </a:lnTo>
                  <a:lnTo>
                    <a:pt x="710" y="1511946"/>
                  </a:lnTo>
                  <a:lnTo>
                    <a:pt x="9413" y="1462620"/>
                  </a:lnTo>
                  <a:lnTo>
                    <a:pt x="10821" y="1408222"/>
                  </a:lnTo>
                  <a:lnTo>
                    <a:pt x="11006" y="1356177"/>
                  </a:lnTo>
                  <a:lnTo>
                    <a:pt x="14556" y="1309463"/>
                  </a:lnTo>
                  <a:lnTo>
                    <a:pt x="21836" y="1258308"/>
                  </a:lnTo>
                  <a:lnTo>
                    <a:pt x="22794" y="1202037"/>
                  </a:lnTo>
                  <a:lnTo>
                    <a:pt x="22897" y="1147704"/>
                  </a:lnTo>
                  <a:lnTo>
                    <a:pt x="29248" y="1100297"/>
                  </a:lnTo>
                  <a:lnTo>
                    <a:pt x="33741" y="1050044"/>
                  </a:lnTo>
                  <a:lnTo>
                    <a:pt x="34701" y="998598"/>
                  </a:lnTo>
                  <a:lnTo>
                    <a:pt x="34827" y="940393"/>
                  </a:lnTo>
                  <a:lnTo>
                    <a:pt x="38369" y="908343"/>
                  </a:lnTo>
                  <a:lnTo>
                    <a:pt x="45096" y="867489"/>
                  </a:lnTo>
                  <a:lnTo>
                    <a:pt x="46262" y="820302"/>
                  </a:lnTo>
                  <a:lnTo>
                    <a:pt x="46656" y="765432"/>
                  </a:lnTo>
                  <a:lnTo>
                    <a:pt x="46740" y="712998"/>
                  </a:lnTo>
                  <a:lnTo>
                    <a:pt x="56174" y="664086"/>
                  </a:lnTo>
                  <a:lnTo>
                    <a:pt x="58332" y="615050"/>
                  </a:lnTo>
                  <a:lnTo>
                    <a:pt x="62122" y="570695"/>
                  </a:lnTo>
                  <a:lnTo>
                    <a:pt x="68064" y="528487"/>
                  </a:lnTo>
                  <a:lnTo>
                    <a:pt x="70070" y="473927"/>
                  </a:lnTo>
                  <a:lnTo>
                    <a:pt x="70522" y="414860"/>
                  </a:lnTo>
                  <a:lnTo>
                    <a:pt x="70561" y="361690"/>
                  </a:lnTo>
                  <a:lnTo>
                    <a:pt x="69241" y="321329"/>
                  </a:lnTo>
                  <a:lnTo>
                    <a:pt x="59395" y="262162"/>
                  </a:lnTo>
                  <a:lnTo>
                    <a:pt x="58756" y="205915"/>
                  </a:lnTo>
                  <a:lnTo>
                    <a:pt x="58665" y="146841"/>
                  </a:lnTo>
                  <a:lnTo>
                    <a:pt x="58659" y="92561"/>
                  </a:lnTo>
                  <a:lnTo>
                    <a:pt x="58659" y="44981"/>
                  </a:lnTo>
                  <a:lnTo>
                    <a:pt x="62186" y="36308"/>
                  </a:lnTo>
                  <a:lnTo>
                    <a:pt x="68910" y="26281"/>
                  </a:lnTo>
                  <a:lnTo>
                    <a:pt x="70522" y="12461"/>
                  </a:lnTo>
                  <a:lnTo>
                    <a:pt x="70565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3" name="SMARTInkShape-532">
              <a:extLst>
                <a:ext uri="{FF2B5EF4-FFF2-40B4-BE49-F238E27FC236}">
                  <a16:creationId xmlns:a16="http://schemas.microsoft.com/office/drawing/2014/main" id="{5F3472A8-B9DE-4BA9-982A-329BB8437AC1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8477250" y="5936401"/>
              <a:ext cx="4819" cy="4820"/>
            </a:xfrm>
            <a:custGeom>
              <a:avLst/>
              <a:gdLst/>
              <a:ahLst/>
              <a:cxnLst/>
              <a:rect l="0" t="0" r="0" b="0"/>
              <a:pathLst>
                <a:path w="4819" h="4820">
                  <a:moveTo>
                    <a:pt x="0" y="4819"/>
                  </a:moveTo>
                  <a:lnTo>
                    <a:pt x="0" y="4819"/>
                  </a:lnTo>
                  <a:lnTo>
                    <a:pt x="4818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4" name="SMARTInkShape-533">
              <a:extLst>
                <a:ext uri="{FF2B5EF4-FFF2-40B4-BE49-F238E27FC236}">
                  <a16:creationId xmlns:a16="http://schemas.microsoft.com/office/drawing/2014/main" id="{63EB4907-DE01-46B6-B06E-49749505ED6B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8393906" y="3714750"/>
              <a:ext cx="1023939" cy="452439"/>
            </a:xfrm>
            <a:custGeom>
              <a:avLst/>
              <a:gdLst/>
              <a:ahLst/>
              <a:cxnLst/>
              <a:rect l="0" t="0" r="0" b="0"/>
              <a:pathLst>
                <a:path w="1023939" h="452439">
                  <a:moveTo>
                    <a:pt x="0" y="452438"/>
                  </a:moveTo>
                  <a:lnTo>
                    <a:pt x="0" y="452438"/>
                  </a:lnTo>
                  <a:lnTo>
                    <a:pt x="22832" y="441022"/>
                  </a:lnTo>
                  <a:lnTo>
                    <a:pt x="33125" y="432446"/>
                  </a:lnTo>
                  <a:lnTo>
                    <a:pt x="45455" y="429128"/>
                  </a:lnTo>
                  <a:lnTo>
                    <a:pt x="53302" y="422454"/>
                  </a:lnTo>
                  <a:lnTo>
                    <a:pt x="63819" y="419268"/>
                  </a:lnTo>
                  <a:lnTo>
                    <a:pt x="75989" y="416529"/>
                  </a:lnTo>
                  <a:lnTo>
                    <a:pt x="91601" y="408872"/>
                  </a:lnTo>
                  <a:lnTo>
                    <a:pt x="150980" y="398650"/>
                  </a:lnTo>
                  <a:lnTo>
                    <a:pt x="204772" y="387090"/>
                  </a:lnTo>
                  <a:lnTo>
                    <a:pt x="262249" y="368850"/>
                  </a:lnTo>
                  <a:lnTo>
                    <a:pt x="321510" y="357401"/>
                  </a:lnTo>
                  <a:lnTo>
                    <a:pt x="357200" y="346814"/>
                  </a:lnTo>
                  <a:lnTo>
                    <a:pt x="416721" y="319008"/>
                  </a:lnTo>
                  <a:lnTo>
                    <a:pt x="476250" y="297855"/>
                  </a:lnTo>
                  <a:lnTo>
                    <a:pt x="535782" y="269656"/>
                  </a:lnTo>
                  <a:lnTo>
                    <a:pt x="595313" y="246556"/>
                  </a:lnTo>
                  <a:lnTo>
                    <a:pt x="654844" y="216860"/>
                  </a:lnTo>
                  <a:lnTo>
                    <a:pt x="714375" y="193481"/>
                  </a:lnTo>
                  <a:lnTo>
                    <a:pt x="773907" y="164418"/>
                  </a:lnTo>
                  <a:lnTo>
                    <a:pt x="812027" y="145857"/>
                  </a:lnTo>
                  <a:lnTo>
                    <a:pt x="869264" y="112258"/>
                  </a:lnTo>
                  <a:lnTo>
                    <a:pt x="894470" y="98232"/>
                  </a:lnTo>
                  <a:lnTo>
                    <a:pt x="951653" y="47849"/>
                  </a:lnTo>
                  <a:lnTo>
                    <a:pt x="984218" y="17207"/>
                  </a:lnTo>
                  <a:lnTo>
                    <a:pt x="1000119" y="9426"/>
                  </a:lnTo>
                  <a:lnTo>
                    <a:pt x="1009679" y="1862"/>
                  </a:lnTo>
                  <a:lnTo>
                    <a:pt x="1023938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5" name="SMARTInkShape-534">
              <a:extLst>
                <a:ext uri="{FF2B5EF4-FFF2-40B4-BE49-F238E27FC236}">
                  <a16:creationId xmlns:a16="http://schemas.microsoft.com/office/drawing/2014/main" id="{FC35056B-7118-4973-9B15-F41B4BAB3486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8298657" y="3751008"/>
              <a:ext cx="297657" cy="499507"/>
            </a:xfrm>
            <a:custGeom>
              <a:avLst/>
              <a:gdLst/>
              <a:ahLst/>
              <a:cxnLst/>
              <a:rect l="0" t="0" r="0" b="0"/>
              <a:pathLst>
                <a:path w="297657" h="499507">
                  <a:moveTo>
                    <a:pt x="297656" y="297117"/>
                  </a:moveTo>
                  <a:lnTo>
                    <a:pt x="297656" y="297117"/>
                  </a:lnTo>
                  <a:lnTo>
                    <a:pt x="297656" y="268785"/>
                  </a:lnTo>
                  <a:lnTo>
                    <a:pt x="294128" y="261153"/>
                  </a:lnTo>
                  <a:lnTo>
                    <a:pt x="289473" y="253352"/>
                  </a:lnTo>
                  <a:lnTo>
                    <a:pt x="276571" y="221456"/>
                  </a:lnTo>
                  <a:lnTo>
                    <a:pt x="266860" y="205613"/>
                  </a:lnTo>
                  <a:lnTo>
                    <a:pt x="259382" y="180754"/>
                  </a:lnTo>
                  <a:lnTo>
                    <a:pt x="228764" y="127424"/>
                  </a:lnTo>
                  <a:lnTo>
                    <a:pt x="193758" y="90657"/>
                  </a:lnTo>
                  <a:lnTo>
                    <a:pt x="158590" y="36376"/>
                  </a:lnTo>
                  <a:lnTo>
                    <a:pt x="157321" y="32008"/>
                  </a:lnTo>
                  <a:lnTo>
                    <a:pt x="155151" y="29097"/>
                  </a:lnTo>
                  <a:lnTo>
                    <a:pt x="133179" y="13249"/>
                  </a:lnTo>
                  <a:lnTo>
                    <a:pt x="131951" y="8676"/>
                  </a:lnTo>
                  <a:lnTo>
                    <a:pt x="131162" y="1281"/>
                  </a:lnTo>
                  <a:lnTo>
                    <a:pt x="129774" y="674"/>
                  </a:lnTo>
                  <a:lnTo>
                    <a:pt x="124705" y="0"/>
                  </a:lnTo>
                  <a:lnTo>
                    <a:pt x="122824" y="1143"/>
                  </a:lnTo>
                  <a:lnTo>
                    <a:pt x="121570" y="3228"/>
                  </a:lnTo>
                  <a:lnTo>
                    <a:pt x="119209" y="10891"/>
                  </a:lnTo>
                  <a:lnTo>
                    <a:pt x="110908" y="20778"/>
                  </a:lnTo>
                  <a:lnTo>
                    <a:pt x="108268" y="31648"/>
                  </a:lnTo>
                  <a:lnTo>
                    <a:pt x="107302" y="51112"/>
                  </a:lnTo>
                  <a:lnTo>
                    <a:pt x="103692" y="59018"/>
                  </a:lnTo>
                  <a:lnTo>
                    <a:pt x="100878" y="62978"/>
                  </a:lnTo>
                  <a:lnTo>
                    <a:pt x="87396" y="119234"/>
                  </a:lnTo>
                  <a:lnTo>
                    <a:pt x="74193" y="172477"/>
                  </a:lnTo>
                  <a:lnTo>
                    <a:pt x="62819" y="224186"/>
                  </a:lnTo>
                  <a:lnTo>
                    <a:pt x="56977" y="257428"/>
                  </a:lnTo>
                  <a:lnTo>
                    <a:pt x="49472" y="292364"/>
                  </a:lnTo>
                  <a:lnTo>
                    <a:pt x="44339" y="342156"/>
                  </a:lnTo>
                  <a:lnTo>
                    <a:pt x="28670" y="394917"/>
                  </a:lnTo>
                  <a:lnTo>
                    <a:pt x="21244" y="442603"/>
                  </a:lnTo>
                  <a:lnTo>
                    <a:pt x="14673" y="461050"/>
                  </a:lnTo>
                  <a:lnTo>
                    <a:pt x="10690" y="484644"/>
                  </a:lnTo>
                  <a:lnTo>
                    <a:pt x="12" y="499506"/>
                  </a:lnTo>
                  <a:lnTo>
                    <a:pt x="0" y="488107"/>
                  </a:lnTo>
                  <a:lnTo>
                    <a:pt x="29599" y="458018"/>
                  </a:lnTo>
                  <a:lnTo>
                    <a:pt x="36526" y="454618"/>
                  </a:lnTo>
                  <a:lnTo>
                    <a:pt x="40225" y="453712"/>
                  </a:lnTo>
                  <a:lnTo>
                    <a:pt x="42692" y="451784"/>
                  </a:lnTo>
                  <a:lnTo>
                    <a:pt x="45432" y="446115"/>
                  </a:lnTo>
                  <a:lnTo>
                    <a:pt x="47486" y="444074"/>
                  </a:lnTo>
                  <a:lnTo>
                    <a:pt x="106440" y="407730"/>
                  </a:lnTo>
                  <a:lnTo>
                    <a:pt x="114775" y="404486"/>
                  </a:lnTo>
                  <a:lnTo>
                    <a:pt x="128228" y="396546"/>
                  </a:lnTo>
                  <a:lnTo>
                    <a:pt x="147060" y="392283"/>
                  </a:lnTo>
                  <a:lnTo>
                    <a:pt x="165946" y="383188"/>
                  </a:lnTo>
                  <a:lnTo>
                    <a:pt x="170162" y="382279"/>
                  </a:lnTo>
                  <a:lnTo>
                    <a:pt x="229005" y="354095"/>
                  </a:lnTo>
                  <a:lnTo>
                    <a:pt x="247328" y="347513"/>
                  </a:lnTo>
                  <a:lnTo>
                    <a:pt x="256767" y="344651"/>
                  </a:lnTo>
                  <a:lnTo>
                    <a:pt x="297656" y="32093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6" name="SMARTInkShape-535">
              <a:extLst>
                <a:ext uri="{FF2B5EF4-FFF2-40B4-BE49-F238E27FC236}">
                  <a16:creationId xmlns:a16="http://schemas.microsoft.com/office/drawing/2014/main" id="{E048E63C-7589-40F9-B1F7-140E961EB7EA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9155906" y="3595688"/>
              <a:ext cx="510250" cy="345277"/>
            </a:xfrm>
            <a:custGeom>
              <a:avLst/>
              <a:gdLst/>
              <a:ahLst/>
              <a:cxnLst/>
              <a:rect l="0" t="0" r="0" b="0"/>
              <a:pathLst>
                <a:path w="510250" h="345277">
                  <a:moveTo>
                    <a:pt x="59532" y="59531"/>
                  </a:moveTo>
                  <a:lnTo>
                    <a:pt x="59532" y="59531"/>
                  </a:lnTo>
                  <a:lnTo>
                    <a:pt x="69783" y="49279"/>
                  </a:lnTo>
                  <a:lnTo>
                    <a:pt x="70947" y="41794"/>
                  </a:lnTo>
                  <a:lnTo>
                    <a:pt x="72434" y="39769"/>
                  </a:lnTo>
                  <a:lnTo>
                    <a:pt x="77613" y="37519"/>
                  </a:lnTo>
                  <a:lnTo>
                    <a:pt x="93092" y="35876"/>
                  </a:lnTo>
                  <a:lnTo>
                    <a:pt x="104330" y="27567"/>
                  </a:lnTo>
                  <a:lnTo>
                    <a:pt x="145233" y="13707"/>
                  </a:lnTo>
                  <a:lnTo>
                    <a:pt x="170584" y="10939"/>
                  </a:lnTo>
                  <a:lnTo>
                    <a:pt x="193230" y="2552"/>
                  </a:lnTo>
                  <a:lnTo>
                    <a:pt x="252585" y="66"/>
                  </a:lnTo>
                  <a:lnTo>
                    <a:pt x="305743" y="3"/>
                  </a:lnTo>
                  <a:lnTo>
                    <a:pt x="361166" y="0"/>
                  </a:lnTo>
                  <a:lnTo>
                    <a:pt x="416720" y="0"/>
                  </a:lnTo>
                  <a:lnTo>
                    <a:pt x="431272" y="1322"/>
                  </a:lnTo>
                  <a:lnTo>
                    <a:pt x="454920" y="9423"/>
                  </a:lnTo>
                  <a:lnTo>
                    <a:pt x="510249" y="11905"/>
                  </a:lnTo>
                  <a:lnTo>
                    <a:pt x="505138" y="11905"/>
                  </a:lnTo>
                  <a:lnTo>
                    <a:pt x="503447" y="13229"/>
                  </a:lnTo>
                  <a:lnTo>
                    <a:pt x="499037" y="24031"/>
                  </a:lnTo>
                  <a:lnTo>
                    <a:pt x="481103" y="44023"/>
                  </a:lnTo>
                  <a:lnTo>
                    <a:pt x="473681" y="59604"/>
                  </a:lnTo>
                  <a:lnTo>
                    <a:pt x="419182" y="116580"/>
                  </a:lnTo>
                  <a:lnTo>
                    <a:pt x="405542" y="133761"/>
                  </a:lnTo>
                  <a:lnTo>
                    <a:pt x="395877" y="146761"/>
                  </a:lnTo>
                  <a:lnTo>
                    <a:pt x="371640" y="169414"/>
                  </a:lnTo>
                  <a:lnTo>
                    <a:pt x="360966" y="182452"/>
                  </a:lnTo>
                  <a:lnTo>
                    <a:pt x="336081" y="205128"/>
                  </a:lnTo>
                  <a:lnTo>
                    <a:pt x="312565" y="241129"/>
                  </a:lnTo>
                  <a:lnTo>
                    <a:pt x="288303" y="264490"/>
                  </a:lnTo>
                  <a:lnTo>
                    <a:pt x="253625" y="309319"/>
                  </a:lnTo>
                  <a:lnTo>
                    <a:pt x="250306" y="317391"/>
                  </a:lnTo>
                  <a:lnTo>
                    <a:pt x="226224" y="345276"/>
                  </a:lnTo>
                  <a:lnTo>
                    <a:pt x="226221" y="338959"/>
                  </a:lnTo>
                  <a:lnTo>
                    <a:pt x="224897" y="337097"/>
                  </a:lnTo>
                  <a:lnTo>
                    <a:pt x="222692" y="335857"/>
                  </a:lnTo>
                  <a:lnTo>
                    <a:pt x="219899" y="335029"/>
                  </a:lnTo>
                  <a:lnTo>
                    <a:pt x="218037" y="333154"/>
                  </a:lnTo>
                  <a:lnTo>
                    <a:pt x="186368" y="275902"/>
                  </a:lnTo>
                  <a:lnTo>
                    <a:pt x="138432" y="222138"/>
                  </a:lnTo>
                  <a:lnTo>
                    <a:pt x="91240" y="166432"/>
                  </a:lnTo>
                  <a:lnTo>
                    <a:pt x="38947" y="110878"/>
                  </a:lnTo>
                  <a:lnTo>
                    <a:pt x="0" y="59531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60" name="SMARTInkShape-Group216">
            <a:extLst>
              <a:ext uri="{FF2B5EF4-FFF2-40B4-BE49-F238E27FC236}">
                <a16:creationId xmlns:a16="http://schemas.microsoft.com/office/drawing/2014/main" id="{DF508270-DF05-4C7B-BEDE-4A4B84CB5CFB}"/>
              </a:ext>
            </a:extLst>
          </p:cNvPr>
          <p:cNvGrpSpPr/>
          <p:nvPr/>
        </p:nvGrpSpPr>
        <p:grpSpPr>
          <a:xfrm>
            <a:off x="8427595" y="5786438"/>
            <a:ext cx="25844" cy="23813"/>
            <a:chOff x="8427595" y="5786438"/>
            <a:chExt cx="25844" cy="23813"/>
          </a:xfrm>
        </p:grpSpPr>
        <p:sp>
          <p:nvSpPr>
            <p:cNvPr id="238" name="SMARTInkShape-536">
              <a:extLst>
                <a:ext uri="{FF2B5EF4-FFF2-40B4-BE49-F238E27FC236}">
                  <a16:creationId xmlns:a16="http://schemas.microsoft.com/office/drawing/2014/main" id="{A08DCA60-A6F0-4DBF-81DB-283138389A68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8428236" y="5786438"/>
              <a:ext cx="25203" cy="20128"/>
            </a:xfrm>
            <a:custGeom>
              <a:avLst/>
              <a:gdLst/>
              <a:ahLst/>
              <a:cxnLst/>
              <a:rect l="0" t="0" r="0" b="0"/>
              <a:pathLst>
                <a:path w="25203" h="20128">
                  <a:moveTo>
                    <a:pt x="25202" y="0"/>
                  </a:moveTo>
                  <a:lnTo>
                    <a:pt x="25202" y="0"/>
                  </a:lnTo>
                  <a:lnTo>
                    <a:pt x="18342" y="0"/>
                  </a:lnTo>
                  <a:lnTo>
                    <a:pt x="21271" y="0"/>
                  </a:lnTo>
                  <a:lnTo>
                    <a:pt x="14605" y="0"/>
                  </a:lnTo>
                  <a:lnTo>
                    <a:pt x="13877" y="3527"/>
                  </a:lnTo>
                  <a:lnTo>
                    <a:pt x="13329" y="11415"/>
                  </a:lnTo>
                  <a:lnTo>
                    <a:pt x="1401" y="11905"/>
                  </a:lnTo>
                  <a:lnTo>
                    <a:pt x="1393" y="18226"/>
                  </a:lnTo>
                  <a:lnTo>
                    <a:pt x="69" y="20088"/>
                  </a:lnTo>
                  <a:lnTo>
                    <a:pt x="0" y="2012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SMARTInkShape-537">
              <a:extLst>
                <a:ext uri="{FF2B5EF4-FFF2-40B4-BE49-F238E27FC236}">
                  <a16:creationId xmlns:a16="http://schemas.microsoft.com/office/drawing/2014/main" id="{DD0DDEB6-4FE3-46BE-AD18-EF8CE26B099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8428484" y="5810250"/>
              <a:ext cx="1142" cy="1"/>
            </a:xfrm>
            <a:custGeom>
              <a:avLst/>
              <a:gdLst/>
              <a:ahLst/>
              <a:cxnLst/>
              <a:rect l="0" t="0" r="0" b="0"/>
              <a:pathLst>
                <a:path w="1142" h="1">
                  <a:moveTo>
                    <a:pt x="1141" y="0"/>
                  </a:moveTo>
                  <a:lnTo>
                    <a:pt x="1141" y="0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0" name="SMARTInkShape-538">
              <a:extLst>
                <a:ext uri="{FF2B5EF4-FFF2-40B4-BE49-F238E27FC236}">
                  <a16:creationId xmlns:a16="http://schemas.microsoft.com/office/drawing/2014/main" id="{BCAFFCB1-7ECE-4D46-B985-6AA17A6B29CC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8428484" y="5810250"/>
              <a:ext cx="1141" cy="1"/>
            </a:xfrm>
            <a:custGeom>
              <a:avLst/>
              <a:gdLst/>
              <a:ahLst/>
              <a:cxnLst/>
              <a:rect l="0" t="0" r="0" b="0"/>
              <a:pathLst>
                <a:path w="1141" h="1">
                  <a:moveTo>
                    <a:pt x="0" y="0"/>
                  </a:moveTo>
                  <a:lnTo>
                    <a:pt x="0" y="0"/>
                  </a:lnTo>
                  <a:lnTo>
                    <a:pt x="114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1" name="SMARTInkShape-539">
              <a:extLst>
                <a:ext uri="{FF2B5EF4-FFF2-40B4-BE49-F238E27FC236}">
                  <a16:creationId xmlns:a16="http://schemas.microsoft.com/office/drawing/2014/main" id="{00066398-32AC-4D45-8AB7-5CB517AEA930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8428484" y="5810250"/>
              <a:ext cx="651" cy="1"/>
            </a:xfrm>
            <a:custGeom>
              <a:avLst/>
              <a:gdLst/>
              <a:ahLst/>
              <a:cxnLst/>
              <a:rect l="0" t="0" r="0" b="0"/>
              <a:pathLst>
                <a:path w="651" h="1">
                  <a:moveTo>
                    <a:pt x="0" y="0"/>
                  </a:moveTo>
                  <a:lnTo>
                    <a:pt x="0" y="0"/>
                  </a:lnTo>
                  <a:lnTo>
                    <a:pt x="65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2" name="SMARTInkShape-540">
              <a:extLst>
                <a:ext uri="{FF2B5EF4-FFF2-40B4-BE49-F238E27FC236}">
                  <a16:creationId xmlns:a16="http://schemas.microsoft.com/office/drawing/2014/main" id="{1A904905-0249-45FC-9636-DF0575995794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8428484" y="5810250"/>
              <a:ext cx="1138" cy="1"/>
            </a:xfrm>
            <a:custGeom>
              <a:avLst/>
              <a:gdLst/>
              <a:ahLst/>
              <a:cxnLst/>
              <a:rect l="0" t="0" r="0" b="0"/>
              <a:pathLst>
                <a:path w="1138" h="1">
                  <a:moveTo>
                    <a:pt x="1137" y="0"/>
                  </a:moveTo>
                  <a:lnTo>
                    <a:pt x="1137" y="0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SMARTInkShape-541">
              <a:extLst>
                <a:ext uri="{FF2B5EF4-FFF2-40B4-BE49-F238E27FC236}">
                  <a16:creationId xmlns:a16="http://schemas.microsoft.com/office/drawing/2014/main" id="{321D2FDA-6DE8-4E5F-A680-05F15A4D8D4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8428484" y="5810250"/>
              <a:ext cx="1009" cy="1"/>
            </a:xfrm>
            <a:custGeom>
              <a:avLst/>
              <a:gdLst/>
              <a:ahLst/>
              <a:cxnLst/>
              <a:rect l="0" t="0" r="0" b="0"/>
              <a:pathLst>
                <a:path w="1009" h="1">
                  <a:moveTo>
                    <a:pt x="0" y="0"/>
                  </a:moveTo>
                  <a:lnTo>
                    <a:pt x="0" y="0"/>
                  </a:lnTo>
                  <a:lnTo>
                    <a:pt x="1008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4" name="SMARTInkShape-542">
              <a:extLst>
                <a:ext uri="{FF2B5EF4-FFF2-40B4-BE49-F238E27FC236}">
                  <a16:creationId xmlns:a16="http://schemas.microsoft.com/office/drawing/2014/main" id="{68780A96-4A6D-49A2-B12F-8D057F29501F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8427595" y="5798345"/>
              <a:ext cx="2031" cy="11906"/>
            </a:xfrm>
            <a:custGeom>
              <a:avLst/>
              <a:gdLst/>
              <a:ahLst/>
              <a:cxnLst/>
              <a:rect l="0" t="0" r="0" b="0"/>
              <a:pathLst>
                <a:path w="2031" h="11906">
                  <a:moveTo>
                    <a:pt x="18" y="208"/>
                  </a:moveTo>
                  <a:lnTo>
                    <a:pt x="18" y="208"/>
                  </a:lnTo>
                  <a:lnTo>
                    <a:pt x="1987" y="3"/>
                  </a:lnTo>
                  <a:lnTo>
                    <a:pt x="2030" y="11905"/>
                  </a:lnTo>
                  <a:lnTo>
                    <a:pt x="2030" y="0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5" name="SMARTInkShape-543">
              <a:extLst>
                <a:ext uri="{FF2B5EF4-FFF2-40B4-BE49-F238E27FC236}">
                  <a16:creationId xmlns:a16="http://schemas.microsoft.com/office/drawing/2014/main" id="{69119B72-5F95-4C8D-940D-53B459E66425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8427595" y="5798345"/>
              <a:ext cx="2031" cy="1"/>
            </a:xfrm>
            <a:custGeom>
              <a:avLst/>
              <a:gdLst/>
              <a:ahLst/>
              <a:cxnLst/>
              <a:rect l="0" t="0" r="0" b="0"/>
              <a:pathLst>
                <a:path w="2031" h="1">
                  <a:moveTo>
                    <a:pt x="2030" y="0"/>
                  </a:moveTo>
                  <a:lnTo>
                    <a:pt x="2030" y="0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6" name="SMARTInkShape-544">
              <a:extLst>
                <a:ext uri="{FF2B5EF4-FFF2-40B4-BE49-F238E27FC236}">
                  <a16:creationId xmlns:a16="http://schemas.microsoft.com/office/drawing/2014/main" id="{2B3C684A-0634-4727-BFC9-EEE167089F5E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8427595" y="5798345"/>
              <a:ext cx="2031" cy="1"/>
            </a:xfrm>
            <a:custGeom>
              <a:avLst/>
              <a:gdLst/>
              <a:ahLst/>
              <a:cxnLst/>
              <a:rect l="0" t="0" r="0" b="0"/>
              <a:pathLst>
                <a:path w="2031" h="1">
                  <a:moveTo>
                    <a:pt x="0" y="0"/>
                  </a:moveTo>
                  <a:lnTo>
                    <a:pt x="0" y="0"/>
                  </a:lnTo>
                  <a:lnTo>
                    <a:pt x="203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SMARTInkShape-545">
              <a:extLst>
                <a:ext uri="{FF2B5EF4-FFF2-40B4-BE49-F238E27FC236}">
                  <a16:creationId xmlns:a16="http://schemas.microsoft.com/office/drawing/2014/main" id="{2C682FA2-2017-4B8B-B203-470C658E9934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8427595" y="5798345"/>
              <a:ext cx="1887" cy="1"/>
            </a:xfrm>
            <a:custGeom>
              <a:avLst/>
              <a:gdLst/>
              <a:ahLst/>
              <a:cxnLst/>
              <a:rect l="0" t="0" r="0" b="0"/>
              <a:pathLst>
                <a:path w="1887" h="1">
                  <a:moveTo>
                    <a:pt x="1886" y="0"/>
                  </a:moveTo>
                  <a:lnTo>
                    <a:pt x="1886" y="0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8" name="SMARTInkShape-546">
              <a:extLst>
                <a:ext uri="{FF2B5EF4-FFF2-40B4-BE49-F238E27FC236}">
                  <a16:creationId xmlns:a16="http://schemas.microsoft.com/office/drawing/2014/main" id="{AD2BBA9C-C06D-4570-8D7C-32BCA0CAFC16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8427595" y="5798345"/>
              <a:ext cx="2027" cy="1"/>
            </a:xfrm>
            <a:custGeom>
              <a:avLst/>
              <a:gdLst/>
              <a:ahLst/>
              <a:cxnLst/>
              <a:rect l="0" t="0" r="0" b="0"/>
              <a:pathLst>
                <a:path w="2027" h="1">
                  <a:moveTo>
                    <a:pt x="2026" y="0"/>
                  </a:moveTo>
                  <a:lnTo>
                    <a:pt x="2026" y="0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9" name="SMARTInkShape-547">
              <a:extLst>
                <a:ext uri="{FF2B5EF4-FFF2-40B4-BE49-F238E27FC236}">
                  <a16:creationId xmlns:a16="http://schemas.microsoft.com/office/drawing/2014/main" id="{23AF1B92-270F-4051-93B1-6594215BBF75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8427595" y="5798345"/>
              <a:ext cx="521" cy="1"/>
            </a:xfrm>
            <a:custGeom>
              <a:avLst/>
              <a:gdLst/>
              <a:ahLst/>
              <a:cxnLst/>
              <a:rect l="0" t="0" r="0" b="0"/>
              <a:pathLst>
                <a:path w="521" h="1">
                  <a:moveTo>
                    <a:pt x="520" y="0"/>
                  </a:moveTo>
                  <a:lnTo>
                    <a:pt x="520" y="0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0" name="SMARTInkShape-548">
              <a:extLst>
                <a:ext uri="{FF2B5EF4-FFF2-40B4-BE49-F238E27FC236}">
                  <a16:creationId xmlns:a16="http://schemas.microsoft.com/office/drawing/2014/main" id="{B539CFE2-695B-43BC-9DD4-46DD520BBA8F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8428484" y="5810250"/>
              <a:ext cx="651" cy="1"/>
            </a:xfrm>
            <a:custGeom>
              <a:avLst/>
              <a:gdLst/>
              <a:ahLst/>
              <a:cxnLst/>
              <a:rect l="0" t="0" r="0" b="0"/>
              <a:pathLst>
                <a:path w="651" h="1">
                  <a:moveTo>
                    <a:pt x="0" y="0"/>
                  </a:moveTo>
                  <a:lnTo>
                    <a:pt x="0" y="0"/>
                  </a:lnTo>
                  <a:lnTo>
                    <a:pt x="65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SMARTInkShape-549">
              <a:extLst>
                <a:ext uri="{FF2B5EF4-FFF2-40B4-BE49-F238E27FC236}">
                  <a16:creationId xmlns:a16="http://schemas.microsoft.com/office/drawing/2014/main" id="{F605F40F-1281-482C-B1A6-FDA01026E7FF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8427595" y="5798345"/>
              <a:ext cx="377" cy="1"/>
            </a:xfrm>
            <a:custGeom>
              <a:avLst/>
              <a:gdLst/>
              <a:ahLst/>
              <a:cxnLst/>
              <a:rect l="0" t="0" r="0" b="0"/>
              <a:pathLst>
                <a:path w="377" h="1">
                  <a:moveTo>
                    <a:pt x="376" y="0"/>
                  </a:moveTo>
                  <a:lnTo>
                    <a:pt x="376" y="0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2" name="SMARTInkShape-550">
              <a:extLst>
                <a:ext uri="{FF2B5EF4-FFF2-40B4-BE49-F238E27FC236}">
                  <a16:creationId xmlns:a16="http://schemas.microsoft.com/office/drawing/2014/main" id="{C4184670-E144-4795-9F53-743D2B0A30B1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8427595" y="5798345"/>
              <a:ext cx="2019" cy="1"/>
            </a:xfrm>
            <a:custGeom>
              <a:avLst/>
              <a:gdLst/>
              <a:ahLst/>
              <a:cxnLst/>
              <a:rect l="0" t="0" r="0" b="0"/>
              <a:pathLst>
                <a:path w="2019" h="1">
                  <a:moveTo>
                    <a:pt x="0" y="0"/>
                  </a:moveTo>
                  <a:lnTo>
                    <a:pt x="0" y="0"/>
                  </a:lnTo>
                  <a:lnTo>
                    <a:pt x="2018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3" name="SMARTInkShape-551">
              <a:extLst>
                <a:ext uri="{FF2B5EF4-FFF2-40B4-BE49-F238E27FC236}">
                  <a16:creationId xmlns:a16="http://schemas.microsoft.com/office/drawing/2014/main" id="{AC2FD339-2E32-4D88-8A75-27C3E5103334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8428484" y="5810250"/>
              <a:ext cx="1138" cy="1"/>
            </a:xfrm>
            <a:custGeom>
              <a:avLst/>
              <a:gdLst/>
              <a:ahLst/>
              <a:cxnLst/>
              <a:rect l="0" t="0" r="0" b="0"/>
              <a:pathLst>
                <a:path w="1138" h="1">
                  <a:moveTo>
                    <a:pt x="0" y="0"/>
                  </a:moveTo>
                  <a:lnTo>
                    <a:pt x="0" y="0"/>
                  </a:lnTo>
                  <a:lnTo>
                    <a:pt x="1137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4" name="SMARTInkShape-552">
              <a:extLst>
                <a:ext uri="{FF2B5EF4-FFF2-40B4-BE49-F238E27FC236}">
                  <a16:creationId xmlns:a16="http://schemas.microsoft.com/office/drawing/2014/main" id="{DE7D1F43-50C0-4417-ABB0-06AC49F87844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8427595" y="5798345"/>
              <a:ext cx="1540" cy="1"/>
            </a:xfrm>
            <a:custGeom>
              <a:avLst/>
              <a:gdLst/>
              <a:ahLst/>
              <a:cxnLst/>
              <a:rect l="0" t="0" r="0" b="0"/>
              <a:pathLst>
                <a:path w="1540" h="1">
                  <a:moveTo>
                    <a:pt x="0" y="0"/>
                  </a:moveTo>
                  <a:lnTo>
                    <a:pt x="0" y="0"/>
                  </a:lnTo>
                  <a:lnTo>
                    <a:pt x="1539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SMARTInkShape-553">
              <a:extLst>
                <a:ext uri="{FF2B5EF4-FFF2-40B4-BE49-F238E27FC236}">
                  <a16:creationId xmlns:a16="http://schemas.microsoft.com/office/drawing/2014/main" id="{428829DA-4440-47F8-9A34-AF9003D4D879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8427595" y="5798345"/>
              <a:ext cx="1887" cy="1"/>
            </a:xfrm>
            <a:custGeom>
              <a:avLst/>
              <a:gdLst/>
              <a:ahLst/>
              <a:cxnLst/>
              <a:rect l="0" t="0" r="0" b="0"/>
              <a:pathLst>
                <a:path w="1887" h="1">
                  <a:moveTo>
                    <a:pt x="0" y="0"/>
                  </a:moveTo>
                  <a:lnTo>
                    <a:pt x="0" y="0"/>
                  </a:lnTo>
                  <a:lnTo>
                    <a:pt x="1886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6" name="SMARTInkShape-554">
              <a:extLst>
                <a:ext uri="{FF2B5EF4-FFF2-40B4-BE49-F238E27FC236}">
                  <a16:creationId xmlns:a16="http://schemas.microsoft.com/office/drawing/2014/main" id="{89A3301C-6695-4B83-883B-ECDB9EDAD3D4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8427595" y="5798345"/>
              <a:ext cx="2027" cy="1"/>
            </a:xfrm>
            <a:custGeom>
              <a:avLst/>
              <a:gdLst/>
              <a:ahLst/>
              <a:cxnLst/>
              <a:rect l="0" t="0" r="0" b="0"/>
              <a:pathLst>
                <a:path w="2027" h="1">
                  <a:moveTo>
                    <a:pt x="2026" y="0"/>
                  </a:moveTo>
                  <a:lnTo>
                    <a:pt x="2026" y="0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7" name="SMARTInkShape-555">
              <a:extLst>
                <a:ext uri="{FF2B5EF4-FFF2-40B4-BE49-F238E27FC236}">
                  <a16:creationId xmlns:a16="http://schemas.microsoft.com/office/drawing/2014/main" id="{684F4C29-67F8-4228-BCE9-F4626A965E29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8427595" y="5798345"/>
              <a:ext cx="1674" cy="1"/>
            </a:xfrm>
            <a:custGeom>
              <a:avLst/>
              <a:gdLst/>
              <a:ahLst/>
              <a:cxnLst/>
              <a:rect l="0" t="0" r="0" b="0"/>
              <a:pathLst>
                <a:path w="1674" h="1">
                  <a:moveTo>
                    <a:pt x="1673" y="0"/>
                  </a:moveTo>
                  <a:lnTo>
                    <a:pt x="1673" y="0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8" name="SMARTInkShape-556">
              <a:extLst>
                <a:ext uri="{FF2B5EF4-FFF2-40B4-BE49-F238E27FC236}">
                  <a16:creationId xmlns:a16="http://schemas.microsoft.com/office/drawing/2014/main" id="{2241FC82-793E-43AF-98ED-C3D277BADAF3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427595" y="5798345"/>
              <a:ext cx="1929" cy="1"/>
            </a:xfrm>
            <a:custGeom>
              <a:avLst/>
              <a:gdLst/>
              <a:ahLst/>
              <a:cxnLst/>
              <a:rect l="0" t="0" r="0" b="0"/>
              <a:pathLst>
                <a:path w="1929" h="1">
                  <a:moveTo>
                    <a:pt x="1928" y="0"/>
                  </a:moveTo>
                  <a:lnTo>
                    <a:pt x="1928" y="0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SMARTInkShape-557">
              <a:extLst>
                <a:ext uri="{FF2B5EF4-FFF2-40B4-BE49-F238E27FC236}">
                  <a16:creationId xmlns:a16="http://schemas.microsoft.com/office/drawing/2014/main" id="{887D6F45-B840-4BFA-A4DD-72C57773BCC7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8427595" y="5798345"/>
              <a:ext cx="376" cy="1"/>
            </a:xfrm>
            <a:custGeom>
              <a:avLst/>
              <a:gdLst/>
              <a:ahLst/>
              <a:cxnLst/>
              <a:rect l="0" t="0" r="0" b="0"/>
              <a:pathLst>
                <a:path w="376" h="1">
                  <a:moveTo>
                    <a:pt x="375" y="0"/>
                  </a:moveTo>
                  <a:lnTo>
                    <a:pt x="375" y="0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61" name="SMARTInkShape-558">
            <a:extLst>
              <a:ext uri="{FF2B5EF4-FFF2-40B4-BE49-F238E27FC236}">
                <a16:creationId xmlns:a16="http://schemas.microsoft.com/office/drawing/2014/main" id="{6FFEA327-01F5-4584-B639-44EA20D25E57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428484" y="5803009"/>
            <a:ext cx="89916" cy="7242"/>
          </a:xfrm>
          <a:custGeom>
            <a:avLst/>
            <a:gdLst/>
            <a:ahLst/>
            <a:cxnLst/>
            <a:rect l="0" t="0" r="0" b="0"/>
            <a:pathLst>
              <a:path w="89916" h="7242">
                <a:moveTo>
                  <a:pt x="0" y="7241"/>
                </a:moveTo>
                <a:lnTo>
                  <a:pt x="0" y="7241"/>
                </a:lnTo>
                <a:lnTo>
                  <a:pt x="44830" y="7241"/>
                </a:lnTo>
                <a:lnTo>
                  <a:pt x="52749" y="7241"/>
                </a:lnTo>
                <a:lnTo>
                  <a:pt x="89915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2" name="SMARTInkShape-559">
            <a:extLst>
              <a:ext uri="{FF2B5EF4-FFF2-40B4-BE49-F238E27FC236}">
                <a16:creationId xmlns:a16="http://schemas.microsoft.com/office/drawing/2014/main" id="{BAC3EA8F-26A6-4CCB-9F48-0B1577FE8454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7572375" y="2321719"/>
            <a:ext cx="1107282" cy="333376"/>
          </a:xfrm>
          <a:custGeom>
            <a:avLst/>
            <a:gdLst/>
            <a:ahLst/>
            <a:cxnLst/>
            <a:rect l="0" t="0" r="0" b="0"/>
            <a:pathLst>
              <a:path w="1107282" h="333376">
                <a:moveTo>
                  <a:pt x="0" y="154781"/>
                </a:moveTo>
                <a:lnTo>
                  <a:pt x="0" y="154781"/>
                </a:lnTo>
                <a:lnTo>
                  <a:pt x="0" y="142875"/>
                </a:lnTo>
                <a:lnTo>
                  <a:pt x="58000" y="142875"/>
                </a:lnTo>
                <a:lnTo>
                  <a:pt x="116329" y="142875"/>
                </a:lnTo>
                <a:lnTo>
                  <a:pt x="174527" y="142875"/>
                </a:lnTo>
                <a:lnTo>
                  <a:pt x="229696" y="142875"/>
                </a:lnTo>
                <a:lnTo>
                  <a:pt x="283630" y="142875"/>
                </a:lnTo>
                <a:lnTo>
                  <a:pt x="341426" y="142875"/>
                </a:lnTo>
                <a:lnTo>
                  <a:pt x="399382" y="142875"/>
                </a:lnTo>
                <a:lnTo>
                  <a:pt x="450915" y="142875"/>
                </a:lnTo>
                <a:lnTo>
                  <a:pt x="466313" y="141552"/>
                </a:lnTo>
                <a:lnTo>
                  <a:pt x="490505" y="133451"/>
                </a:lnTo>
                <a:lnTo>
                  <a:pt x="549835" y="131012"/>
                </a:lnTo>
                <a:lnTo>
                  <a:pt x="605064" y="130970"/>
                </a:lnTo>
                <a:lnTo>
                  <a:pt x="657354" y="130969"/>
                </a:lnTo>
                <a:lnTo>
                  <a:pt x="716341" y="130969"/>
                </a:lnTo>
                <a:lnTo>
                  <a:pt x="771747" y="130969"/>
                </a:lnTo>
                <a:lnTo>
                  <a:pt x="829437" y="130969"/>
                </a:lnTo>
                <a:lnTo>
                  <a:pt x="885031" y="130969"/>
                </a:lnTo>
                <a:lnTo>
                  <a:pt x="944563" y="130969"/>
                </a:lnTo>
                <a:lnTo>
                  <a:pt x="950148" y="130969"/>
                </a:lnTo>
                <a:lnTo>
                  <a:pt x="961541" y="122786"/>
                </a:lnTo>
                <a:lnTo>
                  <a:pt x="972671" y="120166"/>
                </a:lnTo>
                <a:lnTo>
                  <a:pt x="1009715" y="117748"/>
                </a:lnTo>
                <a:lnTo>
                  <a:pt x="1034524" y="108260"/>
                </a:lnTo>
                <a:lnTo>
                  <a:pt x="1076030" y="107160"/>
                </a:lnTo>
                <a:lnTo>
                  <a:pt x="1078510" y="105836"/>
                </a:lnTo>
                <a:lnTo>
                  <a:pt x="1080163" y="103630"/>
                </a:lnTo>
                <a:lnTo>
                  <a:pt x="1081265" y="100836"/>
                </a:lnTo>
                <a:lnTo>
                  <a:pt x="1083322" y="98974"/>
                </a:lnTo>
                <a:lnTo>
                  <a:pt x="1094828" y="95395"/>
                </a:lnTo>
                <a:lnTo>
                  <a:pt x="1107281" y="95250"/>
                </a:lnTo>
                <a:lnTo>
                  <a:pt x="1107281" y="101570"/>
                </a:lnTo>
                <a:lnTo>
                  <a:pt x="1105959" y="103432"/>
                </a:lnTo>
                <a:lnTo>
                  <a:pt x="1103754" y="104674"/>
                </a:lnTo>
                <a:lnTo>
                  <a:pt x="1097030" y="106666"/>
                </a:lnTo>
                <a:lnTo>
                  <a:pt x="1086196" y="115242"/>
                </a:lnTo>
                <a:lnTo>
                  <a:pt x="1075164" y="119253"/>
                </a:lnTo>
                <a:lnTo>
                  <a:pt x="1063516" y="126909"/>
                </a:lnTo>
                <a:lnTo>
                  <a:pt x="1051686" y="131089"/>
                </a:lnTo>
                <a:lnTo>
                  <a:pt x="1039803" y="138794"/>
                </a:lnTo>
                <a:lnTo>
                  <a:pt x="1007326" y="154979"/>
                </a:lnTo>
                <a:lnTo>
                  <a:pt x="948480" y="198372"/>
                </a:lnTo>
                <a:lnTo>
                  <a:pt x="918914" y="218272"/>
                </a:lnTo>
                <a:lnTo>
                  <a:pt x="896820" y="227295"/>
                </a:lnTo>
                <a:lnTo>
                  <a:pt x="875883" y="242118"/>
                </a:lnTo>
                <a:lnTo>
                  <a:pt x="848633" y="251996"/>
                </a:lnTo>
                <a:lnTo>
                  <a:pt x="793414" y="281858"/>
                </a:lnTo>
                <a:lnTo>
                  <a:pt x="734430" y="316179"/>
                </a:lnTo>
                <a:lnTo>
                  <a:pt x="719582" y="321224"/>
                </a:lnTo>
                <a:lnTo>
                  <a:pt x="706805" y="329187"/>
                </a:lnTo>
                <a:lnTo>
                  <a:pt x="694640" y="332134"/>
                </a:lnTo>
                <a:lnTo>
                  <a:pt x="678656" y="333375"/>
                </a:lnTo>
                <a:lnTo>
                  <a:pt x="678656" y="327054"/>
                </a:lnTo>
                <a:lnTo>
                  <a:pt x="679979" y="325192"/>
                </a:lnTo>
                <a:lnTo>
                  <a:pt x="682184" y="323951"/>
                </a:lnTo>
                <a:lnTo>
                  <a:pt x="684977" y="323123"/>
                </a:lnTo>
                <a:lnTo>
                  <a:pt x="702778" y="308735"/>
                </a:lnTo>
                <a:lnTo>
                  <a:pt x="730269" y="281733"/>
                </a:lnTo>
                <a:lnTo>
                  <a:pt x="741724" y="277350"/>
                </a:lnTo>
                <a:lnTo>
                  <a:pt x="748482" y="276181"/>
                </a:lnTo>
                <a:lnTo>
                  <a:pt x="754311" y="272756"/>
                </a:lnTo>
                <a:lnTo>
                  <a:pt x="770158" y="257940"/>
                </a:lnTo>
                <a:lnTo>
                  <a:pt x="799888" y="244752"/>
                </a:lnTo>
                <a:lnTo>
                  <a:pt x="830718" y="220150"/>
                </a:lnTo>
                <a:lnTo>
                  <a:pt x="841490" y="214261"/>
                </a:lnTo>
                <a:lnTo>
                  <a:pt x="900767" y="170913"/>
                </a:lnTo>
                <a:lnTo>
                  <a:pt x="952725" y="142890"/>
                </a:lnTo>
                <a:lnTo>
                  <a:pt x="1009245" y="110684"/>
                </a:lnTo>
                <a:lnTo>
                  <a:pt x="1018730" y="107401"/>
                </a:lnTo>
                <a:lnTo>
                  <a:pt x="1047678" y="86653"/>
                </a:lnTo>
                <a:lnTo>
                  <a:pt x="1055655" y="83492"/>
                </a:lnTo>
                <a:lnTo>
                  <a:pt x="1070864" y="71985"/>
                </a:lnTo>
                <a:lnTo>
                  <a:pt x="1082960" y="71452"/>
                </a:lnTo>
                <a:lnTo>
                  <a:pt x="1071704" y="59676"/>
                </a:lnTo>
                <a:lnTo>
                  <a:pt x="1065284" y="59574"/>
                </a:lnTo>
                <a:lnTo>
                  <a:pt x="1058630" y="56022"/>
                </a:lnTo>
                <a:lnTo>
                  <a:pt x="1049899" y="49284"/>
                </a:lnTo>
                <a:lnTo>
                  <a:pt x="1038669" y="47952"/>
                </a:lnTo>
                <a:lnTo>
                  <a:pt x="1031367" y="47770"/>
                </a:lnTo>
                <a:lnTo>
                  <a:pt x="1023711" y="44162"/>
                </a:lnTo>
                <a:lnTo>
                  <a:pt x="1019818" y="41347"/>
                </a:lnTo>
                <a:lnTo>
                  <a:pt x="961094" y="21085"/>
                </a:lnTo>
                <a:lnTo>
                  <a:pt x="902381" y="4932"/>
                </a:lnTo>
                <a:lnTo>
                  <a:pt x="881063" y="0"/>
                </a:lnTo>
              </a:path>
            </a:pathLst>
          </a:custGeom>
          <a:ln w="1905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3" name="SMARTInkShape-560">
            <a:extLst>
              <a:ext uri="{FF2B5EF4-FFF2-40B4-BE49-F238E27FC236}">
                <a16:creationId xmlns:a16="http://schemas.microsoft.com/office/drawing/2014/main" id="{C9A93031-2B14-4090-8B99-CB66BB714A0A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559719" y="5703095"/>
            <a:ext cx="11907" cy="11906"/>
          </a:xfrm>
          <a:custGeom>
            <a:avLst/>
            <a:gdLst/>
            <a:ahLst/>
            <a:cxnLst/>
            <a:rect l="0" t="0" r="0" b="0"/>
            <a:pathLst>
              <a:path w="11907" h="11906">
                <a:moveTo>
                  <a:pt x="0" y="0"/>
                </a:moveTo>
                <a:lnTo>
                  <a:pt x="0" y="0"/>
                </a:lnTo>
                <a:lnTo>
                  <a:pt x="11761" y="0"/>
                </a:lnTo>
                <a:lnTo>
                  <a:pt x="11906" y="11905"/>
                </a:lnTo>
              </a:path>
            </a:pathLst>
          </a:custGeom>
          <a:ln w="1905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1099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2A56227A-B314-4734-AA57-2A5156B21B14}"/>
              </a:ext>
            </a:extLst>
          </p:cNvPr>
          <p:cNvPicPr>
            <a:picLocks noChangeAspect="1"/>
          </p:cNvPicPr>
          <p:nvPr/>
        </p:nvPicPr>
        <p:blipFill rotWithShape="1">
          <a:blip r:embed="rId37"/>
          <a:srcRect l="40732" t="22788" r="20734" b="19985"/>
          <a:stretch/>
        </p:blipFill>
        <p:spPr>
          <a:xfrm>
            <a:off x="2438399" y="275950"/>
            <a:ext cx="7668846" cy="6403145"/>
          </a:xfrm>
          <a:prstGeom prst="rect">
            <a:avLst/>
          </a:prstGeom>
        </p:spPr>
      </p:pic>
      <p:sp>
        <p:nvSpPr>
          <p:cNvPr id="5" name="Flecha: hacia arriba 4">
            <a:extLst>
              <a:ext uri="{FF2B5EF4-FFF2-40B4-BE49-F238E27FC236}">
                <a16:creationId xmlns:a16="http://schemas.microsoft.com/office/drawing/2014/main" id="{92244773-C389-4BDF-B329-C81FD4C96F37}"/>
              </a:ext>
            </a:extLst>
          </p:cNvPr>
          <p:cNvSpPr/>
          <p:nvPr/>
        </p:nvSpPr>
        <p:spPr>
          <a:xfrm>
            <a:off x="6496914" y="4478929"/>
            <a:ext cx="291548" cy="1338470"/>
          </a:xfrm>
          <a:prstGeom prst="upArrow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MX"/>
          </a:p>
        </p:txBody>
      </p:sp>
      <p:sp>
        <p:nvSpPr>
          <p:cNvPr id="8" name="Flecha: hacia arriba 7">
            <a:extLst>
              <a:ext uri="{FF2B5EF4-FFF2-40B4-BE49-F238E27FC236}">
                <a16:creationId xmlns:a16="http://schemas.microsoft.com/office/drawing/2014/main" id="{7C4A6BE5-6513-4603-A0B6-60D41D34733F}"/>
              </a:ext>
            </a:extLst>
          </p:cNvPr>
          <p:cNvSpPr/>
          <p:nvPr/>
        </p:nvSpPr>
        <p:spPr>
          <a:xfrm rot="18527383">
            <a:off x="6033573" y="4794205"/>
            <a:ext cx="291548" cy="1338470"/>
          </a:xfrm>
          <a:prstGeom prst="up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MX"/>
          </a:p>
        </p:txBody>
      </p:sp>
      <p:sp>
        <p:nvSpPr>
          <p:cNvPr id="9" name="Flecha: hacia arriba 8">
            <a:extLst>
              <a:ext uri="{FF2B5EF4-FFF2-40B4-BE49-F238E27FC236}">
                <a16:creationId xmlns:a16="http://schemas.microsoft.com/office/drawing/2014/main" id="{B35B37C4-4C3C-4130-A6B1-2CDA9FD499EF}"/>
              </a:ext>
            </a:extLst>
          </p:cNvPr>
          <p:cNvSpPr/>
          <p:nvPr/>
        </p:nvSpPr>
        <p:spPr>
          <a:xfrm rot="14206496">
            <a:off x="6009049" y="5500203"/>
            <a:ext cx="291548" cy="1338470"/>
          </a:xfrm>
          <a:prstGeom prst="upArrow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MX"/>
          </a:p>
        </p:txBody>
      </p:sp>
      <p:sp>
        <p:nvSpPr>
          <p:cNvPr id="16" name="Flecha: hacia arriba 15">
            <a:extLst>
              <a:ext uri="{FF2B5EF4-FFF2-40B4-BE49-F238E27FC236}">
                <a16:creationId xmlns:a16="http://schemas.microsoft.com/office/drawing/2014/main" id="{4ECC641A-12A8-4153-8C1D-563F39E4F495}"/>
              </a:ext>
            </a:extLst>
          </p:cNvPr>
          <p:cNvSpPr/>
          <p:nvPr/>
        </p:nvSpPr>
        <p:spPr>
          <a:xfrm rot="3474954">
            <a:off x="5706687" y="424589"/>
            <a:ext cx="291548" cy="1338470"/>
          </a:xfrm>
          <a:prstGeom prst="upArrow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Flecha: hacia arriba 16">
            <a:extLst>
              <a:ext uri="{FF2B5EF4-FFF2-40B4-BE49-F238E27FC236}">
                <a16:creationId xmlns:a16="http://schemas.microsoft.com/office/drawing/2014/main" id="{541058BF-F62B-4AF1-B9F1-77D97E9379AE}"/>
              </a:ext>
            </a:extLst>
          </p:cNvPr>
          <p:cNvSpPr/>
          <p:nvPr/>
        </p:nvSpPr>
        <p:spPr>
          <a:xfrm rot="3474954">
            <a:off x="6995592" y="2740781"/>
            <a:ext cx="291548" cy="1338470"/>
          </a:xfrm>
          <a:prstGeom prst="upArrow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Flecha: hacia arriba 17">
            <a:extLst>
              <a:ext uri="{FF2B5EF4-FFF2-40B4-BE49-F238E27FC236}">
                <a16:creationId xmlns:a16="http://schemas.microsoft.com/office/drawing/2014/main" id="{2E06BD52-3D7D-425E-AC3D-D81D102BB832}"/>
              </a:ext>
            </a:extLst>
          </p:cNvPr>
          <p:cNvSpPr/>
          <p:nvPr/>
        </p:nvSpPr>
        <p:spPr>
          <a:xfrm rot="18527383">
            <a:off x="5980561" y="2675883"/>
            <a:ext cx="291548" cy="1338470"/>
          </a:xfrm>
          <a:prstGeom prst="up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MX"/>
          </a:p>
        </p:txBody>
      </p:sp>
      <p:sp>
        <p:nvSpPr>
          <p:cNvPr id="19" name="Flecha: hacia arriba 18">
            <a:extLst>
              <a:ext uri="{FF2B5EF4-FFF2-40B4-BE49-F238E27FC236}">
                <a16:creationId xmlns:a16="http://schemas.microsoft.com/office/drawing/2014/main" id="{A32205C0-018D-407B-93CE-3F8B8E8E65EC}"/>
              </a:ext>
            </a:extLst>
          </p:cNvPr>
          <p:cNvSpPr/>
          <p:nvPr/>
        </p:nvSpPr>
        <p:spPr>
          <a:xfrm>
            <a:off x="6501622" y="2457133"/>
            <a:ext cx="291548" cy="1338470"/>
          </a:xfrm>
          <a:prstGeom prst="upArrow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MX"/>
          </a:p>
        </p:txBody>
      </p:sp>
      <p:sp>
        <p:nvSpPr>
          <p:cNvPr id="22" name="Flecha: hacia arriba 21">
            <a:extLst>
              <a:ext uri="{FF2B5EF4-FFF2-40B4-BE49-F238E27FC236}">
                <a16:creationId xmlns:a16="http://schemas.microsoft.com/office/drawing/2014/main" id="{010B3C0F-9326-4B00-8FC1-96950A502763}"/>
              </a:ext>
            </a:extLst>
          </p:cNvPr>
          <p:cNvSpPr/>
          <p:nvPr/>
        </p:nvSpPr>
        <p:spPr>
          <a:xfrm rot="19802189">
            <a:off x="5008097" y="606788"/>
            <a:ext cx="293704" cy="925835"/>
          </a:xfrm>
          <a:prstGeom prst="up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MX"/>
          </a:p>
        </p:txBody>
      </p:sp>
      <p:sp>
        <p:nvSpPr>
          <p:cNvPr id="23" name="Flecha: hacia arriba 22">
            <a:extLst>
              <a:ext uri="{FF2B5EF4-FFF2-40B4-BE49-F238E27FC236}">
                <a16:creationId xmlns:a16="http://schemas.microsoft.com/office/drawing/2014/main" id="{64B64F9C-8D8D-4A3C-BF4D-F7749EC2EC54}"/>
              </a:ext>
            </a:extLst>
          </p:cNvPr>
          <p:cNvSpPr/>
          <p:nvPr/>
        </p:nvSpPr>
        <p:spPr>
          <a:xfrm rot="2001154">
            <a:off x="5426800" y="454615"/>
            <a:ext cx="331022" cy="1088087"/>
          </a:xfrm>
          <a:prstGeom prst="upArrow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MX"/>
          </a:p>
        </p:txBody>
      </p:sp>
      <p:sp>
        <p:nvSpPr>
          <p:cNvPr id="24" name="Flecha: hacia arriba 23">
            <a:extLst>
              <a:ext uri="{FF2B5EF4-FFF2-40B4-BE49-F238E27FC236}">
                <a16:creationId xmlns:a16="http://schemas.microsoft.com/office/drawing/2014/main" id="{DDE8D11A-2D77-4418-9D7E-3828976B103D}"/>
              </a:ext>
            </a:extLst>
          </p:cNvPr>
          <p:cNvSpPr/>
          <p:nvPr/>
        </p:nvSpPr>
        <p:spPr>
          <a:xfrm rot="17456800">
            <a:off x="3515838" y="289587"/>
            <a:ext cx="293704" cy="925835"/>
          </a:xfrm>
          <a:prstGeom prst="up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MX"/>
          </a:p>
        </p:txBody>
      </p:sp>
      <p:sp>
        <p:nvSpPr>
          <p:cNvPr id="25" name="Flecha: hacia arriba 24">
            <a:extLst>
              <a:ext uri="{FF2B5EF4-FFF2-40B4-BE49-F238E27FC236}">
                <a16:creationId xmlns:a16="http://schemas.microsoft.com/office/drawing/2014/main" id="{2F240549-5B4D-4BD0-BD47-B4139AF45CA6}"/>
              </a:ext>
            </a:extLst>
          </p:cNvPr>
          <p:cNvSpPr/>
          <p:nvPr/>
        </p:nvSpPr>
        <p:spPr>
          <a:xfrm>
            <a:off x="3869552" y="222231"/>
            <a:ext cx="331022" cy="756636"/>
          </a:xfrm>
          <a:prstGeom prst="upArrow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MX"/>
          </a:p>
        </p:txBody>
      </p:sp>
      <p:sp>
        <p:nvSpPr>
          <p:cNvPr id="26" name="Flecha: hacia arriba 25">
            <a:extLst>
              <a:ext uri="{FF2B5EF4-FFF2-40B4-BE49-F238E27FC236}">
                <a16:creationId xmlns:a16="http://schemas.microsoft.com/office/drawing/2014/main" id="{4062770C-C251-497A-87C3-20828AC01545}"/>
              </a:ext>
            </a:extLst>
          </p:cNvPr>
          <p:cNvSpPr/>
          <p:nvPr/>
        </p:nvSpPr>
        <p:spPr>
          <a:xfrm rot="3474954">
            <a:off x="4232339" y="120014"/>
            <a:ext cx="346647" cy="989651"/>
          </a:xfrm>
          <a:prstGeom prst="upArrow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86" name="SMARTInkShape-Group192">
            <a:extLst>
              <a:ext uri="{FF2B5EF4-FFF2-40B4-BE49-F238E27FC236}">
                <a16:creationId xmlns:a16="http://schemas.microsoft.com/office/drawing/2014/main" id="{4BC2AFBE-B443-40E3-A551-88B0619796D5}"/>
              </a:ext>
            </a:extLst>
          </p:cNvPr>
          <p:cNvGrpSpPr/>
          <p:nvPr/>
        </p:nvGrpSpPr>
        <p:grpSpPr>
          <a:xfrm>
            <a:off x="3762811" y="4155342"/>
            <a:ext cx="1225868" cy="1331574"/>
            <a:chOff x="3762811" y="4155342"/>
            <a:chExt cx="1225868" cy="1331574"/>
          </a:xfrm>
        </p:grpSpPr>
        <p:sp>
          <p:nvSpPr>
            <p:cNvPr id="84" name="SMARTInkShape-487">
              <a:extLst>
                <a:ext uri="{FF2B5EF4-FFF2-40B4-BE49-F238E27FC236}">
                  <a16:creationId xmlns:a16="http://schemas.microsoft.com/office/drawing/2014/main" id="{AE1AE2B6-39CA-4099-B213-F08FFF927A03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3762811" y="4155342"/>
              <a:ext cx="1225868" cy="1331574"/>
            </a:xfrm>
            <a:custGeom>
              <a:avLst/>
              <a:gdLst/>
              <a:ahLst/>
              <a:cxnLst/>
              <a:rect l="0" t="0" r="0" b="0"/>
              <a:pathLst>
                <a:path w="1225868" h="1331574">
                  <a:moveTo>
                    <a:pt x="928252" y="107096"/>
                  </a:moveTo>
                  <a:lnTo>
                    <a:pt x="928252" y="107096"/>
                  </a:lnTo>
                  <a:lnTo>
                    <a:pt x="910563" y="90731"/>
                  </a:lnTo>
                  <a:lnTo>
                    <a:pt x="901428" y="86593"/>
                  </a:lnTo>
                  <a:lnTo>
                    <a:pt x="892959" y="77699"/>
                  </a:lnTo>
                  <a:lnTo>
                    <a:pt x="884785" y="67572"/>
                  </a:lnTo>
                  <a:lnTo>
                    <a:pt x="826690" y="38448"/>
                  </a:lnTo>
                  <a:lnTo>
                    <a:pt x="786237" y="23519"/>
                  </a:lnTo>
                  <a:lnTo>
                    <a:pt x="728367" y="7831"/>
                  </a:lnTo>
                  <a:lnTo>
                    <a:pt x="678719" y="1498"/>
                  </a:lnTo>
                  <a:lnTo>
                    <a:pt x="630694" y="247"/>
                  </a:lnTo>
                  <a:lnTo>
                    <a:pt x="582990" y="0"/>
                  </a:lnTo>
                  <a:lnTo>
                    <a:pt x="534026" y="9456"/>
                  </a:lnTo>
                  <a:lnTo>
                    <a:pt x="478297" y="27592"/>
                  </a:lnTo>
                  <a:lnTo>
                    <a:pt x="428680" y="49940"/>
                  </a:lnTo>
                  <a:lnTo>
                    <a:pt x="372478" y="76599"/>
                  </a:lnTo>
                  <a:lnTo>
                    <a:pt x="321788" y="110871"/>
                  </a:lnTo>
                  <a:lnTo>
                    <a:pt x="273557" y="149146"/>
                  </a:lnTo>
                  <a:lnTo>
                    <a:pt x="225812" y="191690"/>
                  </a:lnTo>
                  <a:lnTo>
                    <a:pt x="172576" y="250135"/>
                  </a:lnTo>
                  <a:lnTo>
                    <a:pt x="130843" y="309523"/>
                  </a:lnTo>
                  <a:lnTo>
                    <a:pt x="98844" y="363452"/>
                  </a:lnTo>
                  <a:lnTo>
                    <a:pt x="81309" y="409419"/>
                  </a:lnTo>
                  <a:lnTo>
                    <a:pt x="61414" y="456552"/>
                  </a:lnTo>
                  <a:lnTo>
                    <a:pt x="40494" y="513027"/>
                  </a:lnTo>
                  <a:lnTo>
                    <a:pt x="29036" y="564862"/>
                  </a:lnTo>
                  <a:lnTo>
                    <a:pt x="23731" y="614323"/>
                  </a:lnTo>
                  <a:lnTo>
                    <a:pt x="14368" y="663814"/>
                  </a:lnTo>
                  <a:lnTo>
                    <a:pt x="4539" y="718460"/>
                  </a:lnTo>
                  <a:lnTo>
                    <a:pt x="1038" y="770077"/>
                  </a:lnTo>
                  <a:lnTo>
                    <a:pt x="0" y="825352"/>
                  </a:lnTo>
                  <a:lnTo>
                    <a:pt x="1016" y="875831"/>
                  </a:lnTo>
                  <a:lnTo>
                    <a:pt x="7785" y="924302"/>
                  </a:lnTo>
                  <a:lnTo>
                    <a:pt x="11701" y="970854"/>
                  </a:lnTo>
                  <a:lnTo>
                    <a:pt x="27734" y="1026338"/>
                  </a:lnTo>
                  <a:lnTo>
                    <a:pt x="49667" y="1081542"/>
                  </a:lnTo>
                  <a:lnTo>
                    <a:pt x="74333" y="1133270"/>
                  </a:lnTo>
                  <a:lnTo>
                    <a:pt x="103410" y="1172779"/>
                  </a:lnTo>
                  <a:lnTo>
                    <a:pt x="160686" y="1222147"/>
                  </a:lnTo>
                  <a:lnTo>
                    <a:pt x="216088" y="1269925"/>
                  </a:lnTo>
                  <a:lnTo>
                    <a:pt x="273699" y="1296673"/>
                  </a:lnTo>
                  <a:lnTo>
                    <a:pt x="332977" y="1316104"/>
                  </a:lnTo>
                  <a:lnTo>
                    <a:pt x="384099" y="1323988"/>
                  </a:lnTo>
                  <a:lnTo>
                    <a:pt x="438442" y="1331573"/>
                  </a:lnTo>
                  <a:lnTo>
                    <a:pt x="488717" y="1324888"/>
                  </a:lnTo>
                  <a:lnTo>
                    <a:pt x="544704" y="1318668"/>
                  </a:lnTo>
                  <a:lnTo>
                    <a:pt x="596327" y="1305249"/>
                  </a:lnTo>
                  <a:lnTo>
                    <a:pt x="639177" y="1293129"/>
                  </a:lnTo>
                  <a:lnTo>
                    <a:pt x="685614" y="1278868"/>
                  </a:lnTo>
                  <a:lnTo>
                    <a:pt x="736860" y="1258670"/>
                  </a:lnTo>
                  <a:lnTo>
                    <a:pt x="791521" y="1229594"/>
                  </a:lnTo>
                  <a:lnTo>
                    <a:pt x="843770" y="1198372"/>
                  </a:lnTo>
                  <a:lnTo>
                    <a:pt x="892308" y="1166726"/>
                  </a:lnTo>
                  <a:lnTo>
                    <a:pt x="940114" y="1134997"/>
                  </a:lnTo>
                  <a:lnTo>
                    <a:pt x="987774" y="1093745"/>
                  </a:lnTo>
                  <a:lnTo>
                    <a:pt x="1040992" y="1035576"/>
                  </a:lnTo>
                  <a:lnTo>
                    <a:pt x="1075953" y="986794"/>
                  </a:lnTo>
                  <a:lnTo>
                    <a:pt x="1116176" y="931102"/>
                  </a:lnTo>
                  <a:lnTo>
                    <a:pt x="1138274" y="890114"/>
                  </a:lnTo>
                  <a:lnTo>
                    <a:pt x="1163912" y="835177"/>
                  </a:lnTo>
                  <a:lnTo>
                    <a:pt x="1184951" y="777925"/>
                  </a:lnTo>
                  <a:lnTo>
                    <a:pt x="1201844" y="723499"/>
                  </a:lnTo>
                  <a:lnTo>
                    <a:pt x="1217921" y="668504"/>
                  </a:lnTo>
                  <a:lnTo>
                    <a:pt x="1224330" y="619423"/>
                  </a:lnTo>
                  <a:lnTo>
                    <a:pt x="1225596" y="571510"/>
                  </a:lnTo>
                  <a:lnTo>
                    <a:pt x="1225867" y="513240"/>
                  </a:lnTo>
                  <a:lnTo>
                    <a:pt x="1222372" y="473709"/>
                  </a:lnTo>
                  <a:lnTo>
                    <a:pt x="1205599" y="424514"/>
                  </a:lnTo>
                  <a:lnTo>
                    <a:pt x="1180888" y="366277"/>
                  </a:lnTo>
                  <a:lnTo>
                    <a:pt x="1130345" y="309573"/>
                  </a:lnTo>
                  <a:lnTo>
                    <a:pt x="1081424" y="260318"/>
                  </a:lnTo>
                  <a:lnTo>
                    <a:pt x="1036254" y="216436"/>
                  </a:lnTo>
                  <a:lnTo>
                    <a:pt x="1006868" y="189249"/>
                  </a:lnTo>
                  <a:lnTo>
                    <a:pt x="949963" y="136994"/>
                  </a:lnTo>
                  <a:lnTo>
                    <a:pt x="904439" y="95189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5" name="SMARTInkShape-488">
              <a:extLst>
                <a:ext uri="{FF2B5EF4-FFF2-40B4-BE49-F238E27FC236}">
                  <a16:creationId xmlns:a16="http://schemas.microsoft.com/office/drawing/2014/main" id="{ADE2D48B-35BD-47C7-9DF3-E76EF529F912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4798219" y="4381500"/>
              <a:ext cx="11907" cy="35720"/>
            </a:xfrm>
            <a:custGeom>
              <a:avLst/>
              <a:gdLst/>
              <a:ahLst/>
              <a:cxnLst/>
              <a:rect l="0" t="0" r="0" b="0"/>
              <a:pathLst>
                <a:path w="11907" h="35720">
                  <a:moveTo>
                    <a:pt x="11906" y="35719"/>
                  </a:moveTo>
                  <a:lnTo>
                    <a:pt x="11906" y="35719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87" name="SMARTInkShape-489">
            <a:extLst>
              <a:ext uri="{FF2B5EF4-FFF2-40B4-BE49-F238E27FC236}">
                <a16:creationId xmlns:a16="http://schemas.microsoft.com/office/drawing/2014/main" id="{226F46AD-2D90-43C4-805D-C17A5F67144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655719" y="559594"/>
            <a:ext cx="3893346" cy="2476501"/>
          </a:xfrm>
          <a:custGeom>
            <a:avLst/>
            <a:gdLst/>
            <a:ahLst/>
            <a:cxnLst/>
            <a:rect l="0" t="0" r="0" b="0"/>
            <a:pathLst>
              <a:path w="3893346" h="2476501">
                <a:moveTo>
                  <a:pt x="0" y="2476500"/>
                </a:moveTo>
                <a:lnTo>
                  <a:pt x="0" y="2476500"/>
                </a:lnTo>
                <a:lnTo>
                  <a:pt x="17737" y="2476500"/>
                </a:lnTo>
                <a:lnTo>
                  <a:pt x="24639" y="2472972"/>
                </a:lnTo>
                <a:lnTo>
                  <a:pt x="45778" y="2454488"/>
                </a:lnTo>
                <a:lnTo>
                  <a:pt x="56765" y="2451720"/>
                </a:lnTo>
                <a:lnTo>
                  <a:pt x="67825" y="2444610"/>
                </a:lnTo>
                <a:lnTo>
                  <a:pt x="79480" y="2440593"/>
                </a:lnTo>
                <a:lnTo>
                  <a:pt x="91312" y="2432935"/>
                </a:lnTo>
                <a:lnTo>
                  <a:pt x="103197" y="2430078"/>
                </a:lnTo>
                <a:lnTo>
                  <a:pt x="111129" y="2429409"/>
                </a:lnTo>
                <a:lnTo>
                  <a:pt x="119064" y="2425585"/>
                </a:lnTo>
                <a:lnTo>
                  <a:pt x="127001" y="2420798"/>
                </a:lnTo>
                <a:lnTo>
                  <a:pt x="177858" y="2405864"/>
                </a:lnTo>
                <a:lnTo>
                  <a:pt x="182072" y="2405597"/>
                </a:lnTo>
                <a:lnTo>
                  <a:pt x="190283" y="2401772"/>
                </a:lnTo>
                <a:lnTo>
                  <a:pt x="198340" y="2396985"/>
                </a:lnTo>
                <a:lnTo>
                  <a:pt x="244956" y="2381130"/>
                </a:lnTo>
                <a:lnTo>
                  <a:pt x="261719" y="2372064"/>
                </a:lnTo>
                <a:lnTo>
                  <a:pt x="304482" y="2357324"/>
                </a:lnTo>
                <a:lnTo>
                  <a:pt x="333310" y="2336914"/>
                </a:lnTo>
                <a:lnTo>
                  <a:pt x="375925" y="2321627"/>
                </a:lnTo>
                <a:lnTo>
                  <a:pt x="392688" y="2312538"/>
                </a:lnTo>
                <a:lnTo>
                  <a:pt x="396729" y="2311630"/>
                </a:lnTo>
                <a:lnTo>
                  <a:pt x="454750" y="2281493"/>
                </a:lnTo>
                <a:lnTo>
                  <a:pt x="463607" y="2277382"/>
                </a:lnTo>
                <a:lnTo>
                  <a:pt x="471954" y="2274232"/>
                </a:lnTo>
                <a:lnTo>
                  <a:pt x="484090" y="2266344"/>
                </a:lnTo>
                <a:lnTo>
                  <a:pt x="496065" y="2262096"/>
                </a:lnTo>
                <a:lnTo>
                  <a:pt x="528086" y="2243310"/>
                </a:lnTo>
                <a:lnTo>
                  <a:pt x="542615" y="2238514"/>
                </a:lnTo>
                <a:lnTo>
                  <a:pt x="551165" y="2232704"/>
                </a:lnTo>
                <a:lnTo>
                  <a:pt x="555848" y="2225712"/>
                </a:lnTo>
                <a:lnTo>
                  <a:pt x="557097" y="2221996"/>
                </a:lnTo>
                <a:lnTo>
                  <a:pt x="560575" y="2219518"/>
                </a:lnTo>
                <a:lnTo>
                  <a:pt x="581640" y="2212013"/>
                </a:lnTo>
                <a:lnTo>
                  <a:pt x="586198" y="2208894"/>
                </a:lnTo>
                <a:lnTo>
                  <a:pt x="591261" y="2201901"/>
                </a:lnTo>
                <a:lnTo>
                  <a:pt x="594835" y="2194383"/>
                </a:lnTo>
                <a:lnTo>
                  <a:pt x="646918" y="2139155"/>
                </a:lnTo>
                <a:lnTo>
                  <a:pt x="654849" y="2134746"/>
                </a:lnTo>
                <a:lnTo>
                  <a:pt x="662783" y="2131463"/>
                </a:lnTo>
                <a:lnTo>
                  <a:pt x="721209" y="2088857"/>
                </a:lnTo>
                <a:lnTo>
                  <a:pt x="737970" y="2081105"/>
                </a:lnTo>
                <a:lnTo>
                  <a:pt x="746028" y="2075873"/>
                </a:lnTo>
                <a:lnTo>
                  <a:pt x="800509" y="2057061"/>
                </a:lnTo>
                <a:lnTo>
                  <a:pt x="818830" y="2050597"/>
                </a:lnTo>
                <a:lnTo>
                  <a:pt x="828269" y="2047762"/>
                </a:lnTo>
                <a:lnTo>
                  <a:pt x="861358" y="2028996"/>
                </a:lnTo>
                <a:lnTo>
                  <a:pt x="875959" y="2024201"/>
                </a:lnTo>
                <a:lnTo>
                  <a:pt x="908989" y="2005205"/>
                </a:lnTo>
                <a:lnTo>
                  <a:pt x="923586" y="2000395"/>
                </a:lnTo>
                <a:lnTo>
                  <a:pt x="978613" y="1960518"/>
                </a:lnTo>
                <a:lnTo>
                  <a:pt x="1035089" y="1916906"/>
                </a:lnTo>
                <a:lnTo>
                  <a:pt x="1039309" y="1912937"/>
                </a:lnTo>
                <a:lnTo>
                  <a:pt x="1051053" y="1908527"/>
                </a:lnTo>
                <a:lnTo>
                  <a:pt x="1063770" y="1905245"/>
                </a:lnTo>
                <a:lnTo>
                  <a:pt x="1121913" y="1869216"/>
                </a:lnTo>
                <a:lnTo>
                  <a:pt x="1140280" y="1860883"/>
                </a:lnTo>
                <a:lnTo>
                  <a:pt x="1149728" y="1857611"/>
                </a:lnTo>
                <a:lnTo>
                  <a:pt x="1199212" y="1829448"/>
                </a:lnTo>
                <a:lnTo>
                  <a:pt x="1234807" y="1819154"/>
                </a:lnTo>
                <a:lnTo>
                  <a:pt x="1288851" y="1791131"/>
                </a:lnTo>
                <a:lnTo>
                  <a:pt x="1341940" y="1769568"/>
                </a:lnTo>
                <a:lnTo>
                  <a:pt x="1395707" y="1753055"/>
                </a:lnTo>
                <a:lnTo>
                  <a:pt x="1449085" y="1722393"/>
                </a:lnTo>
                <a:lnTo>
                  <a:pt x="1504185" y="1695976"/>
                </a:lnTo>
                <a:lnTo>
                  <a:pt x="1543847" y="1685063"/>
                </a:lnTo>
                <a:lnTo>
                  <a:pt x="1599406" y="1648037"/>
                </a:lnTo>
                <a:lnTo>
                  <a:pt x="1654969" y="1615781"/>
                </a:lnTo>
                <a:lnTo>
                  <a:pt x="1686719" y="1593135"/>
                </a:lnTo>
                <a:lnTo>
                  <a:pt x="1744595" y="1561482"/>
                </a:lnTo>
                <a:lnTo>
                  <a:pt x="1801715" y="1516178"/>
                </a:lnTo>
                <a:lnTo>
                  <a:pt x="1837071" y="1491047"/>
                </a:lnTo>
                <a:lnTo>
                  <a:pt x="1866793" y="1473667"/>
                </a:lnTo>
                <a:lnTo>
                  <a:pt x="1924698" y="1426974"/>
                </a:lnTo>
                <a:lnTo>
                  <a:pt x="1982707" y="1390910"/>
                </a:lnTo>
                <a:lnTo>
                  <a:pt x="2042105" y="1359091"/>
                </a:lnTo>
                <a:lnTo>
                  <a:pt x="2101623" y="1323715"/>
                </a:lnTo>
                <a:lnTo>
                  <a:pt x="2161154" y="1288026"/>
                </a:lnTo>
                <a:lnTo>
                  <a:pt x="2220685" y="1252310"/>
                </a:lnTo>
                <a:lnTo>
                  <a:pt x="2280216" y="1216592"/>
                </a:lnTo>
                <a:lnTo>
                  <a:pt x="2335818" y="1170622"/>
                </a:lnTo>
                <a:lnTo>
                  <a:pt x="2388683" y="1123142"/>
                </a:lnTo>
                <a:lnTo>
                  <a:pt x="2422160" y="1092726"/>
                </a:lnTo>
                <a:lnTo>
                  <a:pt x="2479357" y="1054584"/>
                </a:lnTo>
                <a:lnTo>
                  <a:pt x="2535966" y="1000060"/>
                </a:lnTo>
                <a:lnTo>
                  <a:pt x="2591589" y="944559"/>
                </a:lnTo>
                <a:lnTo>
                  <a:pt x="2649469" y="896937"/>
                </a:lnTo>
                <a:lnTo>
                  <a:pt x="2683871" y="866510"/>
                </a:lnTo>
                <a:lnTo>
                  <a:pt x="2742597" y="828365"/>
                </a:lnTo>
                <a:lnTo>
                  <a:pt x="2802058" y="789929"/>
                </a:lnTo>
                <a:lnTo>
                  <a:pt x="2858038" y="759880"/>
                </a:lnTo>
                <a:lnTo>
                  <a:pt x="2913574" y="729007"/>
                </a:lnTo>
                <a:lnTo>
                  <a:pt x="2965769" y="698614"/>
                </a:lnTo>
                <a:lnTo>
                  <a:pt x="3024334" y="668904"/>
                </a:lnTo>
                <a:lnTo>
                  <a:pt x="3083739" y="634320"/>
                </a:lnTo>
                <a:lnTo>
                  <a:pt x="3115915" y="616571"/>
                </a:lnTo>
                <a:lnTo>
                  <a:pt x="3168167" y="579101"/>
                </a:lnTo>
                <a:lnTo>
                  <a:pt x="3220419" y="539705"/>
                </a:lnTo>
                <a:lnTo>
                  <a:pt x="3274973" y="500056"/>
                </a:lnTo>
                <a:lnTo>
                  <a:pt x="3333850" y="460374"/>
                </a:lnTo>
                <a:lnTo>
                  <a:pt x="3386973" y="420687"/>
                </a:lnTo>
                <a:lnTo>
                  <a:pt x="3441644" y="371576"/>
                </a:lnTo>
                <a:lnTo>
                  <a:pt x="3500535" y="329733"/>
                </a:lnTo>
                <a:lnTo>
                  <a:pt x="3544553" y="294193"/>
                </a:lnTo>
                <a:lnTo>
                  <a:pt x="3585440" y="255667"/>
                </a:lnTo>
                <a:lnTo>
                  <a:pt x="3643531" y="214532"/>
                </a:lnTo>
                <a:lnTo>
                  <a:pt x="3690981" y="176285"/>
                </a:lnTo>
                <a:lnTo>
                  <a:pt x="3732989" y="148511"/>
                </a:lnTo>
                <a:lnTo>
                  <a:pt x="3774009" y="117599"/>
                </a:lnTo>
                <a:lnTo>
                  <a:pt x="3819139" y="78724"/>
                </a:lnTo>
                <a:lnTo>
                  <a:pt x="3893345" y="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SMARTInkShape-490">
            <a:extLst>
              <a:ext uri="{FF2B5EF4-FFF2-40B4-BE49-F238E27FC236}">
                <a16:creationId xmlns:a16="http://schemas.microsoft.com/office/drawing/2014/main" id="{6446A580-830A-4974-B80C-72A448089D1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524750" y="3071813"/>
            <a:ext cx="190501" cy="95251"/>
          </a:xfrm>
          <a:custGeom>
            <a:avLst/>
            <a:gdLst/>
            <a:ahLst/>
            <a:cxnLst/>
            <a:rect l="0" t="0" r="0" b="0"/>
            <a:pathLst>
              <a:path w="190501" h="95251">
                <a:moveTo>
                  <a:pt x="0" y="95250"/>
                </a:moveTo>
                <a:lnTo>
                  <a:pt x="0" y="95250"/>
                </a:lnTo>
                <a:lnTo>
                  <a:pt x="6321" y="95250"/>
                </a:lnTo>
                <a:lnTo>
                  <a:pt x="8182" y="93927"/>
                </a:lnTo>
                <a:lnTo>
                  <a:pt x="9424" y="91721"/>
                </a:lnTo>
                <a:lnTo>
                  <a:pt x="11863" y="83489"/>
                </a:lnTo>
                <a:lnTo>
                  <a:pt x="23769" y="83344"/>
                </a:lnTo>
                <a:lnTo>
                  <a:pt x="35573" y="71582"/>
                </a:lnTo>
                <a:lnTo>
                  <a:pt x="57730" y="71438"/>
                </a:lnTo>
                <a:lnTo>
                  <a:pt x="58330" y="70115"/>
                </a:lnTo>
                <a:lnTo>
                  <a:pt x="58998" y="65117"/>
                </a:lnTo>
                <a:lnTo>
                  <a:pt x="60499" y="63255"/>
                </a:lnTo>
                <a:lnTo>
                  <a:pt x="69736" y="60021"/>
                </a:lnTo>
                <a:lnTo>
                  <a:pt x="87860" y="59574"/>
                </a:lnTo>
                <a:lnTo>
                  <a:pt x="90323" y="58237"/>
                </a:lnTo>
                <a:lnTo>
                  <a:pt x="91965" y="56022"/>
                </a:lnTo>
                <a:lnTo>
                  <a:pt x="93060" y="53223"/>
                </a:lnTo>
                <a:lnTo>
                  <a:pt x="95114" y="51357"/>
                </a:lnTo>
                <a:lnTo>
                  <a:pt x="105309" y="48116"/>
                </a:lnTo>
                <a:lnTo>
                  <a:pt x="112930" y="47770"/>
                </a:lnTo>
                <a:lnTo>
                  <a:pt x="119865" y="44162"/>
                </a:lnTo>
                <a:lnTo>
                  <a:pt x="128776" y="37386"/>
                </a:lnTo>
                <a:lnTo>
                  <a:pt x="136640" y="36212"/>
                </a:lnTo>
                <a:lnTo>
                  <a:pt x="138718" y="34725"/>
                </a:lnTo>
                <a:lnTo>
                  <a:pt x="140104" y="32410"/>
                </a:lnTo>
                <a:lnTo>
                  <a:pt x="141027" y="29544"/>
                </a:lnTo>
                <a:lnTo>
                  <a:pt x="142966" y="27633"/>
                </a:lnTo>
                <a:lnTo>
                  <a:pt x="148648" y="25510"/>
                </a:lnTo>
                <a:lnTo>
                  <a:pt x="163075" y="22824"/>
                </a:lnTo>
                <a:lnTo>
                  <a:pt x="181097" y="9133"/>
                </a:lnTo>
                <a:lnTo>
                  <a:pt x="190500" y="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SMARTInkShape-491">
            <a:extLst>
              <a:ext uri="{FF2B5EF4-FFF2-40B4-BE49-F238E27FC236}">
                <a16:creationId xmlns:a16="http://schemas.microsoft.com/office/drawing/2014/main" id="{A6CF1F94-E09B-4736-8DB4-84C82F6E838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583906" y="4500575"/>
            <a:ext cx="47626" cy="607206"/>
          </a:xfrm>
          <a:custGeom>
            <a:avLst/>
            <a:gdLst/>
            <a:ahLst/>
            <a:cxnLst/>
            <a:rect l="0" t="0" r="0" b="0"/>
            <a:pathLst>
              <a:path w="47626" h="607206">
                <a:moveTo>
                  <a:pt x="23813" y="47613"/>
                </a:moveTo>
                <a:lnTo>
                  <a:pt x="23813" y="47613"/>
                </a:lnTo>
                <a:lnTo>
                  <a:pt x="23813" y="37361"/>
                </a:lnTo>
                <a:lnTo>
                  <a:pt x="15630" y="26528"/>
                </a:lnTo>
                <a:lnTo>
                  <a:pt x="11950" y="12086"/>
                </a:lnTo>
                <a:lnTo>
                  <a:pt x="11907" y="0"/>
                </a:lnTo>
                <a:lnTo>
                  <a:pt x="11907" y="16561"/>
                </a:lnTo>
                <a:lnTo>
                  <a:pt x="8378" y="24110"/>
                </a:lnTo>
                <a:lnTo>
                  <a:pt x="3724" y="31875"/>
                </a:lnTo>
                <a:lnTo>
                  <a:pt x="1104" y="45007"/>
                </a:lnTo>
                <a:lnTo>
                  <a:pt x="43" y="103383"/>
                </a:lnTo>
                <a:lnTo>
                  <a:pt x="4" y="157139"/>
                </a:lnTo>
                <a:lnTo>
                  <a:pt x="1" y="211085"/>
                </a:lnTo>
                <a:lnTo>
                  <a:pt x="0" y="263070"/>
                </a:lnTo>
                <a:lnTo>
                  <a:pt x="3528" y="309776"/>
                </a:lnTo>
                <a:lnTo>
                  <a:pt x="12126" y="367788"/>
                </a:lnTo>
                <a:lnTo>
                  <a:pt x="22012" y="418365"/>
                </a:lnTo>
                <a:lnTo>
                  <a:pt x="27104" y="467032"/>
                </a:lnTo>
                <a:lnTo>
                  <a:pt x="35907" y="525541"/>
                </a:lnTo>
                <a:lnTo>
                  <a:pt x="47625" y="607205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SMARTInkShape-492">
            <a:extLst>
              <a:ext uri="{FF2B5EF4-FFF2-40B4-BE49-F238E27FC236}">
                <a16:creationId xmlns:a16="http://schemas.microsoft.com/office/drawing/2014/main" id="{54AB88E1-52ED-4DC7-B9DB-D78194205B4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619750" y="7989094"/>
            <a:ext cx="11906" cy="1"/>
          </a:xfrm>
          <a:custGeom>
            <a:avLst/>
            <a:gdLst/>
            <a:ahLst/>
            <a:cxnLst/>
            <a:rect l="0" t="0" r="0" b="0"/>
            <a:pathLst>
              <a:path w="11906" h="1">
                <a:moveTo>
                  <a:pt x="0" y="0"/>
                </a:moveTo>
                <a:lnTo>
                  <a:pt x="0" y="0"/>
                </a:lnTo>
                <a:lnTo>
                  <a:pt x="11905" y="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SMARTInkShape-493">
            <a:extLst>
              <a:ext uri="{FF2B5EF4-FFF2-40B4-BE49-F238E27FC236}">
                <a16:creationId xmlns:a16="http://schemas.microsoft.com/office/drawing/2014/main" id="{ADD2740A-45AE-44CE-A7D6-2433EC45C27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060076" y="4381500"/>
            <a:ext cx="231891" cy="571497"/>
          </a:xfrm>
          <a:custGeom>
            <a:avLst/>
            <a:gdLst/>
            <a:ahLst/>
            <a:cxnLst/>
            <a:rect l="0" t="0" r="0" b="0"/>
            <a:pathLst>
              <a:path w="231891" h="571497">
                <a:moveTo>
                  <a:pt x="107112" y="0"/>
                </a:moveTo>
                <a:lnTo>
                  <a:pt x="107112" y="0"/>
                </a:lnTo>
                <a:lnTo>
                  <a:pt x="107112" y="27987"/>
                </a:lnTo>
                <a:lnTo>
                  <a:pt x="110640" y="35811"/>
                </a:lnTo>
                <a:lnTo>
                  <a:pt x="113432" y="39749"/>
                </a:lnTo>
                <a:lnTo>
                  <a:pt x="117363" y="57932"/>
                </a:lnTo>
                <a:lnTo>
                  <a:pt x="118921" y="111264"/>
                </a:lnTo>
                <a:lnTo>
                  <a:pt x="119005" y="157152"/>
                </a:lnTo>
                <a:lnTo>
                  <a:pt x="112693" y="203843"/>
                </a:lnTo>
                <a:lnTo>
                  <a:pt x="104319" y="263041"/>
                </a:lnTo>
                <a:lnTo>
                  <a:pt x="95083" y="313432"/>
                </a:lnTo>
                <a:lnTo>
                  <a:pt x="78792" y="369603"/>
                </a:lnTo>
                <a:lnTo>
                  <a:pt x="55470" y="424004"/>
                </a:lnTo>
                <a:lnTo>
                  <a:pt x="35668" y="483105"/>
                </a:lnTo>
                <a:lnTo>
                  <a:pt x="15389" y="525914"/>
                </a:lnTo>
                <a:lnTo>
                  <a:pt x="12558" y="549707"/>
                </a:lnTo>
                <a:lnTo>
                  <a:pt x="11003" y="553003"/>
                </a:lnTo>
                <a:lnTo>
                  <a:pt x="8643" y="555200"/>
                </a:lnTo>
                <a:lnTo>
                  <a:pt x="5747" y="556665"/>
                </a:lnTo>
                <a:lnTo>
                  <a:pt x="3817" y="558964"/>
                </a:lnTo>
                <a:lnTo>
                  <a:pt x="0" y="571332"/>
                </a:lnTo>
                <a:lnTo>
                  <a:pt x="17693" y="571496"/>
                </a:lnTo>
                <a:lnTo>
                  <a:pt x="24596" y="567971"/>
                </a:lnTo>
                <a:lnTo>
                  <a:pt x="28288" y="565178"/>
                </a:lnTo>
                <a:lnTo>
                  <a:pt x="39447" y="562076"/>
                </a:lnTo>
                <a:lnTo>
                  <a:pt x="96701" y="559690"/>
                </a:lnTo>
                <a:lnTo>
                  <a:pt x="122254" y="558300"/>
                </a:lnTo>
                <a:lnTo>
                  <a:pt x="181540" y="549346"/>
                </a:lnTo>
                <a:lnTo>
                  <a:pt x="231890" y="548002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04" name="SMARTInkShape-Group198">
            <a:extLst>
              <a:ext uri="{FF2B5EF4-FFF2-40B4-BE49-F238E27FC236}">
                <a16:creationId xmlns:a16="http://schemas.microsoft.com/office/drawing/2014/main" id="{A3A9C3F4-1083-4019-9BB9-71FE8FA7CBCE}"/>
              </a:ext>
            </a:extLst>
          </p:cNvPr>
          <p:cNvGrpSpPr/>
          <p:nvPr/>
        </p:nvGrpSpPr>
        <p:grpSpPr>
          <a:xfrm>
            <a:off x="4310063" y="3667125"/>
            <a:ext cx="2262188" cy="2047876"/>
            <a:chOff x="4310063" y="3667125"/>
            <a:chExt cx="2262188" cy="2047876"/>
          </a:xfrm>
        </p:grpSpPr>
        <p:sp>
          <p:nvSpPr>
            <p:cNvPr id="92" name="SMARTInkShape-494">
              <a:extLst>
                <a:ext uri="{FF2B5EF4-FFF2-40B4-BE49-F238E27FC236}">
                  <a16:creationId xmlns:a16="http://schemas.microsoft.com/office/drawing/2014/main" id="{6F037A57-2FD8-4AD7-A78E-B2B23B43AD46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5941220" y="5631655"/>
              <a:ext cx="166686" cy="47626"/>
            </a:xfrm>
            <a:custGeom>
              <a:avLst/>
              <a:gdLst/>
              <a:ahLst/>
              <a:cxnLst/>
              <a:rect l="0" t="0" r="0" b="0"/>
              <a:pathLst>
                <a:path w="166686" h="47626">
                  <a:moveTo>
                    <a:pt x="166685" y="0"/>
                  </a:moveTo>
                  <a:lnTo>
                    <a:pt x="166685" y="0"/>
                  </a:lnTo>
                  <a:lnTo>
                    <a:pt x="148998" y="16367"/>
                  </a:lnTo>
                  <a:lnTo>
                    <a:pt x="119188" y="32802"/>
                  </a:lnTo>
                  <a:lnTo>
                    <a:pt x="94176" y="35606"/>
                  </a:lnTo>
                  <a:lnTo>
                    <a:pt x="37030" y="42025"/>
                  </a:lnTo>
                  <a:lnTo>
                    <a:pt x="0" y="47625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3" name="SMARTInkShape-495">
              <a:extLst>
                <a:ext uri="{FF2B5EF4-FFF2-40B4-BE49-F238E27FC236}">
                  <a16:creationId xmlns:a16="http://schemas.microsoft.com/office/drawing/2014/main" id="{8D8D9BE8-38EC-482C-8D2A-4CF08C535865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5310188" y="5703095"/>
              <a:ext cx="119063" cy="11906"/>
            </a:xfrm>
            <a:custGeom>
              <a:avLst/>
              <a:gdLst/>
              <a:ahLst/>
              <a:cxnLst/>
              <a:rect l="0" t="0" r="0" b="0"/>
              <a:pathLst>
                <a:path w="119063" h="11906">
                  <a:moveTo>
                    <a:pt x="119062" y="11905"/>
                  </a:moveTo>
                  <a:lnTo>
                    <a:pt x="119062" y="11905"/>
                  </a:lnTo>
                  <a:lnTo>
                    <a:pt x="80478" y="11905"/>
                  </a:lnTo>
                  <a:lnTo>
                    <a:pt x="71928" y="8377"/>
                  </a:lnTo>
                  <a:lnTo>
                    <a:pt x="67795" y="5584"/>
                  </a:lnTo>
                  <a:lnTo>
                    <a:pt x="33970" y="1102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4" name="SMARTInkShape-496">
              <a:extLst>
                <a:ext uri="{FF2B5EF4-FFF2-40B4-BE49-F238E27FC236}">
                  <a16:creationId xmlns:a16="http://schemas.microsoft.com/office/drawing/2014/main" id="{BD5BB360-63C3-4142-BF3C-79B16D48AB98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5679280" y="5691188"/>
              <a:ext cx="166691" cy="11908"/>
            </a:xfrm>
            <a:custGeom>
              <a:avLst/>
              <a:gdLst/>
              <a:ahLst/>
              <a:cxnLst/>
              <a:rect l="0" t="0" r="0" b="0"/>
              <a:pathLst>
                <a:path w="166691" h="11908">
                  <a:moveTo>
                    <a:pt x="166690" y="0"/>
                  </a:moveTo>
                  <a:lnTo>
                    <a:pt x="166690" y="0"/>
                  </a:lnTo>
                  <a:lnTo>
                    <a:pt x="146186" y="10251"/>
                  </a:lnTo>
                  <a:lnTo>
                    <a:pt x="90983" y="11904"/>
                  </a:lnTo>
                  <a:lnTo>
                    <a:pt x="0" y="11907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5" name="SMARTInkShape-497">
              <a:extLst>
                <a:ext uri="{FF2B5EF4-FFF2-40B4-BE49-F238E27FC236}">
                  <a16:creationId xmlns:a16="http://schemas.microsoft.com/office/drawing/2014/main" id="{5F0ADC8A-A767-4754-8C3D-3C230671D799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6310313" y="5560220"/>
              <a:ext cx="119063" cy="11906"/>
            </a:xfrm>
            <a:custGeom>
              <a:avLst/>
              <a:gdLst/>
              <a:ahLst/>
              <a:cxnLst/>
              <a:rect l="0" t="0" r="0" b="0"/>
              <a:pathLst>
                <a:path w="119063" h="11906">
                  <a:moveTo>
                    <a:pt x="119062" y="0"/>
                  </a:moveTo>
                  <a:lnTo>
                    <a:pt x="119062" y="0"/>
                  </a:lnTo>
                  <a:lnTo>
                    <a:pt x="60984" y="0"/>
                  </a:lnTo>
                  <a:lnTo>
                    <a:pt x="0" y="11905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6" name="SMARTInkShape-498">
              <a:extLst>
                <a:ext uri="{FF2B5EF4-FFF2-40B4-BE49-F238E27FC236}">
                  <a16:creationId xmlns:a16="http://schemas.microsoft.com/office/drawing/2014/main" id="{A020ED00-F1CA-4F0D-9A70-B0705F5673CF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4310063" y="4000500"/>
              <a:ext cx="357188" cy="59532"/>
            </a:xfrm>
            <a:custGeom>
              <a:avLst/>
              <a:gdLst/>
              <a:ahLst/>
              <a:cxnLst/>
              <a:rect l="0" t="0" r="0" b="0"/>
              <a:pathLst>
                <a:path w="357188" h="59532">
                  <a:moveTo>
                    <a:pt x="357187" y="0"/>
                  </a:moveTo>
                  <a:lnTo>
                    <a:pt x="357187" y="0"/>
                  </a:lnTo>
                  <a:lnTo>
                    <a:pt x="320809" y="10803"/>
                  </a:lnTo>
                  <a:lnTo>
                    <a:pt x="286795" y="15216"/>
                  </a:lnTo>
                  <a:lnTo>
                    <a:pt x="255705" y="22681"/>
                  </a:lnTo>
                  <a:lnTo>
                    <a:pt x="196887" y="33170"/>
                  </a:lnTo>
                  <a:lnTo>
                    <a:pt x="156297" y="37232"/>
                  </a:lnTo>
                  <a:lnTo>
                    <a:pt x="121396" y="42019"/>
                  </a:lnTo>
                  <a:lnTo>
                    <a:pt x="80930" y="47856"/>
                  </a:lnTo>
                  <a:lnTo>
                    <a:pt x="0" y="59531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7" name="SMARTInkShape-499">
              <a:extLst>
                <a:ext uri="{FF2B5EF4-FFF2-40B4-BE49-F238E27FC236}">
                  <a16:creationId xmlns:a16="http://schemas.microsoft.com/office/drawing/2014/main" id="{B02C46AE-6D6C-4740-ACF6-31148CE37E69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4893470" y="3929063"/>
              <a:ext cx="238126" cy="35719"/>
            </a:xfrm>
            <a:custGeom>
              <a:avLst/>
              <a:gdLst/>
              <a:ahLst/>
              <a:cxnLst/>
              <a:rect l="0" t="0" r="0" b="0"/>
              <a:pathLst>
                <a:path w="238126" h="35719">
                  <a:moveTo>
                    <a:pt x="238125" y="0"/>
                  </a:moveTo>
                  <a:lnTo>
                    <a:pt x="238125" y="0"/>
                  </a:lnTo>
                  <a:lnTo>
                    <a:pt x="190890" y="0"/>
                  </a:lnTo>
                  <a:lnTo>
                    <a:pt x="180530" y="3528"/>
                  </a:lnTo>
                  <a:lnTo>
                    <a:pt x="171516" y="8182"/>
                  </a:lnTo>
                  <a:lnTo>
                    <a:pt x="130228" y="18081"/>
                  </a:lnTo>
                  <a:lnTo>
                    <a:pt x="85660" y="24793"/>
                  </a:lnTo>
                  <a:lnTo>
                    <a:pt x="38070" y="30862"/>
                  </a:lnTo>
                  <a:lnTo>
                    <a:pt x="0" y="3571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8" name="SMARTInkShape-500">
              <a:extLst>
                <a:ext uri="{FF2B5EF4-FFF2-40B4-BE49-F238E27FC236}">
                  <a16:creationId xmlns:a16="http://schemas.microsoft.com/office/drawing/2014/main" id="{F4F57455-12AD-4C49-8D02-3C39B4CAAEA8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5274470" y="3798094"/>
              <a:ext cx="261936" cy="59532"/>
            </a:xfrm>
            <a:custGeom>
              <a:avLst/>
              <a:gdLst/>
              <a:ahLst/>
              <a:cxnLst/>
              <a:rect l="0" t="0" r="0" b="0"/>
              <a:pathLst>
                <a:path w="261936" h="59532">
                  <a:moveTo>
                    <a:pt x="261935" y="0"/>
                  </a:moveTo>
                  <a:lnTo>
                    <a:pt x="261935" y="0"/>
                  </a:lnTo>
                  <a:lnTo>
                    <a:pt x="230018" y="0"/>
                  </a:lnTo>
                  <a:lnTo>
                    <a:pt x="193407" y="10251"/>
                  </a:lnTo>
                  <a:lnTo>
                    <a:pt x="169642" y="11761"/>
                  </a:lnTo>
                  <a:lnTo>
                    <a:pt x="146936" y="20060"/>
                  </a:lnTo>
                  <a:lnTo>
                    <a:pt x="91494" y="30127"/>
                  </a:lnTo>
                  <a:lnTo>
                    <a:pt x="0" y="59531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9" name="SMARTInkShape-501">
              <a:extLst>
                <a:ext uri="{FF2B5EF4-FFF2-40B4-BE49-F238E27FC236}">
                  <a16:creationId xmlns:a16="http://schemas.microsoft.com/office/drawing/2014/main" id="{62536351-7F66-4839-8438-255220C1778B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6488905" y="3738563"/>
              <a:ext cx="11909" cy="1"/>
            </a:xfrm>
            <a:custGeom>
              <a:avLst/>
              <a:gdLst/>
              <a:ahLst/>
              <a:cxnLst/>
              <a:rect l="0" t="0" r="0" b="0"/>
              <a:pathLst>
                <a:path w="11909" h="1">
                  <a:moveTo>
                    <a:pt x="0" y="0"/>
                  </a:moveTo>
                  <a:lnTo>
                    <a:pt x="0" y="0"/>
                  </a:lnTo>
                  <a:lnTo>
                    <a:pt x="11908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0" name="SMARTInkShape-502">
              <a:extLst>
                <a:ext uri="{FF2B5EF4-FFF2-40B4-BE49-F238E27FC236}">
                  <a16:creationId xmlns:a16="http://schemas.microsoft.com/office/drawing/2014/main" id="{16B92310-2DEA-4322-8139-FDFC8C5C9CC8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5810250" y="3714750"/>
              <a:ext cx="273846" cy="23814"/>
            </a:xfrm>
            <a:custGeom>
              <a:avLst/>
              <a:gdLst/>
              <a:ahLst/>
              <a:cxnLst/>
              <a:rect l="0" t="0" r="0" b="0"/>
              <a:pathLst>
                <a:path w="273846" h="23814">
                  <a:moveTo>
                    <a:pt x="273845" y="0"/>
                  </a:moveTo>
                  <a:lnTo>
                    <a:pt x="273845" y="0"/>
                  </a:lnTo>
                  <a:lnTo>
                    <a:pt x="216922" y="0"/>
                  </a:lnTo>
                  <a:lnTo>
                    <a:pt x="171836" y="1323"/>
                  </a:lnTo>
                  <a:lnTo>
                    <a:pt x="124494" y="10251"/>
                  </a:lnTo>
                  <a:lnTo>
                    <a:pt x="74370" y="17737"/>
                  </a:lnTo>
                  <a:lnTo>
                    <a:pt x="0" y="23813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1" name="SMARTInkShape-503">
              <a:extLst>
                <a:ext uri="{FF2B5EF4-FFF2-40B4-BE49-F238E27FC236}">
                  <a16:creationId xmlns:a16="http://schemas.microsoft.com/office/drawing/2014/main" id="{608BF02F-3A48-4A0A-B373-28C8B41FDDFB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6548438" y="5524500"/>
              <a:ext cx="11907" cy="1"/>
            </a:xfrm>
            <a:custGeom>
              <a:avLst/>
              <a:gdLst/>
              <a:ahLst/>
              <a:cxnLst/>
              <a:rect l="0" t="0" r="0" b="0"/>
              <a:pathLst>
                <a:path w="11907" h="1">
                  <a:moveTo>
                    <a:pt x="0" y="0"/>
                  </a:moveTo>
                  <a:lnTo>
                    <a:pt x="0" y="0"/>
                  </a:lnTo>
                  <a:lnTo>
                    <a:pt x="11906" y="0"/>
                  </a:lnTo>
                  <a:lnTo>
                    <a:pt x="3" y="0"/>
                  </a:lnTo>
                  <a:lnTo>
                    <a:pt x="11904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SMARTInkShape-504">
              <a:extLst>
                <a:ext uri="{FF2B5EF4-FFF2-40B4-BE49-F238E27FC236}">
                  <a16:creationId xmlns:a16="http://schemas.microsoft.com/office/drawing/2014/main" id="{DC7BA39D-CE17-40EE-95B2-1F1620E98A99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6322220" y="3667125"/>
              <a:ext cx="190500" cy="23814"/>
            </a:xfrm>
            <a:custGeom>
              <a:avLst/>
              <a:gdLst/>
              <a:ahLst/>
              <a:cxnLst/>
              <a:rect l="0" t="0" r="0" b="0"/>
              <a:pathLst>
                <a:path w="190500" h="23814">
                  <a:moveTo>
                    <a:pt x="190499" y="23813"/>
                  </a:moveTo>
                  <a:lnTo>
                    <a:pt x="190499" y="23813"/>
                  </a:lnTo>
                  <a:lnTo>
                    <a:pt x="184178" y="23813"/>
                  </a:lnTo>
                  <a:lnTo>
                    <a:pt x="182316" y="22490"/>
                  </a:lnTo>
                  <a:lnTo>
                    <a:pt x="181075" y="20284"/>
                  </a:lnTo>
                  <a:lnTo>
                    <a:pt x="180247" y="17492"/>
                  </a:lnTo>
                  <a:lnTo>
                    <a:pt x="178373" y="15630"/>
                  </a:lnTo>
                  <a:lnTo>
                    <a:pt x="172762" y="13561"/>
                  </a:lnTo>
                  <a:lnTo>
                    <a:pt x="119741" y="8398"/>
                  </a:lnTo>
                  <a:lnTo>
                    <a:pt x="95450" y="2488"/>
                  </a:lnTo>
                  <a:lnTo>
                    <a:pt x="39223" y="327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3" name="SMARTInkShape-505">
              <a:extLst>
                <a:ext uri="{FF2B5EF4-FFF2-40B4-BE49-F238E27FC236}">
                  <a16:creationId xmlns:a16="http://schemas.microsoft.com/office/drawing/2014/main" id="{BF65D37A-677C-4CE5-9172-E57B27A51E76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6512719" y="3762375"/>
              <a:ext cx="59532" cy="1785939"/>
            </a:xfrm>
            <a:custGeom>
              <a:avLst/>
              <a:gdLst/>
              <a:ahLst/>
              <a:cxnLst/>
              <a:rect l="0" t="0" r="0" b="0"/>
              <a:pathLst>
                <a:path w="59532" h="1785939">
                  <a:moveTo>
                    <a:pt x="35719" y="1785938"/>
                  </a:moveTo>
                  <a:lnTo>
                    <a:pt x="35719" y="1785938"/>
                  </a:lnTo>
                  <a:lnTo>
                    <a:pt x="25467" y="1775686"/>
                  </a:lnTo>
                  <a:lnTo>
                    <a:pt x="23958" y="1763925"/>
                  </a:lnTo>
                  <a:lnTo>
                    <a:pt x="23856" y="1756338"/>
                  </a:lnTo>
                  <a:lnTo>
                    <a:pt x="22518" y="1754298"/>
                  </a:lnTo>
                  <a:lnTo>
                    <a:pt x="20304" y="1752938"/>
                  </a:lnTo>
                  <a:lnTo>
                    <a:pt x="17504" y="1752032"/>
                  </a:lnTo>
                  <a:lnTo>
                    <a:pt x="15638" y="1750104"/>
                  </a:lnTo>
                  <a:lnTo>
                    <a:pt x="13565" y="1744435"/>
                  </a:lnTo>
                  <a:lnTo>
                    <a:pt x="11918" y="1704932"/>
                  </a:lnTo>
                  <a:lnTo>
                    <a:pt x="3727" y="1693550"/>
                  </a:lnTo>
                  <a:lnTo>
                    <a:pt x="1104" y="1682422"/>
                  </a:lnTo>
                  <a:lnTo>
                    <a:pt x="8" y="1626939"/>
                  </a:lnTo>
                  <a:lnTo>
                    <a:pt x="0" y="1568834"/>
                  </a:lnTo>
                  <a:lnTo>
                    <a:pt x="0" y="1514065"/>
                  </a:lnTo>
                  <a:lnTo>
                    <a:pt x="0" y="1455114"/>
                  </a:lnTo>
                  <a:lnTo>
                    <a:pt x="0" y="1400982"/>
                  </a:lnTo>
                  <a:lnTo>
                    <a:pt x="11415" y="1342419"/>
                  </a:lnTo>
                  <a:lnTo>
                    <a:pt x="15216" y="1333936"/>
                  </a:lnTo>
                  <a:lnTo>
                    <a:pt x="19992" y="1325756"/>
                  </a:lnTo>
                  <a:lnTo>
                    <a:pt x="22681" y="1312391"/>
                  </a:lnTo>
                  <a:lnTo>
                    <a:pt x="23799" y="1258239"/>
                  </a:lnTo>
                  <a:lnTo>
                    <a:pt x="27335" y="1250221"/>
                  </a:lnTo>
                  <a:lnTo>
                    <a:pt x="30129" y="1246230"/>
                  </a:lnTo>
                  <a:lnTo>
                    <a:pt x="34062" y="1227973"/>
                  </a:lnTo>
                  <a:lnTo>
                    <a:pt x="35706" y="1174793"/>
                  </a:lnTo>
                  <a:lnTo>
                    <a:pt x="39241" y="1166832"/>
                  </a:lnTo>
                  <a:lnTo>
                    <a:pt x="42035" y="1162857"/>
                  </a:lnTo>
                  <a:lnTo>
                    <a:pt x="45968" y="1144621"/>
                  </a:lnTo>
                  <a:lnTo>
                    <a:pt x="47612" y="1085129"/>
                  </a:lnTo>
                  <a:lnTo>
                    <a:pt x="47623" y="1056182"/>
                  </a:lnTo>
                  <a:lnTo>
                    <a:pt x="57876" y="1021667"/>
                  </a:lnTo>
                  <a:lnTo>
                    <a:pt x="57105" y="1017132"/>
                  </a:lnTo>
                  <a:lnTo>
                    <a:pt x="49890" y="996821"/>
                  </a:lnTo>
                  <a:lnTo>
                    <a:pt x="48073" y="974043"/>
                  </a:lnTo>
                  <a:lnTo>
                    <a:pt x="51352" y="965161"/>
                  </a:lnTo>
                  <a:lnTo>
                    <a:pt x="54078" y="960941"/>
                  </a:lnTo>
                  <a:lnTo>
                    <a:pt x="57916" y="942360"/>
                  </a:lnTo>
                  <a:lnTo>
                    <a:pt x="59052" y="926418"/>
                  </a:lnTo>
                  <a:lnTo>
                    <a:pt x="55790" y="917536"/>
                  </a:lnTo>
                  <a:lnTo>
                    <a:pt x="53069" y="913316"/>
                  </a:lnTo>
                  <a:lnTo>
                    <a:pt x="49237" y="894735"/>
                  </a:lnTo>
                  <a:lnTo>
                    <a:pt x="48102" y="878793"/>
                  </a:lnTo>
                  <a:lnTo>
                    <a:pt x="51365" y="869911"/>
                  </a:lnTo>
                  <a:lnTo>
                    <a:pt x="55902" y="861554"/>
                  </a:lnTo>
                  <a:lnTo>
                    <a:pt x="57918" y="853430"/>
                  </a:lnTo>
                  <a:lnTo>
                    <a:pt x="57133" y="849412"/>
                  </a:lnTo>
                  <a:lnTo>
                    <a:pt x="49895" y="833458"/>
                  </a:lnTo>
                  <a:lnTo>
                    <a:pt x="47757" y="805657"/>
                  </a:lnTo>
                  <a:lnTo>
                    <a:pt x="51212" y="797720"/>
                  </a:lnTo>
                  <a:lnTo>
                    <a:pt x="55834" y="789781"/>
                  </a:lnTo>
                  <a:lnTo>
                    <a:pt x="58800" y="773906"/>
                  </a:lnTo>
                  <a:lnTo>
                    <a:pt x="59530" y="718017"/>
                  </a:lnTo>
                  <a:lnTo>
                    <a:pt x="59531" y="661083"/>
                  </a:lnTo>
                  <a:lnTo>
                    <a:pt x="59531" y="602713"/>
                  </a:lnTo>
                  <a:lnTo>
                    <a:pt x="59531" y="543224"/>
                  </a:lnTo>
                  <a:lnTo>
                    <a:pt x="59531" y="495947"/>
                  </a:lnTo>
                  <a:lnTo>
                    <a:pt x="56003" y="488092"/>
                  </a:lnTo>
                  <a:lnTo>
                    <a:pt x="53210" y="484144"/>
                  </a:lnTo>
                  <a:lnTo>
                    <a:pt x="52672" y="480190"/>
                  </a:lnTo>
                  <a:lnTo>
                    <a:pt x="55600" y="472268"/>
                  </a:lnTo>
                  <a:lnTo>
                    <a:pt x="55588" y="468304"/>
                  </a:lnTo>
                  <a:lnTo>
                    <a:pt x="48498" y="444499"/>
                  </a:lnTo>
                  <a:lnTo>
                    <a:pt x="47631" y="388693"/>
                  </a:lnTo>
                  <a:lnTo>
                    <a:pt x="47625" y="329419"/>
                  </a:lnTo>
                  <a:lnTo>
                    <a:pt x="47625" y="273108"/>
                  </a:lnTo>
                  <a:lnTo>
                    <a:pt x="47625" y="232497"/>
                  </a:lnTo>
                  <a:lnTo>
                    <a:pt x="51152" y="225481"/>
                  </a:lnTo>
                  <a:lnTo>
                    <a:pt x="57876" y="216519"/>
                  </a:lnTo>
                  <a:lnTo>
                    <a:pt x="59204" y="205243"/>
                  </a:lnTo>
                  <a:lnTo>
                    <a:pt x="59531" y="146814"/>
                  </a:lnTo>
                  <a:lnTo>
                    <a:pt x="59531" y="103042"/>
                  </a:lnTo>
                  <a:lnTo>
                    <a:pt x="56003" y="95186"/>
                  </a:lnTo>
                  <a:lnTo>
                    <a:pt x="51349" y="87284"/>
                  </a:lnTo>
                  <a:lnTo>
                    <a:pt x="48115" y="73785"/>
                  </a:lnTo>
                  <a:lnTo>
                    <a:pt x="47626" y="26015"/>
                  </a:lnTo>
                  <a:lnTo>
                    <a:pt x="35719" y="11906"/>
                  </a:lnTo>
                  <a:lnTo>
                    <a:pt x="35719" y="1"/>
                  </a:lnTo>
                  <a:lnTo>
                    <a:pt x="35719" y="11863"/>
                  </a:lnTo>
                  <a:lnTo>
                    <a:pt x="35719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07" name="SMARTInkShape-Group199">
            <a:extLst>
              <a:ext uri="{FF2B5EF4-FFF2-40B4-BE49-F238E27FC236}">
                <a16:creationId xmlns:a16="http://schemas.microsoft.com/office/drawing/2014/main" id="{15DC3911-4C48-44A7-B100-DB2EDA343F70}"/>
              </a:ext>
            </a:extLst>
          </p:cNvPr>
          <p:cNvGrpSpPr/>
          <p:nvPr/>
        </p:nvGrpSpPr>
        <p:grpSpPr>
          <a:xfrm>
            <a:off x="6357938" y="3643318"/>
            <a:ext cx="273801" cy="2024045"/>
            <a:chOff x="6357938" y="3643318"/>
            <a:chExt cx="273801" cy="2024045"/>
          </a:xfrm>
        </p:grpSpPr>
        <p:sp>
          <p:nvSpPr>
            <p:cNvPr id="105" name="SMARTInkShape-506">
              <a:extLst>
                <a:ext uri="{FF2B5EF4-FFF2-40B4-BE49-F238E27FC236}">
                  <a16:creationId xmlns:a16="http://schemas.microsoft.com/office/drawing/2014/main" id="{FB48E806-8367-4EA8-AE4D-A5594A5AB6BE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548438" y="3762375"/>
              <a:ext cx="47626" cy="1904988"/>
            </a:xfrm>
            <a:custGeom>
              <a:avLst/>
              <a:gdLst/>
              <a:ahLst/>
              <a:cxnLst/>
              <a:rect l="0" t="0" r="0" b="0"/>
              <a:pathLst>
                <a:path w="47626" h="1904988">
                  <a:moveTo>
                    <a:pt x="0" y="1893095"/>
                  </a:moveTo>
                  <a:lnTo>
                    <a:pt x="0" y="1893095"/>
                  </a:lnTo>
                  <a:lnTo>
                    <a:pt x="22144" y="1893095"/>
                  </a:lnTo>
                  <a:lnTo>
                    <a:pt x="35185" y="1904509"/>
                  </a:lnTo>
                  <a:lnTo>
                    <a:pt x="47121" y="1904987"/>
                  </a:lnTo>
                  <a:lnTo>
                    <a:pt x="47625" y="1848937"/>
                  </a:lnTo>
                  <a:lnTo>
                    <a:pt x="36822" y="1814561"/>
                  </a:lnTo>
                  <a:lnTo>
                    <a:pt x="35738" y="1759347"/>
                  </a:lnTo>
                  <a:lnTo>
                    <a:pt x="37050" y="1746338"/>
                  </a:lnTo>
                  <a:lnTo>
                    <a:pt x="45143" y="1723680"/>
                  </a:lnTo>
                  <a:lnTo>
                    <a:pt x="45199" y="1709320"/>
                  </a:lnTo>
                  <a:lnTo>
                    <a:pt x="36390" y="1654898"/>
                  </a:lnTo>
                  <a:lnTo>
                    <a:pt x="35807" y="1605766"/>
                  </a:lnTo>
                  <a:lnTo>
                    <a:pt x="35730" y="1553925"/>
                  </a:lnTo>
                  <a:lnTo>
                    <a:pt x="35719" y="1496344"/>
                  </a:lnTo>
                  <a:lnTo>
                    <a:pt x="35718" y="1440662"/>
                  </a:lnTo>
                  <a:lnTo>
                    <a:pt x="35718" y="1382449"/>
                  </a:lnTo>
                  <a:lnTo>
                    <a:pt x="35718" y="1330365"/>
                  </a:lnTo>
                  <a:lnTo>
                    <a:pt x="35718" y="1272468"/>
                  </a:lnTo>
                  <a:lnTo>
                    <a:pt x="35718" y="1218971"/>
                  </a:lnTo>
                  <a:lnTo>
                    <a:pt x="35718" y="1160580"/>
                  </a:lnTo>
                  <a:lnTo>
                    <a:pt x="37041" y="1102089"/>
                  </a:lnTo>
                  <a:lnTo>
                    <a:pt x="46521" y="1044894"/>
                  </a:lnTo>
                  <a:lnTo>
                    <a:pt x="47528" y="988071"/>
                  </a:lnTo>
                  <a:lnTo>
                    <a:pt x="47618" y="928911"/>
                  </a:lnTo>
                  <a:lnTo>
                    <a:pt x="47624" y="877554"/>
                  </a:lnTo>
                  <a:lnTo>
                    <a:pt x="47625" y="826424"/>
                  </a:lnTo>
                  <a:lnTo>
                    <a:pt x="47625" y="768013"/>
                  </a:lnTo>
                  <a:lnTo>
                    <a:pt x="47625" y="711283"/>
                  </a:lnTo>
                  <a:lnTo>
                    <a:pt x="46302" y="686853"/>
                  </a:lnTo>
                  <a:lnTo>
                    <a:pt x="40765" y="662858"/>
                  </a:lnTo>
                  <a:lnTo>
                    <a:pt x="43681" y="640314"/>
                  </a:lnTo>
                  <a:lnTo>
                    <a:pt x="36300" y="587523"/>
                  </a:lnTo>
                  <a:lnTo>
                    <a:pt x="35769" y="528810"/>
                  </a:lnTo>
                  <a:lnTo>
                    <a:pt x="37064" y="516808"/>
                  </a:lnTo>
                  <a:lnTo>
                    <a:pt x="46524" y="473332"/>
                  </a:lnTo>
                  <a:lnTo>
                    <a:pt x="47596" y="419276"/>
                  </a:lnTo>
                  <a:lnTo>
                    <a:pt x="47623" y="361214"/>
                  </a:lnTo>
                  <a:lnTo>
                    <a:pt x="47625" y="306609"/>
                  </a:lnTo>
                  <a:lnTo>
                    <a:pt x="47625" y="250853"/>
                  </a:lnTo>
                  <a:lnTo>
                    <a:pt x="46302" y="219467"/>
                  </a:lnTo>
                  <a:lnTo>
                    <a:pt x="36209" y="163849"/>
                  </a:lnTo>
                  <a:lnTo>
                    <a:pt x="35731" y="115613"/>
                  </a:lnTo>
                  <a:lnTo>
                    <a:pt x="32196" y="107387"/>
                  </a:lnTo>
                  <a:lnTo>
                    <a:pt x="27539" y="99321"/>
                  </a:lnTo>
                  <a:lnTo>
                    <a:pt x="24548" y="83364"/>
                  </a:lnTo>
                  <a:lnTo>
                    <a:pt x="23815" y="24385"/>
                  </a:lnTo>
                  <a:lnTo>
                    <a:pt x="23812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6" name="SMARTInkShape-507">
              <a:extLst>
                <a:ext uri="{FF2B5EF4-FFF2-40B4-BE49-F238E27FC236}">
                  <a16:creationId xmlns:a16="http://schemas.microsoft.com/office/drawing/2014/main" id="{9665B8CE-AC96-4C34-A385-904893F0F8CF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357938" y="3643318"/>
              <a:ext cx="273801" cy="273835"/>
            </a:xfrm>
            <a:custGeom>
              <a:avLst/>
              <a:gdLst/>
              <a:ahLst/>
              <a:cxnLst/>
              <a:rect l="0" t="0" r="0" b="0"/>
              <a:pathLst>
                <a:path w="273801" h="273835">
                  <a:moveTo>
                    <a:pt x="250031" y="214307"/>
                  </a:moveTo>
                  <a:lnTo>
                    <a:pt x="250031" y="214307"/>
                  </a:lnTo>
                  <a:lnTo>
                    <a:pt x="272175" y="214307"/>
                  </a:lnTo>
                  <a:lnTo>
                    <a:pt x="272731" y="212984"/>
                  </a:lnTo>
                  <a:lnTo>
                    <a:pt x="273800" y="196570"/>
                  </a:lnTo>
                  <a:lnTo>
                    <a:pt x="272491" y="194545"/>
                  </a:lnTo>
                  <a:lnTo>
                    <a:pt x="270296" y="193195"/>
                  </a:lnTo>
                  <a:lnTo>
                    <a:pt x="267510" y="192295"/>
                  </a:lnTo>
                  <a:lnTo>
                    <a:pt x="265652" y="190372"/>
                  </a:lnTo>
                  <a:lnTo>
                    <a:pt x="259143" y="177780"/>
                  </a:lnTo>
                  <a:lnTo>
                    <a:pt x="243048" y="158638"/>
                  </a:lnTo>
                  <a:lnTo>
                    <a:pt x="227728" y="125417"/>
                  </a:lnTo>
                  <a:lnTo>
                    <a:pt x="186977" y="69754"/>
                  </a:lnTo>
                  <a:lnTo>
                    <a:pt x="148174" y="27815"/>
                  </a:lnTo>
                  <a:lnTo>
                    <a:pt x="140392" y="11909"/>
                  </a:lnTo>
                  <a:lnTo>
                    <a:pt x="132830" y="2348"/>
                  </a:lnTo>
                  <a:lnTo>
                    <a:pt x="128268" y="1041"/>
                  </a:lnTo>
                  <a:lnTo>
                    <a:pt x="119110" y="0"/>
                  </a:lnTo>
                  <a:lnTo>
                    <a:pt x="119077" y="6317"/>
                  </a:lnTo>
                  <a:lnTo>
                    <a:pt x="115540" y="12947"/>
                  </a:lnTo>
                  <a:lnTo>
                    <a:pt x="110882" y="20303"/>
                  </a:lnTo>
                  <a:lnTo>
                    <a:pt x="107892" y="35805"/>
                  </a:lnTo>
                  <a:lnTo>
                    <a:pt x="107199" y="63500"/>
                  </a:lnTo>
                  <a:lnTo>
                    <a:pt x="103647" y="71434"/>
                  </a:lnTo>
                  <a:lnTo>
                    <a:pt x="100848" y="75402"/>
                  </a:lnTo>
                  <a:lnTo>
                    <a:pt x="85144" y="133951"/>
                  </a:lnTo>
                  <a:lnTo>
                    <a:pt x="68715" y="177815"/>
                  </a:lnTo>
                  <a:lnTo>
                    <a:pt x="63613" y="186182"/>
                  </a:lnTo>
                  <a:lnTo>
                    <a:pt x="59418" y="198330"/>
                  </a:lnTo>
                  <a:lnTo>
                    <a:pt x="39008" y="226207"/>
                  </a:lnTo>
                  <a:lnTo>
                    <a:pt x="37911" y="230178"/>
                  </a:lnTo>
                  <a:lnTo>
                    <a:pt x="29636" y="238118"/>
                  </a:lnTo>
                  <a:lnTo>
                    <a:pt x="19787" y="246056"/>
                  </a:lnTo>
                  <a:lnTo>
                    <a:pt x="12918" y="256640"/>
                  </a:lnTo>
                  <a:lnTo>
                    <a:pt x="0" y="261932"/>
                  </a:lnTo>
                  <a:lnTo>
                    <a:pt x="17736" y="261932"/>
                  </a:lnTo>
                  <a:lnTo>
                    <a:pt x="19762" y="260609"/>
                  </a:lnTo>
                  <a:lnTo>
                    <a:pt x="21112" y="258404"/>
                  </a:lnTo>
                  <a:lnTo>
                    <a:pt x="22012" y="255611"/>
                  </a:lnTo>
                  <a:lnTo>
                    <a:pt x="23934" y="253750"/>
                  </a:lnTo>
                  <a:lnTo>
                    <a:pt x="29599" y="251681"/>
                  </a:lnTo>
                  <a:lnTo>
                    <a:pt x="84410" y="250045"/>
                  </a:lnTo>
                  <a:lnTo>
                    <a:pt x="141857" y="250026"/>
                  </a:lnTo>
                  <a:lnTo>
                    <a:pt x="146165" y="250026"/>
                  </a:lnTo>
                  <a:lnTo>
                    <a:pt x="154479" y="253554"/>
                  </a:lnTo>
                  <a:lnTo>
                    <a:pt x="162584" y="258208"/>
                  </a:lnTo>
                  <a:lnTo>
                    <a:pt x="178337" y="261605"/>
                  </a:lnTo>
                  <a:lnTo>
                    <a:pt x="184212" y="261787"/>
                  </a:lnTo>
                  <a:lnTo>
                    <a:pt x="226166" y="273834"/>
                  </a:lnTo>
                  <a:lnTo>
                    <a:pt x="226217" y="256101"/>
                  </a:lnTo>
                  <a:lnTo>
                    <a:pt x="224894" y="254076"/>
                  </a:lnTo>
                  <a:lnTo>
                    <a:pt x="222690" y="252726"/>
                  </a:lnTo>
                  <a:lnTo>
                    <a:pt x="219897" y="251826"/>
                  </a:lnTo>
                  <a:lnTo>
                    <a:pt x="209646" y="237918"/>
                  </a:lnTo>
                  <a:lnTo>
                    <a:pt x="196721" y="200418"/>
                  </a:lnTo>
                  <a:lnTo>
                    <a:pt x="154761" y="143628"/>
                  </a:lnTo>
                  <a:lnTo>
                    <a:pt x="107157" y="95245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11" name="SMARTInkShape-Group200">
            <a:extLst>
              <a:ext uri="{FF2B5EF4-FFF2-40B4-BE49-F238E27FC236}">
                <a16:creationId xmlns:a16="http://schemas.microsoft.com/office/drawing/2014/main" id="{7A218A9B-832D-4715-82E3-E10CE436A98F}"/>
              </a:ext>
            </a:extLst>
          </p:cNvPr>
          <p:cNvGrpSpPr/>
          <p:nvPr/>
        </p:nvGrpSpPr>
        <p:grpSpPr>
          <a:xfrm>
            <a:off x="3429000" y="666750"/>
            <a:ext cx="2905121" cy="2643135"/>
            <a:chOff x="3429000" y="666750"/>
            <a:chExt cx="2905121" cy="2643135"/>
          </a:xfrm>
        </p:grpSpPr>
        <p:sp>
          <p:nvSpPr>
            <p:cNvPr id="108" name="SMARTInkShape-508">
              <a:extLst>
                <a:ext uri="{FF2B5EF4-FFF2-40B4-BE49-F238E27FC236}">
                  <a16:creationId xmlns:a16="http://schemas.microsoft.com/office/drawing/2014/main" id="{CE9716A7-C490-4494-B088-5F464960FACB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3429000" y="666750"/>
              <a:ext cx="1589785" cy="749884"/>
            </a:xfrm>
            <a:custGeom>
              <a:avLst/>
              <a:gdLst/>
              <a:ahLst/>
              <a:cxnLst/>
              <a:rect l="0" t="0" r="0" b="0"/>
              <a:pathLst>
                <a:path w="1589785" h="749884">
                  <a:moveTo>
                    <a:pt x="0" y="0"/>
                  </a:moveTo>
                  <a:lnTo>
                    <a:pt x="0" y="0"/>
                  </a:lnTo>
                  <a:lnTo>
                    <a:pt x="17737" y="0"/>
                  </a:lnTo>
                  <a:lnTo>
                    <a:pt x="71345" y="18082"/>
                  </a:lnTo>
                  <a:lnTo>
                    <a:pt x="120618" y="39537"/>
                  </a:lnTo>
                  <a:lnTo>
                    <a:pt x="180122" y="67727"/>
                  </a:lnTo>
                  <a:lnTo>
                    <a:pt x="239211" y="96085"/>
                  </a:lnTo>
                  <a:lnTo>
                    <a:pt x="286072" y="119310"/>
                  </a:lnTo>
                  <a:lnTo>
                    <a:pt x="333470" y="142948"/>
                  </a:lnTo>
                  <a:lnTo>
                    <a:pt x="384556" y="166709"/>
                  </a:lnTo>
                  <a:lnTo>
                    <a:pt x="441585" y="194034"/>
                  </a:lnTo>
                  <a:lnTo>
                    <a:pt x="482010" y="214560"/>
                  </a:lnTo>
                  <a:lnTo>
                    <a:pt x="526435" y="232502"/>
                  </a:lnTo>
                  <a:lnTo>
                    <a:pt x="572638" y="252824"/>
                  </a:lnTo>
                  <a:lnTo>
                    <a:pt x="618308" y="273762"/>
                  </a:lnTo>
                  <a:lnTo>
                    <a:pt x="660654" y="291887"/>
                  </a:lnTo>
                  <a:lnTo>
                    <a:pt x="705052" y="312290"/>
                  </a:lnTo>
                  <a:lnTo>
                    <a:pt x="751242" y="334587"/>
                  </a:lnTo>
                  <a:lnTo>
                    <a:pt x="798229" y="357726"/>
                  </a:lnTo>
                  <a:lnTo>
                    <a:pt x="845570" y="381239"/>
                  </a:lnTo>
                  <a:lnTo>
                    <a:pt x="893070" y="404919"/>
                  </a:lnTo>
                  <a:lnTo>
                    <a:pt x="940639" y="428672"/>
                  </a:lnTo>
                  <a:lnTo>
                    <a:pt x="988239" y="452459"/>
                  </a:lnTo>
                  <a:lnTo>
                    <a:pt x="1035853" y="476259"/>
                  </a:lnTo>
                  <a:lnTo>
                    <a:pt x="1083473" y="500067"/>
                  </a:lnTo>
                  <a:lnTo>
                    <a:pt x="1127568" y="523877"/>
                  </a:lnTo>
                  <a:lnTo>
                    <a:pt x="1169214" y="546365"/>
                  </a:lnTo>
                  <a:lnTo>
                    <a:pt x="1209772" y="565180"/>
                  </a:lnTo>
                  <a:lnTo>
                    <a:pt x="1249847" y="585889"/>
                  </a:lnTo>
                  <a:lnTo>
                    <a:pt x="1289706" y="608322"/>
                  </a:lnTo>
                  <a:lnTo>
                    <a:pt x="1348012" y="641941"/>
                  </a:lnTo>
                  <a:lnTo>
                    <a:pt x="1399389" y="667925"/>
                  </a:lnTo>
                  <a:lnTo>
                    <a:pt x="1446803" y="685913"/>
                  </a:lnTo>
                  <a:lnTo>
                    <a:pt x="1505014" y="716425"/>
                  </a:lnTo>
                  <a:lnTo>
                    <a:pt x="1562183" y="744690"/>
                  </a:lnTo>
                  <a:lnTo>
                    <a:pt x="1582806" y="749619"/>
                  </a:lnTo>
                  <a:lnTo>
                    <a:pt x="1588941" y="749883"/>
                  </a:lnTo>
                  <a:lnTo>
                    <a:pt x="1589784" y="748630"/>
                  </a:lnTo>
                  <a:lnTo>
                    <a:pt x="1589023" y="746472"/>
                  </a:lnTo>
                  <a:lnTo>
                    <a:pt x="1533035" y="687697"/>
                  </a:lnTo>
                  <a:lnTo>
                    <a:pt x="1475077" y="642686"/>
                  </a:lnTo>
                  <a:lnTo>
                    <a:pt x="1416673" y="595034"/>
                  </a:lnTo>
                  <a:lnTo>
                    <a:pt x="1365657" y="560323"/>
                  </a:lnTo>
                  <a:lnTo>
                    <a:pt x="1320539" y="535997"/>
                  </a:lnTo>
                  <a:lnTo>
                    <a:pt x="1273656" y="508505"/>
                  </a:lnTo>
                  <a:lnTo>
                    <a:pt x="1226251" y="478751"/>
                  </a:lnTo>
                  <a:lnTo>
                    <a:pt x="1175164" y="449651"/>
                  </a:lnTo>
                  <a:lnTo>
                    <a:pt x="1118134" y="419421"/>
                  </a:lnTo>
                  <a:lnTo>
                    <a:pt x="1062872" y="390179"/>
                  </a:lnTo>
                  <a:lnTo>
                    <a:pt x="1005929" y="359907"/>
                  </a:lnTo>
                  <a:lnTo>
                    <a:pt x="963017" y="342521"/>
                  </a:lnTo>
                  <a:lnTo>
                    <a:pt x="921896" y="325975"/>
                  </a:lnTo>
                  <a:lnTo>
                    <a:pt x="878044" y="309801"/>
                  </a:lnTo>
                  <a:lnTo>
                    <a:pt x="832096" y="293794"/>
                  </a:lnTo>
                  <a:lnTo>
                    <a:pt x="785216" y="277860"/>
                  </a:lnTo>
                  <a:lnTo>
                    <a:pt x="734395" y="261959"/>
                  </a:lnTo>
                  <a:lnTo>
                    <a:pt x="707878" y="254014"/>
                  </a:lnTo>
                  <a:lnTo>
                    <a:pt x="673002" y="244749"/>
                  </a:lnTo>
                  <a:lnTo>
                    <a:pt x="632554" y="234603"/>
                  </a:lnTo>
                  <a:lnTo>
                    <a:pt x="588390" y="223871"/>
                  </a:lnTo>
                  <a:lnTo>
                    <a:pt x="549687" y="215393"/>
                  </a:lnTo>
                  <a:lnTo>
                    <a:pt x="514625" y="208418"/>
                  </a:lnTo>
                  <a:lnTo>
                    <a:pt x="460232" y="198464"/>
                  </a:lnTo>
                  <a:lnTo>
                    <a:pt x="416719" y="19050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SMARTInkShape-509">
              <a:extLst>
                <a:ext uri="{FF2B5EF4-FFF2-40B4-BE49-F238E27FC236}">
                  <a16:creationId xmlns:a16="http://schemas.microsoft.com/office/drawing/2014/main" id="{12A06A56-B2FD-43D7-84AA-3A9A04F38D25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262563" y="1071563"/>
              <a:ext cx="1071558" cy="2238322"/>
            </a:xfrm>
            <a:custGeom>
              <a:avLst/>
              <a:gdLst/>
              <a:ahLst/>
              <a:cxnLst/>
              <a:rect l="0" t="0" r="0" b="0"/>
              <a:pathLst>
                <a:path w="1071558" h="2238322">
                  <a:moveTo>
                    <a:pt x="0" y="0"/>
                  </a:moveTo>
                  <a:lnTo>
                    <a:pt x="0" y="0"/>
                  </a:lnTo>
                  <a:lnTo>
                    <a:pt x="9505" y="10828"/>
                  </a:lnTo>
                  <a:lnTo>
                    <a:pt x="18985" y="28490"/>
                  </a:lnTo>
                  <a:lnTo>
                    <a:pt x="25027" y="44013"/>
                  </a:lnTo>
                  <a:lnTo>
                    <a:pt x="64917" y="101399"/>
                  </a:lnTo>
                  <a:lnTo>
                    <a:pt x="96767" y="156366"/>
                  </a:lnTo>
                  <a:lnTo>
                    <a:pt x="127299" y="209039"/>
                  </a:lnTo>
                  <a:lnTo>
                    <a:pt x="157221" y="254789"/>
                  </a:lnTo>
                  <a:lnTo>
                    <a:pt x="194705" y="310796"/>
                  </a:lnTo>
                  <a:lnTo>
                    <a:pt x="226142" y="362550"/>
                  </a:lnTo>
                  <a:lnTo>
                    <a:pt x="254124" y="411987"/>
                  </a:lnTo>
                  <a:lnTo>
                    <a:pt x="285639" y="461471"/>
                  </a:lnTo>
                  <a:lnTo>
                    <a:pt x="313645" y="517438"/>
                  </a:lnTo>
                  <a:lnTo>
                    <a:pt x="345168" y="575913"/>
                  </a:lnTo>
                  <a:lnTo>
                    <a:pt x="373176" y="635131"/>
                  </a:lnTo>
                  <a:lnTo>
                    <a:pt x="404699" y="694570"/>
                  </a:lnTo>
                  <a:lnTo>
                    <a:pt x="431384" y="754074"/>
                  </a:lnTo>
                  <a:lnTo>
                    <a:pt x="456047" y="813597"/>
                  </a:lnTo>
                  <a:lnTo>
                    <a:pt x="472121" y="853282"/>
                  </a:lnTo>
                  <a:lnTo>
                    <a:pt x="491613" y="896497"/>
                  </a:lnTo>
                  <a:lnTo>
                    <a:pt x="512181" y="940839"/>
                  </a:lnTo>
                  <a:lnTo>
                    <a:pt x="530143" y="982595"/>
                  </a:lnTo>
                  <a:lnTo>
                    <a:pt x="546946" y="1026729"/>
                  </a:lnTo>
                  <a:lnTo>
                    <a:pt x="563233" y="1071480"/>
                  </a:lnTo>
                  <a:lnTo>
                    <a:pt x="579291" y="1113418"/>
                  </a:lnTo>
                  <a:lnTo>
                    <a:pt x="595247" y="1154106"/>
                  </a:lnTo>
                  <a:lnTo>
                    <a:pt x="611158" y="1195561"/>
                  </a:lnTo>
                  <a:lnTo>
                    <a:pt x="627049" y="1240443"/>
                  </a:lnTo>
                  <a:lnTo>
                    <a:pt x="642931" y="1283322"/>
                  </a:lnTo>
                  <a:lnTo>
                    <a:pt x="660132" y="1324427"/>
                  </a:lnTo>
                  <a:lnTo>
                    <a:pt x="681008" y="1364745"/>
                  </a:lnTo>
                  <a:lnTo>
                    <a:pt x="699985" y="1404713"/>
                  </a:lnTo>
                  <a:lnTo>
                    <a:pt x="717239" y="1445848"/>
                  </a:lnTo>
                  <a:lnTo>
                    <a:pt x="733728" y="1490588"/>
                  </a:lnTo>
                  <a:lnTo>
                    <a:pt x="757887" y="1547761"/>
                  </a:lnTo>
                  <a:lnTo>
                    <a:pt x="781800" y="1604535"/>
                  </a:lnTo>
                  <a:lnTo>
                    <a:pt x="805643" y="1663250"/>
                  </a:lnTo>
                  <a:lnTo>
                    <a:pt x="829464" y="1716218"/>
                  </a:lnTo>
                  <a:lnTo>
                    <a:pt x="853279" y="1765427"/>
                  </a:lnTo>
                  <a:lnTo>
                    <a:pt x="877093" y="1813521"/>
                  </a:lnTo>
                  <a:lnTo>
                    <a:pt x="900906" y="1861285"/>
                  </a:lnTo>
                  <a:lnTo>
                    <a:pt x="924718" y="1908951"/>
                  </a:lnTo>
                  <a:lnTo>
                    <a:pt x="942211" y="1956588"/>
                  </a:lnTo>
                  <a:lnTo>
                    <a:pt x="969478" y="2010587"/>
                  </a:lnTo>
                  <a:lnTo>
                    <a:pt x="996815" y="2059471"/>
                  </a:lnTo>
                  <a:lnTo>
                    <a:pt x="1019533" y="2117949"/>
                  </a:lnTo>
                  <a:lnTo>
                    <a:pt x="1043744" y="2170438"/>
                  </a:lnTo>
                  <a:lnTo>
                    <a:pt x="1069993" y="2224643"/>
                  </a:lnTo>
                  <a:lnTo>
                    <a:pt x="1071557" y="2238321"/>
                  </a:lnTo>
                  <a:lnTo>
                    <a:pt x="1068034" y="2191980"/>
                  </a:lnTo>
                  <a:lnTo>
                    <a:pt x="1052576" y="2140886"/>
                  </a:lnTo>
                  <a:lnTo>
                    <a:pt x="1038668" y="2082177"/>
                  </a:lnTo>
                  <a:lnTo>
                    <a:pt x="1023711" y="2032161"/>
                  </a:lnTo>
                  <a:lnTo>
                    <a:pt x="1008017" y="1978037"/>
                  </a:lnTo>
                  <a:lnTo>
                    <a:pt x="990855" y="1919623"/>
                  </a:lnTo>
                  <a:lnTo>
                    <a:pt x="972095" y="1872879"/>
                  </a:lnTo>
                  <a:lnTo>
                    <a:pt x="956247" y="1824192"/>
                  </a:lnTo>
                  <a:lnTo>
                    <a:pt x="935383" y="1769784"/>
                  </a:lnTo>
                  <a:lnTo>
                    <a:pt x="913767" y="1718239"/>
                  </a:lnTo>
                  <a:lnTo>
                    <a:pt x="895750" y="1661662"/>
                  </a:lnTo>
                  <a:lnTo>
                    <a:pt x="867775" y="1604329"/>
                  </a:lnTo>
                  <a:lnTo>
                    <a:pt x="842141" y="1553240"/>
                  </a:lnTo>
                  <a:lnTo>
                    <a:pt x="817789" y="1503265"/>
                  </a:lnTo>
                  <a:lnTo>
                    <a:pt x="793817" y="1445830"/>
                  </a:lnTo>
                  <a:lnTo>
                    <a:pt x="777904" y="1401945"/>
                  </a:lnTo>
                  <a:lnTo>
                    <a:pt x="758485" y="1359510"/>
                  </a:lnTo>
                  <a:lnTo>
                    <a:pt x="736625" y="1318601"/>
                  </a:lnTo>
                  <a:lnTo>
                    <a:pt x="713680" y="1278371"/>
                  </a:lnTo>
                  <a:lnTo>
                    <a:pt x="690253" y="1238443"/>
                  </a:lnTo>
                  <a:lnTo>
                    <a:pt x="666612" y="1197325"/>
                  </a:lnTo>
                  <a:lnTo>
                    <a:pt x="642876" y="1152592"/>
                  </a:lnTo>
                  <a:lnTo>
                    <a:pt x="622625" y="1109780"/>
                  </a:lnTo>
                  <a:lnTo>
                    <a:pt x="602159" y="1067381"/>
                  </a:lnTo>
                  <a:lnTo>
                    <a:pt x="575425" y="1022079"/>
                  </a:lnTo>
                  <a:lnTo>
                    <a:pt x="549432" y="975486"/>
                  </a:lnTo>
                  <a:lnTo>
                    <a:pt x="524650" y="929643"/>
                  </a:lnTo>
                  <a:lnTo>
                    <a:pt x="500407" y="887219"/>
                  </a:lnTo>
                  <a:lnTo>
                    <a:pt x="476402" y="846316"/>
                  </a:lnTo>
                  <a:lnTo>
                    <a:pt x="452505" y="804765"/>
                  </a:lnTo>
                  <a:lnTo>
                    <a:pt x="428656" y="759840"/>
                  </a:lnTo>
                  <a:lnTo>
                    <a:pt x="404825" y="716943"/>
                  </a:lnTo>
                  <a:lnTo>
                    <a:pt x="381005" y="675828"/>
                  </a:lnTo>
                  <a:lnTo>
                    <a:pt x="357190" y="635507"/>
                  </a:lnTo>
                  <a:lnTo>
                    <a:pt x="319265" y="577899"/>
                  </a:lnTo>
                  <a:lnTo>
                    <a:pt x="296187" y="544016"/>
                  </a:lnTo>
                  <a:lnTo>
                    <a:pt x="214312" y="416718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0" name="SMARTInkShape-510">
              <a:extLst>
                <a:ext uri="{FF2B5EF4-FFF2-40B4-BE49-F238E27FC236}">
                  <a16:creationId xmlns:a16="http://schemas.microsoft.com/office/drawing/2014/main" id="{19684A79-E93C-40D9-8238-26A6BB3D3731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703095" y="1893094"/>
              <a:ext cx="154781" cy="297657"/>
            </a:xfrm>
            <a:custGeom>
              <a:avLst/>
              <a:gdLst/>
              <a:ahLst/>
              <a:cxnLst/>
              <a:rect l="0" t="0" r="0" b="0"/>
              <a:pathLst>
                <a:path w="154781" h="297657">
                  <a:moveTo>
                    <a:pt x="154780" y="297656"/>
                  </a:moveTo>
                  <a:lnTo>
                    <a:pt x="154780" y="297656"/>
                  </a:lnTo>
                  <a:lnTo>
                    <a:pt x="131888" y="247940"/>
                  </a:lnTo>
                  <a:lnTo>
                    <a:pt x="110221" y="201052"/>
                  </a:lnTo>
                  <a:lnTo>
                    <a:pt x="80518" y="146282"/>
                  </a:lnTo>
                  <a:lnTo>
                    <a:pt x="59722" y="108019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14" name="SMARTInkShape-Group201">
            <a:extLst>
              <a:ext uri="{FF2B5EF4-FFF2-40B4-BE49-F238E27FC236}">
                <a16:creationId xmlns:a16="http://schemas.microsoft.com/office/drawing/2014/main" id="{634FCB46-ECD7-4746-8A67-56F2809FEDEB}"/>
              </a:ext>
            </a:extLst>
          </p:cNvPr>
          <p:cNvGrpSpPr/>
          <p:nvPr/>
        </p:nvGrpSpPr>
        <p:grpSpPr>
          <a:xfrm>
            <a:off x="6429375" y="3988594"/>
            <a:ext cx="202407" cy="1416665"/>
            <a:chOff x="6429375" y="3988594"/>
            <a:chExt cx="202407" cy="1416665"/>
          </a:xfrm>
        </p:grpSpPr>
        <p:sp>
          <p:nvSpPr>
            <p:cNvPr id="112" name="SMARTInkShape-511">
              <a:extLst>
                <a:ext uri="{FF2B5EF4-FFF2-40B4-BE49-F238E27FC236}">
                  <a16:creationId xmlns:a16="http://schemas.microsoft.com/office/drawing/2014/main" id="{86ECCECD-2DF9-471B-8DC5-B2C3DC07244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6441280" y="4143375"/>
              <a:ext cx="128542" cy="1154906"/>
            </a:xfrm>
            <a:custGeom>
              <a:avLst/>
              <a:gdLst/>
              <a:ahLst/>
              <a:cxnLst/>
              <a:rect l="0" t="0" r="0" b="0"/>
              <a:pathLst>
                <a:path w="128542" h="1154906">
                  <a:moveTo>
                    <a:pt x="83345" y="1154905"/>
                  </a:moveTo>
                  <a:lnTo>
                    <a:pt x="83345" y="1154905"/>
                  </a:lnTo>
                  <a:lnTo>
                    <a:pt x="89666" y="1098870"/>
                  </a:lnTo>
                  <a:lnTo>
                    <a:pt x="98043" y="1048095"/>
                  </a:lnTo>
                  <a:lnTo>
                    <a:pt x="107985" y="1000228"/>
                  </a:lnTo>
                  <a:lnTo>
                    <a:pt x="117605" y="941097"/>
                  </a:lnTo>
                  <a:lnTo>
                    <a:pt x="118872" y="882321"/>
                  </a:lnTo>
                  <a:lnTo>
                    <a:pt x="118978" y="837085"/>
                  </a:lnTo>
                  <a:lnTo>
                    <a:pt x="120349" y="787433"/>
                  </a:lnTo>
                  <a:lnTo>
                    <a:pt x="125367" y="738908"/>
                  </a:lnTo>
                  <a:lnTo>
                    <a:pt x="128480" y="687355"/>
                  </a:lnTo>
                  <a:lnTo>
                    <a:pt x="128541" y="634897"/>
                  </a:lnTo>
                  <a:lnTo>
                    <a:pt x="124158" y="585124"/>
                  </a:lnTo>
                  <a:lnTo>
                    <a:pt x="117800" y="533017"/>
                  </a:lnTo>
                  <a:lnTo>
                    <a:pt x="110564" y="478990"/>
                  </a:lnTo>
                  <a:lnTo>
                    <a:pt x="102939" y="424110"/>
                  </a:lnTo>
                  <a:lnTo>
                    <a:pt x="95140" y="372379"/>
                  </a:lnTo>
                  <a:lnTo>
                    <a:pt x="87264" y="322929"/>
                  </a:lnTo>
                  <a:lnTo>
                    <a:pt x="79355" y="274493"/>
                  </a:lnTo>
                  <a:lnTo>
                    <a:pt x="67902" y="230035"/>
                  </a:lnTo>
                  <a:lnTo>
                    <a:pt x="51346" y="176321"/>
                  </a:lnTo>
                  <a:lnTo>
                    <a:pt x="39523" y="136068"/>
                  </a:lnTo>
                  <a:lnTo>
                    <a:pt x="26349" y="90712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3" name="SMARTInkShape-512">
              <a:extLst>
                <a:ext uri="{FF2B5EF4-FFF2-40B4-BE49-F238E27FC236}">
                  <a16:creationId xmlns:a16="http://schemas.microsoft.com/office/drawing/2014/main" id="{591181C1-B916-45D3-B269-D867901A9A6D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6429375" y="3988594"/>
              <a:ext cx="202407" cy="1416665"/>
            </a:xfrm>
            <a:custGeom>
              <a:avLst/>
              <a:gdLst/>
              <a:ahLst/>
              <a:cxnLst/>
              <a:rect l="0" t="0" r="0" b="0"/>
              <a:pathLst>
                <a:path w="202407" h="1416665">
                  <a:moveTo>
                    <a:pt x="0" y="0"/>
                  </a:moveTo>
                  <a:lnTo>
                    <a:pt x="0" y="0"/>
                  </a:lnTo>
                  <a:lnTo>
                    <a:pt x="10251" y="10251"/>
                  </a:lnTo>
                  <a:lnTo>
                    <a:pt x="12902" y="21085"/>
                  </a:lnTo>
                  <a:lnTo>
                    <a:pt x="46202" y="76925"/>
                  </a:lnTo>
                  <a:lnTo>
                    <a:pt x="68223" y="136122"/>
                  </a:lnTo>
                  <a:lnTo>
                    <a:pt x="78863" y="184971"/>
                  </a:lnTo>
                  <a:lnTo>
                    <a:pt x="88337" y="230901"/>
                  </a:lnTo>
                  <a:lnTo>
                    <a:pt x="99523" y="284344"/>
                  </a:lnTo>
                  <a:lnTo>
                    <a:pt x="111215" y="342072"/>
                  </a:lnTo>
                  <a:lnTo>
                    <a:pt x="123058" y="401069"/>
                  </a:lnTo>
                  <a:lnTo>
                    <a:pt x="127453" y="444159"/>
                  </a:lnTo>
                  <a:lnTo>
                    <a:pt x="129406" y="488446"/>
                  </a:lnTo>
                  <a:lnTo>
                    <a:pt x="130274" y="530177"/>
                  </a:lnTo>
                  <a:lnTo>
                    <a:pt x="134188" y="574301"/>
                  </a:lnTo>
                  <a:lnTo>
                    <a:pt x="137691" y="619046"/>
                  </a:lnTo>
                  <a:lnTo>
                    <a:pt x="134838" y="660982"/>
                  </a:lnTo>
                  <a:lnTo>
                    <a:pt x="132689" y="705197"/>
                  </a:lnTo>
                  <a:lnTo>
                    <a:pt x="131733" y="749983"/>
                  </a:lnTo>
                  <a:lnTo>
                    <a:pt x="131309" y="791937"/>
                  </a:lnTo>
                  <a:lnTo>
                    <a:pt x="131120" y="832632"/>
                  </a:lnTo>
                  <a:lnTo>
                    <a:pt x="131036" y="872767"/>
                  </a:lnTo>
                  <a:lnTo>
                    <a:pt x="130998" y="912653"/>
                  </a:lnTo>
                  <a:lnTo>
                    <a:pt x="127454" y="952429"/>
                  </a:lnTo>
                  <a:lnTo>
                    <a:pt x="122792" y="992156"/>
                  </a:lnTo>
                  <a:lnTo>
                    <a:pt x="118845" y="1050386"/>
                  </a:lnTo>
                  <a:lnTo>
                    <a:pt x="111207" y="1103064"/>
                  </a:lnTo>
                  <a:lnTo>
                    <a:pt x="108357" y="1158654"/>
                  </a:lnTo>
                  <a:lnTo>
                    <a:pt x="106189" y="1207904"/>
                  </a:lnTo>
                  <a:lnTo>
                    <a:pt x="97803" y="1264299"/>
                  </a:lnTo>
                  <a:lnTo>
                    <a:pt x="95754" y="1313363"/>
                  </a:lnTo>
                  <a:lnTo>
                    <a:pt x="95294" y="1368806"/>
                  </a:lnTo>
                  <a:lnTo>
                    <a:pt x="95250" y="1416664"/>
                  </a:lnTo>
                  <a:lnTo>
                    <a:pt x="95250" y="1410469"/>
                  </a:lnTo>
                  <a:lnTo>
                    <a:pt x="98778" y="1403868"/>
                  </a:lnTo>
                  <a:lnTo>
                    <a:pt x="101571" y="1400255"/>
                  </a:lnTo>
                  <a:lnTo>
                    <a:pt x="104674" y="1389186"/>
                  </a:lnTo>
                  <a:lnTo>
                    <a:pt x="109948" y="1368079"/>
                  </a:lnTo>
                  <a:lnTo>
                    <a:pt x="115012" y="1351514"/>
                  </a:lnTo>
                  <a:lnTo>
                    <a:pt x="124850" y="1297017"/>
                  </a:lnTo>
                  <a:lnTo>
                    <a:pt x="139265" y="1240500"/>
                  </a:lnTo>
                  <a:lnTo>
                    <a:pt x="149596" y="1194084"/>
                  </a:lnTo>
                  <a:lnTo>
                    <a:pt x="154568" y="1146817"/>
                  </a:lnTo>
                  <a:lnTo>
                    <a:pt x="163831" y="1097976"/>
                  </a:lnTo>
                  <a:lnTo>
                    <a:pt x="173632" y="1042200"/>
                  </a:lnTo>
                  <a:lnTo>
                    <a:pt x="178446" y="983781"/>
                  </a:lnTo>
                  <a:lnTo>
                    <a:pt x="184261" y="944355"/>
                  </a:lnTo>
                  <a:lnTo>
                    <a:pt x="187727" y="901254"/>
                  </a:lnTo>
                  <a:lnTo>
                    <a:pt x="190591" y="847703"/>
                  </a:lnTo>
                  <a:lnTo>
                    <a:pt x="193206" y="811198"/>
                  </a:lnTo>
                  <a:lnTo>
                    <a:pt x="196273" y="770986"/>
                  </a:lnTo>
                  <a:lnTo>
                    <a:pt x="198317" y="734918"/>
                  </a:lnTo>
                  <a:lnTo>
                    <a:pt x="202406" y="607219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5" name="SMARTInkShape-513">
            <a:extLst>
              <a:ext uri="{FF2B5EF4-FFF2-40B4-BE49-F238E27FC236}">
                <a16:creationId xmlns:a16="http://schemas.microsoft.com/office/drawing/2014/main" id="{8DD1BAB9-3A8A-4C89-8198-58C5D2D4B44A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5703301" y="2869617"/>
            <a:ext cx="1202325" cy="1380915"/>
          </a:xfrm>
          <a:custGeom>
            <a:avLst/>
            <a:gdLst/>
            <a:ahLst/>
            <a:cxnLst/>
            <a:rect l="0" t="0" r="0" b="0"/>
            <a:pathLst>
              <a:path w="1202325" h="1380915">
                <a:moveTo>
                  <a:pt x="249824" y="345071"/>
                </a:moveTo>
                <a:lnTo>
                  <a:pt x="249824" y="345071"/>
                </a:lnTo>
                <a:lnTo>
                  <a:pt x="218221" y="345071"/>
                </a:lnTo>
                <a:lnTo>
                  <a:pt x="203620" y="334487"/>
                </a:lnTo>
                <a:lnTo>
                  <a:pt x="163079" y="279611"/>
                </a:lnTo>
                <a:lnTo>
                  <a:pt x="132714" y="222140"/>
                </a:lnTo>
                <a:lnTo>
                  <a:pt x="103500" y="166262"/>
                </a:lnTo>
                <a:lnTo>
                  <a:pt x="63574" y="112645"/>
                </a:lnTo>
                <a:lnTo>
                  <a:pt x="35884" y="58384"/>
                </a:lnTo>
                <a:lnTo>
                  <a:pt x="15717" y="29015"/>
                </a:lnTo>
                <a:lnTo>
                  <a:pt x="5099" y="16092"/>
                </a:lnTo>
                <a:lnTo>
                  <a:pt x="0" y="503"/>
                </a:lnTo>
                <a:lnTo>
                  <a:pt x="6175" y="0"/>
                </a:lnTo>
                <a:lnTo>
                  <a:pt x="8016" y="1253"/>
                </a:lnTo>
                <a:lnTo>
                  <a:pt x="9244" y="3411"/>
                </a:lnTo>
                <a:lnTo>
                  <a:pt x="10063" y="6173"/>
                </a:lnTo>
                <a:lnTo>
                  <a:pt x="61626" y="59725"/>
                </a:lnTo>
                <a:lnTo>
                  <a:pt x="108820" y="108567"/>
                </a:lnTo>
                <a:lnTo>
                  <a:pt x="154945" y="158419"/>
                </a:lnTo>
                <a:lnTo>
                  <a:pt x="193931" y="203336"/>
                </a:lnTo>
                <a:lnTo>
                  <a:pt x="238995" y="253686"/>
                </a:lnTo>
                <a:lnTo>
                  <a:pt x="285862" y="310497"/>
                </a:lnTo>
                <a:lnTo>
                  <a:pt x="340318" y="369223"/>
                </a:lnTo>
                <a:lnTo>
                  <a:pt x="382648" y="410044"/>
                </a:lnTo>
                <a:lnTo>
                  <a:pt x="423510" y="454646"/>
                </a:lnTo>
                <a:lnTo>
                  <a:pt x="463719" y="500927"/>
                </a:lnTo>
                <a:lnTo>
                  <a:pt x="503638" y="547955"/>
                </a:lnTo>
                <a:lnTo>
                  <a:pt x="543429" y="595314"/>
                </a:lnTo>
                <a:lnTo>
                  <a:pt x="586690" y="642821"/>
                </a:lnTo>
                <a:lnTo>
                  <a:pt x="632376" y="690394"/>
                </a:lnTo>
                <a:lnTo>
                  <a:pt x="679138" y="737995"/>
                </a:lnTo>
                <a:lnTo>
                  <a:pt x="722852" y="789138"/>
                </a:lnTo>
                <a:lnTo>
                  <a:pt x="764331" y="841413"/>
                </a:lnTo>
                <a:lnTo>
                  <a:pt x="804813" y="891105"/>
                </a:lnTo>
                <a:lnTo>
                  <a:pt x="848381" y="939648"/>
                </a:lnTo>
                <a:lnTo>
                  <a:pt x="891558" y="986358"/>
                </a:lnTo>
                <a:lnTo>
                  <a:pt x="928386" y="1029167"/>
                </a:lnTo>
                <a:lnTo>
                  <a:pt x="962394" y="1070242"/>
                </a:lnTo>
                <a:lnTo>
                  <a:pt x="995147" y="1110546"/>
                </a:lnTo>
                <a:lnTo>
                  <a:pt x="1042014" y="1169102"/>
                </a:lnTo>
                <a:lnTo>
                  <a:pt x="1080300" y="1219230"/>
                </a:lnTo>
                <a:lnTo>
                  <a:pt x="1126005" y="1278435"/>
                </a:lnTo>
                <a:lnTo>
                  <a:pt x="1166260" y="1335644"/>
                </a:lnTo>
                <a:lnTo>
                  <a:pt x="1180964" y="1358746"/>
                </a:lnTo>
                <a:lnTo>
                  <a:pt x="1189864" y="1368407"/>
                </a:lnTo>
                <a:lnTo>
                  <a:pt x="1190404" y="1380408"/>
                </a:lnTo>
                <a:lnTo>
                  <a:pt x="1202324" y="1380914"/>
                </a:lnTo>
              </a:path>
            </a:pathLst>
          </a:custGeom>
          <a:ln w="1905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6" name="SMARTInkShape-514">
            <a:extLst>
              <a:ext uri="{FF2B5EF4-FFF2-40B4-BE49-F238E27FC236}">
                <a16:creationId xmlns:a16="http://schemas.microsoft.com/office/drawing/2014/main" id="{3277849E-DE4F-4031-9080-E0BFE3E6723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5834063" y="5262563"/>
            <a:ext cx="71438" cy="166688"/>
          </a:xfrm>
          <a:custGeom>
            <a:avLst/>
            <a:gdLst/>
            <a:ahLst/>
            <a:cxnLst/>
            <a:rect l="0" t="0" r="0" b="0"/>
            <a:pathLst>
              <a:path w="71438" h="166688">
                <a:moveTo>
                  <a:pt x="71437" y="166687"/>
                </a:moveTo>
                <a:lnTo>
                  <a:pt x="71437" y="166687"/>
                </a:lnTo>
                <a:lnTo>
                  <a:pt x="71437" y="114586"/>
                </a:lnTo>
                <a:lnTo>
                  <a:pt x="52589" y="82232"/>
                </a:lnTo>
                <a:lnTo>
                  <a:pt x="48508" y="68297"/>
                </a:lnTo>
                <a:lnTo>
                  <a:pt x="38637" y="48572"/>
                </a:lnTo>
                <a:lnTo>
                  <a:pt x="35693" y="40108"/>
                </a:lnTo>
                <a:lnTo>
                  <a:pt x="27920" y="27906"/>
                </a:lnTo>
                <a:lnTo>
                  <a:pt x="23706" y="15911"/>
                </a:lnTo>
                <a:lnTo>
                  <a:pt x="0" y="0"/>
                </a:lnTo>
              </a:path>
            </a:pathLst>
          </a:custGeom>
          <a:ln w="1905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SMARTInkShape-515">
            <a:extLst>
              <a:ext uri="{FF2B5EF4-FFF2-40B4-BE49-F238E27FC236}">
                <a16:creationId xmlns:a16="http://schemas.microsoft.com/office/drawing/2014/main" id="{EC213F89-2540-43F8-9283-DD77206A2DA6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893595" y="5345905"/>
            <a:ext cx="35719" cy="23816"/>
          </a:xfrm>
          <a:custGeom>
            <a:avLst/>
            <a:gdLst/>
            <a:ahLst/>
            <a:cxnLst/>
            <a:rect l="0" t="0" r="0" b="0"/>
            <a:pathLst>
              <a:path w="35719" h="23816">
                <a:moveTo>
                  <a:pt x="0" y="0"/>
                </a:moveTo>
                <a:lnTo>
                  <a:pt x="0" y="0"/>
                </a:lnTo>
                <a:lnTo>
                  <a:pt x="0" y="6323"/>
                </a:lnTo>
                <a:lnTo>
                  <a:pt x="1322" y="8184"/>
                </a:lnTo>
                <a:lnTo>
                  <a:pt x="3526" y="9425"/>
                </a:lnTo>
                <a:lnTo>
                  <a:pt x="11414" y="11762"/>
                </a:lnTo>
                <a:lnTo>
                  <a:pt x="22113" y="11895"/>
                </a:lnTo>
                <a:lnTo>
                  <a:pt x="22680" y="13222"/>
                </a:lnTo>
                <a:lnTo>
                  <a:pt x="23662" y="22157"/>
                </a:lnTo>
                <a:lnTo>
                  <a:pt x="27273" y="23077"/>
                </a:lnTo>
                <a:lnTo>
                  <a:pt x="35718" y="23815"/>
                </a:lnTo>
              </a:path>
            </a:pathLst>
          </a:custGeom>
          <a:ln w="1905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21" name="SMARTInkShape-Group205">
            <a:extLst>
              <a:ext uri="{FF2B5EF4-FFF2-40B4-BE49-F238E27FC236}">
                <a16:creationId xmlns:a16="http://schemas.microsoft.com/office/drawing/2014/main" id="{66ECCF11-CD71-413D-A7C7-3B34521E56D3}"/>
              </a:ext>
            </a:extLst>
          </p:cNvPr>
          <p:cNvGrpSpPr/>
          <p:nvPr/>
        </p:nvGrpSpPr>
        <p:grpSpPr>
          <a:xfrm>
            <a:off x="5234528" y="4333918"/>
            <a:ext cx="694786" cy="1821613"/>
            <a:chOff x="5234528" y="4333918"/>
            <a:chExt cx="694786" cy="1821613"/>
          </a:xfrm>
        </p:grpSpPr>
        <p:sp>
          <p:nvSpPr>
            <p:cNvPr id="118" name="SMARTInkShape-516">
              <a:extLst>
                <a:ext uri="{FF2B5EF4-FFF2-40B4-BE49-F238E27FC236}">
                  <a16:creationId xmlns:a16="http://schemas.microsoft.com/office/drawing/2014/main" id="{C3AB88D5-4C04-41AD-ADC6-B3C60819FFBD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5484240" y="4429125"/>
              <a:ext cx="445074" cy="226512"/>
            </a:xfrm>
            <a:custGeom>
              <a:avLst/>
              <a:gdLst/>
              <a:ahLst/>
              <a:cxnLst/>
              <a:rect l="0" t="0" r="0" b="0"/>
              <a:pathLst>
                <a:path w="445074" h="226512">
                  <a:moveTo>
                    <a:pt x="0" y="226511"/>
                  </a:moveTo>
                  <a:lnTo>
                    <a:pt x="0" y="226511"/>
                  </a:lnTo>
                  <a:lnTo>
                    <a:pt x="40329" y="189988"/>
                  </a:lnTo>
                  <a:lnTo>
                    <a:pt x="95826" y="141228"/>
                  </a:lnTo>
                  <a:lnTo>
                    <a:pt x="151385" y="100458"/>
                  </a:lnTo>
                  <a:lnTo>
                    <a:pt x="206948" y="71510"/>
                  </a:lnTo>
                  <a:lnTo>
                    <a:pt x="262510" y="43661"/>
                  </a:lnTo>
                  <a:lnTo>
                    <a:pt x="315149" y="23813"/>
                  </a:lnTo>
                  <a:lnTo>
                    <a:pt x="355614" y="14258"/>
                  </a:lnTo>
                  <a:lnTo>
                    <a:pt x="445073" y="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9" name="SMARTInkShape-517">
              <a:extLst>
                <a:ext uri="{FF2B5EF4-FFF2-40B4-BE49-F238E27FC236}">
                  <a16:creationId xmlns:a16="http://schemas.microsoft.com/office/drawing/2014/main" id="{BDF0BAF7-1728-4BE8-A528-DA69C516411D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5234528" y="5860777"/>
              <a:ext cx="206628" cy="294754"/>
            </a:xfrm>
            <a:custGeom>
              <a:avLst/>
              <a:gdLst/>
              <a:ahLst/>
              <a:cxnLst/>
              <a:rect l="0" t="0" r="0" b="0"/>
              <a:pathLst>
                <a:path w="206628" h="294754">
                  <a:moveTo>
                    <a:pt x="206627" y="294753"/>
                  </a:moveTo>
                  <a:lnTo>
                    <a:pt x="206627" y="294753"/>
                  </a:lnTo>
                  <a:lnTo>
                    <a:pt x="206627" y="282891"/>
                  </a:lnTo>
                  <a:lnTo>
                    <a:pt x="200308" y="282861"/>
                  </a:lnTo>
                  <a:lnTo>
                    <a:pt x="198446" y="281533"/>
                  </a:lnTo>
                  <a:lnTo>
                    <a:pt x="197204" y="279326"/>
                  </a:lnTo>
                  <a:lnTo>
                    <a:pt x="196377" y="276531"/>
                  </a:lnTo>
                  <a:lnTo>
                    <a:pt x="194502" y="274668"/>
                  </a:lnTo>
                  <a:lnTo>
                    <a:pt x="188891" y="272598"/>
                  </a:lnTo>
                  <a:lnTo>
                    <a:pt x="186866" y="270723"/>
                  </a:lnTo>
                  <a:lnTo>
                    <a:pt x="177029" y="254515"/>
                  </a:lnTo>
                  <a:lnTo>
                    <a:pt x="121414" y="209084"/>
                  </a:lnTo>
                  <a:lnTo>
                    <a:pt x="79665" y="154881"/>
                  </a:lnTo>
                  <a:lnTo>
                    <a:pt x="48322" y="100437"/>
                  </a:lnTo>
                  <a:lnTo>
                    <a:pt x="21201" y="45543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0" name="SMARTInkShape-518">
              <a:extLst>
                <a:ext uri="{FF2B5EF4-FFF2-40B4-BE49-F238E27FC236}">
                  <a16:creationId xmlns:a16="http://schemas.microsoft.com/office/drawing/2014/main" id="{86D9FFC2-7A8F-4E09-8C73-EAA04622C92F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5548313" y="4333918"/>
              <a:ext cx="333357" cy="297614"/>
            </a:xfrm>
            <a:custGeom>
              <a:avLst/>
              <a:gdLst/>
              <a:ahLst/>
              <a:cxnLst/>
              <a:rect l="0" t="0" r="0" b="0"/>
              <a:pathLst>
                <a:path w="333357" h="297614">
                  <a:moveTo>
                    <a:pt x="0" y="11863"/>
                  </a:moveTo>
                  <a:lnTo>
                    <a:pt x="0" y="11863"/>
                  </a:lnTo>
                  <a:lnTo>
                    <a:pt x="11415" y="11863"/>
                  </a:lnTo>
                  <a:lnTo>
                    <a:pt x="21314" y="3681"/>
                  </a:lnTo>
                  <a:lnTo>
                    <a:pt x="32185" y="1060"/>
                  </a:lnTo>
                  <a:lnTo>
                    <a:pt x="90340" y="0"/>
                  </a:lnTo>
                  <a:lnTo>
                    <a:pt x="103209" y="3504"/>
                  </a:lnTo>
                  <a:lnTo>
                    <a:pt x="114661" y="8148"/>
                  </a:lnTo>
                  <a:lnTo>
                    <a:pt x="166895" y="11645"/>
                  </a:lnTo>
                  <a:lnTo>
                    <a:pt x="219392" y="11855"/>
                  </a:lnTo>
                  <a:lnTo>
                    <a:pt x="272863" y="11862"/>
                  </a:lnTo>
                  <a:lnTo>
                    <a:pt x="313183" y="11863"/>
                  </a:lnTo>
                  <a:lnTo>
                    <a:pt x="321314" y="15391"/>
                  </a:lnTo>
                  <a:lnTo>
                    <a:pt x="333356" y="23757"/>
                  </a:lnTo>
                  <a:lnTo>
                    <a:pt x="277800" y="79344"/>
                  </a:lnTo>
                  <a:lnTo>
                    <a:pt x="261935" y="98737"/>
                  </a:lnTo>
                  <a:lnTo>
                    <a:pt x="222250" y="156907"/>
                  </a:lnTo>
                  <a:lnTo>
                    <a:pt x="195791" y="216171"/>
                  </a:lnTo>
                  <a:lnTo>
                    <a:pt x="182455" y="274134"/>
                  </a:lnTo>
                  <a:lnTo>
                    <a:pt x="178592" y="297613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24" name="SMARTInkShape-Group206">
            <a:extLst>
              <a:ext uri="{FF2B5EF4-FFF2-40B4-BE49-F238E27FC236}">
                <a16:creationId xmlns:a16="http://schemas.microsoft.com/office/drawing/2014/main" id="{065FD507-4DFB-48D5-A2EC-5A652879A551}"/>
              </a:ext>
            </a:extLst>
          </p:cNvPr>
          <p:cNvGrpSpPr/>
          <p:nvPr/>
        </p:nvGrpSpPr>
        <p:grpSpPr>
          <a:xfrm>
            <a:off x="6572250" y="4441271"/>
            <a:ext cx="1452396" cy="880825"/>
            <a:chOff x="6572250" y="4441271"/>
            <a:chExt cx="1452396" cy="880825"/>
          </a:xfrm>
        </p:grpSpPr>
        <p:sp>
          <p:nvSpPr>
            <p:cNvPr id="122" name="SMARTInkShape-519">
              <a:extLst>
                <a:ext uri="{FF2B5EF4-FFF2-40B4-BE49-F238E27FC236}">
                  <a16:creationId xmlns:a16="http://schemas.microsoft.com/office/drawing/2014/main" id="{9CE2363C-93A6-478C-8CFC-B94516C15012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7715250" y="4976813"/>
              <a:ext cx="309396" cy="345283"/>
            </a:xfrm>
            <a:custGeom>
              <a:avLst/>
              <a:gdLst/>
              <a:ahLst/>
              <a:cxnLst/>
              <a:rect l="0" t="0" r="0" b="0"/>
              <a:pathLst>
                <a:path w="309396" h="345283">
                  <a:moveTo>
                    <a:pt x="47625" y="0"/>
                  </a:moveTo>
                  <a:lnTo>
                    <a:pt x="47625" y="0"/>
                  </a:lnTo>
                  <a:lnTo>
                    <a:pt x="47625" y="6320"/>
                  </a:lnTo>
                  <a:lnTo>
                    <a:pt x="54681" y="12951"/>
                  </a:lnTo>
                  <a:lnTo>
                    <a:pt x="65313" y="18985"/>
                  </a:lnTo>
                  <a:lnTo>
                    <a:pt x="121817" y="38427"/>
                  </a:lnTo>
                  <a:lnTo>
                    <a:pt x="181107" y="69978"/>
                  </a:lnTo>
                  <a:lnTo>
                    <a:pt x="217210" y="88886"/>
                  </a:lnTo>
                  <a:lnTo>
                    <a:pt x="246292" y="97520"/>
                  </a:lnTo>
                  <a:lnTo>
                    <a:pt x="303115" y="136604"/>
                  </a:lnTo>
                  <a:lnTo>
                    <a:pt x="306697" y="143615"/>
                  </a:lnTo>
                  <a:lnTo>
                    <a:pt x="309311" y="157328"/>
                  </a:lnTo>
                  <a:lnTo>
                    <a:pt x="309395" y="160448"/>
                  </a:lnTo>
                  <a:lnTo>
                    <a:pt x="305960" y="167442"/>
                  </a:lnTo>
                  <a:lnTo>
                    <a:pt x="281570" y="194512"/>
                  </a:lnTo>
                  <a:lnTo>
                    <a:pt x="225901" y="226220"/>
                  </a:lnTo>
                  <a:lnTo>
                    <a:pt x="169142" y="250032"/>
                  </a:lnTo>
                  <a:lnTo>
                    <a:pt x="109855" y="273842"/>
                  </a:lnTo>
                  <a:lnTo>
                    <a:pt x="50344" y="307080"/>
                  </a:lnTo>
                  <a:lnTo>
                    <a:pt x="0" y="345282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3" name="SMARTInkShape-520">
              <a:extLst>
                <a:ext uri="{FF2B5EF4-FFF2-40B4-BE49-F238E27FC236}">
                  <a16:creationId xmlns:a16="http://schemas.microsoft.com/office/drawing/2014/main" id="{3A0DD919-D37B-4157-A450-E121508D688C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6572250" y="4441271"/>
              <a:ext cx="1333501" cy="737950"/>
            </a:xfrm>
            <a:custGeom>
              <a:avLst/>
              <a:gdLst/>
              <a:ahLst/>
              <a:cxnLst/>
              <a:rect l="0" t="0" r="0" b="0"/>
              <a:pathLst>
                <a:path w="1333501" h="737950">
                  <a:moveTo>
                    <a:pt x="0" y="95010"/>
                  </a:moveTo>
                  <a:lnTo>
                    <a:pt x="0" y="95010"/>
                  </a:lnTo>
                  <a:lnTo>
                    <a:pt x="0" y="83249"/>
                  </a:lnTo>
                  <a:lnTo>
                    <a:pt x="22013" y="83105"/>
                  </a:lnTo>
                  <a:lnTo>
                    <a:pt x="32962" y="74922"/>
                  </a:lnTo>
                  <a:lnTo>
                    <a:pt x="44015" y="72302"/>
                  </a:lnTo>
                  <a:lnTo>
                    <a:pt x="51753" y="71688"/>
                  </a:lnTo>
                  <a:lnTo>
                    <a:pt x="59603" y="67888"/>
                  </a:lnTo>
                  <a:lnTo>
                    <a:pt x="67501" y="63112"/>
                  </a:lnTo>
                  <a:lnTo>
                    <a:pt x="79384" y="59100"/>
                  </a:lnTo>
                  <a:lnTo>
                    <a:pt x="95253" y="50122"/>
                  </a:lnTo>
                  <a:lnTo>
                    <a:pt x="148199" y="31348"/>
                  </a:lnTo>
                  <a:lnTo>
                    <a:pt x="204529" y="17935"/>
                  </a:lnTo>
                  <a:lnTo>
                    <a:pt x="263778" y="5896"/>
                  </a:lnTo>
                  <a:lnTo>
                    <a:pt x="321711" y="568"/>
                  </a:lnTo>
                  <a:lnTo>
                    <a:pt x="367843" y="0"/>
                  </a:lnTo>
                  <a:lnTo>
                    <a:pt x="424727" y="3359"/>
                  </a:lnTo>
                  <a:lnTo>
                    <a:pt x="478713" y="10026"/>
                  </a:lnTo>
                  <a:lnTo>
                    <a:pt x="532544" y="20848"/>
                  </a:lnTo>
                  <a:lnTo>
                    <a:pt x="582767" y="39252"/>
                  </a:lnTo>
                  <a:lnTo>
                    <a:pt x="630905" y="61654"/>
                  </a:lnTo>
                  <a:lnTo>
                    <a:pt x="678631" y="80141"/>
                  </a:lnTo>
                  <a:lnTo>
                    <a:pt x="731864" y="115509"/>
                  </a:lnTo>
                  <a:lnTo>
                    <a:pt x="786548" y="154628"/>
                  </a:lnTo>
                  <a:lnTo>
                    <a:pt x="845441" y="194241"/>
                  </a:lnTo>
                  <a:lnTo>
                    <a:pt x="904887" y="240239"/>
                  </a:lnTo>
                  <a:lnTo>
                    <a:pt x="960880" y="288303"/>
                  </a:lnTo>
                  <a:lnTo>
                    <a:pt x="1011812" y="337227"/>
                  </a:lnTo>
                  <a:lnTo>
                    <a:pt x="1061457" y="393205"/>
                  </a:lnTo>
                  <a:lnTo>
                    <a:pt x="1114680" y="447579"/>
                  </a:lnTo>
                  <a:lnTo>
                    <a:pt x="1156476" y="506049"/>
                  </a:lnTo>
                  <a:lnTo>
                    <a:pt x="1205502" y="564546"/>
                  </a:lnTo>
                  <a:lnTo>
                    <a:pt x="1242028" y="620419"/>
                  </a:lnTo>
                  <a:lnTo>
                    <a:pt x="1283149" y="676604"/>
                  </a:lnTo>
                  <a:lnTo>
                    <a:pt x="1317519" y="728397"/>
                  </a:lnTo>
                  <a:lnTo>
                    <a:pt x="1333500" y="737949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25" name="SMARTInkShape-521">
            <a:extLst>
              <a:ext uri="{FF2B5EF4-FFF2-40B4-BE49-F238E27FC236}">
                <a16:creationId xmlns:a16="http://schemas.microsoft.com/office/drawing/2014/main" id="{4EF80EC8-87CC-452B-AD49-3467416806E2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559719" y="5703095"/>
            <a:ext cx="35720" cy="71436"/>
          </a:xfrm>
          <a:custGeom>
            <a:avLst/>
            <a:gdLst/>
            <a:ahLst/>
            <a:cxnLst/>
            <a:rect l="0" t="0" r="0" b="0"/>
            <a:pathLst>
              <a:path w="35720" h="71436">
                <a:moveTo>
                  <a:pt x="0" y="0"/>
                </a:moveTo>
                <a:lnTo>
                  <a:pt x="0" y="0"/>
                </a:lnTo>
                <a:lnTo>
                  <a:pt x="0" y="10250"/>
                </a:lnTo>
                <a:lnTo>
                  <a:pt x="8182" y="21084"/>
                </a:lnTo>
                <a:lnTo>
                  <a:pt x="35719" y="71435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6106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763DBD-FDA3-4D26-A85F-BC6716920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84564"/>
            <a:ext cx="4835317" cy="2376619"/>
          </a:xfrm>
        </p:spPr>
        <p:txBody>
          <a:bodyPr>
            <a:normAutofit/>
          </a:bodyPr>
          <a:lstStyle/>
          <a:p>
            <a:endParaRPr lang="sv-SE" dirty="0"/>
          </a:p>
          <a:p>
            <a:r>
              <a:rPr lang="sv-SE" dirty="0"/>
              <a:t>OBTENER THETA COMO EL ANGULO QUE HAY QUE GIRAR EN TORNO A z PARA QUE Xi-1 y Xi queden paralelos.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487F090-AB89-4286-B8C0-2F8D7AF8B2C0}"/>
              </a:ext>
            </a:extLst>
          </p:cNvPr>
          <p:cNvSpPr txBox="1">
            <a:spLocks/>
          </p:cNvSpPr>
          <p:nvPr/>
        </p:nvSpPr>
        <p:spPr>
          <a:xfrm>
            <a:off x="1141413" y="609600"/>
            <a:ext cx="9905998" cy="684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/>
              <a:t>Metodología de </a:t>
            </a:r>
            <a:r>
              <a:rPr lang="es-MX" dirty="0" err="1"/>
              <a:t>Denavit-Hartenberg</a:t>
            </a:r>
            <a:r>
              <a:rPr lang="es-MX" dirty="0"/>
              <a:t> 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C9742C0A-F25B-4DBE-A382-07C68C7EA129}"/>
              </a:ext>
            </a:extLst>
          </p:cNvPr>
          <p:cNvPicPr>
            <a:picLocks noChangeAspect="1"/>
          </p:cNvPicPr>
          <p:nvPr/>
        </p:nvPicPr>
        <p:blipFill rotWithShape="1">
          <a:blip r:embed="rId28"/>
          <a:srcRect l="45652" t="22788" r="29782" b="19985"/>
          <a:stretch/>
        </p:blipFill>
        <p:spPr>
          <a:xfrm>
            <a:off x="5910469" y="1232453"/>
            <a:ext cx="4081670" cy="5345902"/>
          </a:xfrm>
          <a:prstGeom prst="rect">
            <a:avLst/>
          </a:prstGeom>
        </p:spPr>
      </p:pic>
      <p:sp>
        <p:nvSpPr>
          <p:cNvPr id="104" name="SMARTInkShape-461">
            <a:extLst>
              <a:ext uri="{FF2B5EF4-FFF2-40B4-BE49-F238E27FC236}">
                <a16:creationId xmlns:a16="http://schemas.microsoft.com/office/drawing/2014/main" id="{5E395D60-24C9-4293-9515-0DF13079485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727031" y="5024438"/>
            <a:ext cx="11908" cy="190501"/>
          </a:xfrm>
          <a:custGeom>
            <a:avLst/>
            <a:gdLst/>
            <a:ahLst/>
            <a:cxnLst/>
            <a:rect l="0" t="0" r="0" b="0"/>
            <a:pathLst>
              <a:path w="11908" h="190501">
                <a:moveTo>
                  <a:pt x="0" y="190500"/>
                </a:moveTo>
                <a:lnTo>
                  <a:pt x="0" y="190500"/>
                </a:lnTo>
                <a:lnTo>
                  <a:pt x="0" y="132567"/>
                </a:lnTo>
                <a:lnTo>
                  <a:pt x="3528" y="74931"/>
                </a:lnTo>
                <a:lnTo>
                  <a:pt x="11907" y="0"/>
                </a:lnTo>
              </a:path>
            </a:pathLst>
          </a:custGeom>
          <a:ln w="1905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08" name="SMARTInkShape-Group184">
            <a:extLst>
              <a:ext uri="{FF2B5EF4-FFF2-40B4-BE49-F238E27FC236}">
                <a16:creationId xmlns:a16="http://schemas.microsoft.com/office/drawing/2014/main" id="{9566CB7B-42EE-4E5D-93DB-0027EB2B74D0}"/>
              </a:ext>
            </a:extLst>
          </p:cNvPr>
          <p:cNvGrpSpPr/>
          <p:nvPr/>
        </p:nvGrpSpPr>
        <p:grpSpPr>
          <a:xfrm>
            <a:off x="5988845" y="2845637"/>
            <a:ext cx="726075" cy="797677"/>
            <a:chOff x="5988845" y="2845637"/>
            <a:chExt cx="726075" cy="797677"/>
          </a:xfrm>
        </p:grpSpPr>
        <p:sp>
          <p:nvSpPr>
            <p:cNvPr id="105" name="SMARTInkShape-462">
              <a:extLst>
                <a:ext uri="{FF2B5EF4-FFF2-40B4-BE49-F238E27FC236}">
                  <a16:creationId xmlns:a16="http://schemas.microsoft.com/office/drawing/2014/main" id="{36C967E8-014C-4EBA-8F1C-436FC0C355DB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108735" y="2845637"/>
              <a:ext cx="498760" cy="582988"/>
            </a:xfrm>
            <a:custGeom>
              <a:avLst/>
              <a:gdLst/>
              <a:ahLst/>
              <a:cxnLst/>
              <a:rect l="0" t="0" r="0" b="0"/>
              <a:pathLst>
                <a:path w="498760" h="582988">
                  <a:moveTo>
                    <a:pt x="356360" y="11863"/>
                  </a:moveTo>
                  <a:lnTo>
                    <a:pt x="356360" y="11863"/>
                  </a:lnTo>
                  <a:lnTo>
                    <a:pt x="350037" y="5542"/>
                  </a:lnTo>
                  <a:lnTo>
                    <a:pt x="339880" y="2439"/>
                  </a:lnTo>
                  <a:lnTo>
                    <a:pt x="282735" y="0"/>
                  </a:lnTo>
                  <a:lnTo>
                    <a:pt x="273807" y="3504"/>
                  </a:lnTo>
                  <a:lnTo>
                    <a:pt x="269575" y="6290"/>
                  </a:lnTo>
                  <a:lnTo>
                    <a:pt x="218457" y="17694"/>
                  </a:lnTo>
                  <a:lnTo>
                    <a:pt x="163595" y="50059"/>
                  </a:lnTo>
                  <a:lnTo>
                    <a:pt x="148096" y="62353"/>
                  </a:lnTo>
                  <a:lnTo>
                    <a:pt x="98047" y="115218"/>
                  </a:lnTo>
                  <a:lnTo>
                    <a:pt x="57055" y="172942"/>
                  </a:lnTo>
                  <a:lnTo>
                    <a:pt x="35196" y="227005"/>
                  </a:lnTo>
                  <a:lnTo>
                    <a:pt x="16409" y="284493"/>
                  </a:lnTo>
                  <a:lnTo>
                    <a:pt x="5458" y="335001"/>
                  </a:lnTo>
                  <a:lnTo>
                    <a:pt x="0" y="393083"/>
                  </a:lnTo>
                  <a:lnTo>
                    <a:pt x="2944" y="428647"/>
                  </a:lnTo>
                  <a:lnTo>
                    <a:pt x="23315" y="487073"/>
                  </a:lnTo>
                  <a:lnTo>
                    <a:pt x="51567" y="532299"/>
                  </a:lnTo>
                  <a:lnTo>
                    <a:pt x="95760" y="573730"/>
                  </a:lnTo>
                  <a:lnTo>
                    <a:pt x="112214" y="579081"/>
                  </a:lnTo>
                  <a:lnTo>
                    <a:pt x="168858" y="582987"/>
                  </a:lnTo>
                  <a:lnTo>
                    <a:pt x="202467" y="579724"/>
                  </a:lnTo>
                  <a:lnTo>
                    <a:pt x="261226" y="561717"/>
                  </a:lnTo>
                  <a:lnTo>
                    <a:pt x="320656" y="533361"/>
                  </a:lnTo>
                  <a:lnTo>
                    <a:pt x="370749" y="499184"/>
                  </a:lnTo>
                  <a:lnTo>
                    <a:pt x="417295" y="460222"/>
                  </a:lnTo>
                  <a:lnTo>
                    <a:pt x="455249" y="404515"/>
                  </a:lnTo>
                  <a:lnTo>
                    <a:pt x="478824" y="355282"/>
                  </a:lnTo>
                  <a:lnTo>
                    <a:pt x="495631" y="297368"/>
                  </a:lnTo>
                  <a:lnTo>
                    <a:pt x="498759" y="246232"/>
                  </a:lnTo>
                  <a:lnTo>
                    <a:pt x="495612" y="201621"/>
                  </a:lnTo>
                  <a:lnTo>
                    <a:pt x="476323" y="148271"/>
                  </a:lnTo>
                  <a:lnTo>
                    <a:pt x="447034" y="98927"/>
                  </a:lnTo>
                  <a:lnTo>
                    <a:pt x="398639" y="56298"/>
                  </a:lnTo>
                  <a:lnTo>
                    <a:pt x="368005" y="42374"/>
                  </a:lnTo>
                  <a:lnTo>
                    <a:pt x="318777" y="36558"/>
                  </a:lnTo>
                  <a:lnTo>
                    <a:pt x="271305" y="43123"/>
                  </a:lnTo>
                  <a:lnTo>
                    <a:pt x="219338" y="52215"/>
                  </a:lnTo>
                  <a:lnTo>
                    <a:pt x="177765" y="59488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6" name="SMARTInkShape-463">
              <a:extLst>
                <a:ext uri="{FF2B5EF4-FFF2-40B4-BE49-F238E27FC236}">
                  <a16:creationId xmlns:a16="http://schemas.microsoft.com/office/drawing/2014/main" id="{823DF163-111A-460D-8745-642BC4604D5E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5988845" y="3132182"/>
              <a:ext cx="428626" cy="58694"/>
            </a:xfrm>
            <a:custGeom>
              <a:avLst/>
              <a:gdLst/>
              <a:ahLst/>
              <a:cxnLst/>
              <a:rect l="0" t="0" r="0" b="0"/>
              <a:pathLst>
                <a:path w="428626" h="58694">
                  <a:moveTo>
                    <a:pt x="0" y="58693"/>
                  </a:moveTo>
                  <a:lnTo>
                    <a:pt x="0" y="58693"/>
                  </a:lnTo>
                  <a:lnTo>
                    <a:pt x="6319" y="58693"/>
                  </a:lnTo>
                  <a:lnTo>
                    <a:pt x="12950" y="55165"/>
                  </a:lnTo>
                  <a:lnTo>
                    <a:pt x="20307" y="50510"/>
                  </a:lnTo>
                  <a:lnTo>
                    <a:pt x="33427" y="47277"/>
                  </a:lnTo>
                  <a:lnTo>
                    <a:pt x="58245" y="44238"/>
                  </a:lnTo>
                  <a:lnTo>
                    <a:pt x="115672" y="24431"/>
                  </a:lnTo>
                  <a:lnTo>
                    <a:pt x="166017" y="13708"/>
                  </a:lnTo>
                  <a:lnTo>
                    <a:pt x="215502" y="3407"/>
                  </a:lnTo>
                  <a:lnTo>
                    <a:pt x="271334" y="0"/>
                  </a:lnTo>
                  <a:lnTo>
                    <a:pt x="305800" y="2180"/>
                  </a:lnTo>
                  <a:lnTo>
                    <a:pt x="365217" y="11969"/>
                  </a:lnTo>
                  <a:lnTo>
                    <a:pt x="428625" y="22974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7" name="SMARTInkShape-464">
              <a:extLst>
                <a:ext uri="{FF2B5EF4-FFF2-40B4-BE49-F238E27FC236}">
                  <a16:creationId xmlns:a16="http://schemas.microsoft.com/office/drawing/2014/main" id="{C21D25FF-9023-476B-9C6F-1CFE69DB0002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6465095" y="3262356"/>
              <a:ext cx="249825" cy="380958"/>
            </a:xfrm>
            <a:custGeom>
              <a:avLst/>
              <a:gdLst/>
              <a:ahLst/>
              <a:cxnLst/>
              <a:rect l="0" t="0" r="0" b="0"/>
              <a:pathLst>
                <a:path w="249825" h="380958">
                  <a:moveTo>
                    <a:pt x="130968" y="11863"/>
                  </a:moveTo>
                  <a:lnTo>
                    <a:pt x="130968" y="11863"/>
                  </a:lnTo>
                  <a:lnTo>
                    <a:pt x="141219" y="11863"/>
                  </a:lnTo>
                  <a:lnTo>
                    <a:pt x="152052" y="3680"/>
                  </a:lnTo>
                  <a:lnTo>
                    <a:pt x="164498" y="447"/>
                  </a:lnTo>
                  <a:lnTo>
                    <a:pt x="193317" y="0"/>
                  </a:lnTo>
                  <a:lnTo>
                    <a:pt x="201894" y="3504"/>
                  </a:lnTo>
                  <a:lnTo>
                    <a:pt x="210115" y="8147"/>
                  </a:lnTo>
                  <a:lnTo>
                    <a:pt x="226173" y="11129"/>
                  </a:lnTo>
                  <a:lnTo>
                    <a:pt x="230157" y="11374"/>
                  </a:lnTo>
                  <a:lnTo>
                    <a:pt x="238111" y="15173"/>
                  </a:lnTo>
                  <a:lnTo>
                    <a:pt x="242084" y="18038"/>
                  </a:lnTo>
                  <a:lnTo>
                    <a:pt x="246498" y="24750"/>
                  </a:lnTo>
                  <a:lnTo>
                    <a:pt x="249332" y="39838"/>
                  </a:lnTo>
                  <a:lnTo>
                    <a:pt x="249824" y="51608"/>
                  </a:lnTo>
                  <a:lnTo>
                    <a:pt x="243647" y="69794"/>
                  </a:lnTo>
                  <a:lnTo>
                    <a:pt x="211786" y="125510"/>
                  </a:lnTo>
                  <a:lnTo>
                    <a:pt x="199519" y="138660"/>
                  </a:lnTo>
                  <a:lnTo>
                    <a:pt x="174210" y="153502"/>
                  </a:lnTo>
                  <a:lnTo>
                    <a:pt x="123250" y="178442"/>
                  </a:lnTo>
                  <a:lnTo>
                    <a:pt x="112986" y="185117"/>
                  </a:lnTo>
                  <a:lnTo>
                    <a:pt x="95616" y="192930"/>
                  </a:lnTo>
                  <a:lnTo>
                    <a:pt x="87475" y="198170"/>
                  </a:lnTo>
                  <a:lnTo>
                    <a:pt x="75453" y="201120"/>
                  </a:lnTo>
                  <a:lnTo>
                    <a:pt x="60229" y="202314"/>
                  </a:lnTo>
                  <a:lnTo>
                    <a:pt x="99382" y="202362"/>
                  </a:lnTo>
                  <a:lnTo>
                    <a:pt x="107228" y="205890"/>
                  </a:lnTo>
                  <a:lnTo>
                    <a:pt x="111172" y="208683"/>
                  </a:lnTo>
                  <a:lnTo>
                    <a:pt x="140398" y="217061"/>
                  </a:lnTo>
                  <a:lnTo>
                    <a:pt x="149711" y="222125"/>
                  </a:lnTo>
                  <a:lnTo>
                    <a:pt x="158260" y="224375"/>
                  </a:lnTo>
                  <a:lnTo>
                    <a:pt x="166469" y="232431"/>
                  </a:lnTo>
                  <a:lnTo>
                    <a:pt x="186952" y="261398"/>
                  </a:lnTo>
                  <a:lnTo>
                    <a:pt x="190188" y="276239"/>
                  </a:lnTo>
                  <a:lnTo>
                    <a:pt x="190437" y="290157"/>
                  </a:lnTo>
                  <a:lnTo>
                    <a:pt x="186944" y="297827"/>
                  </a:lnTo>
                  <a:lnTo>
                    <a:pt x="162510" y="325406"/>
                  </a:lnTo>
                  <a:lnTo>
                    <a:pt x="135973" y="341271"/>
                  </a:lnTo>
                  <a:lnTo>
                    <a:pt x="97413" y="353617"/>
                  </a:lnTo>
                  <a:lnTo>
                    <a:pt x="77690" y="358222"/>
                  </a:lnTo>
                  <a:lnTo>
                    <a:pt x="0" y="380957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12" name="SMARTInkShape-Group185">
            <a:extLst>
              <a:ext uri="{FF2B5EF4-FFF2-40B4-BE49-F238E27FC236}">
                <a16:creationId xmlns:a16="http://schemas.microsoft.com/office/drawing/2014/main" id="{8E9488D0-9347-422C-AD37-F3A74D43F728}"/>
              </a:ext>
            </a:extLst>
          </p:cNvPr>
          <p:cNvGrpSpPr/>
          <p:nvPr/>
        </p:nvGrpSpPr>
        <p:grpSpPr>
          <a:xfrm>
            <a:off x="9259127" y="3024193"/>
            <a:ext cx="563530" cy="702464"/>
            <a:chOff x="9259127" y="3024193"/>
            <a:chExt cx="563530" cy="702464"/>
          </a:xfrm>
        </p:grpSpPr>
        <p:sp>
          <p:nvSpPr>
            <p:cNvPr id="109" name="SMARTInkShape-465">
              <a:extLst>
                <a:ext uri="{FF2B5EF4-FFF2-40B4-BE49-F238E27FC236}">
                  <a16:creationId xmlns:a16="http://schemas.microsoft.com/office/drawing/2014/main" id="{2560B971-E559-473F-9033-4DAF617AAD15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9668069" y="3524395"/>
              <a:ext cx="154588" cy="202262"/>
            </a:xfrm>
            <a:custGeom>
              <a:avLst/>
              <a:gdLst/>
              <a:ahLst/>
              <a:cxnLst/>
              <a:rect l="0" t="0" r="0" b="0"/>
              <a:pathLst>
                <a:path w="154588" h="202262">
                  <a:moveTo>
                    <a:pt x="23619" y="23668"/>
                  </a:moveTo>
                  <a:lnTo>
                    <a:pt x="23619" y="23668"/>
                  </a:lnTo>
                  <a:lnTo>
                    <a:pt x="23619" y="11774"/>
                  </a:lnTo>
                  <a:lnTo>
                    <a:pt x="29939" y="5445"/>
                  </a:lnTo>
                  <a:lnTo>
                    <a:pt x="36570" y="2339"/>
                  </a:lnTo>
                  <a:lnTo>
                    <a:pt x="59436" y="0"/>
                  </a:lnTo>
                  <a:lnTo>
                    <a:pt x="69524" y="3447"/>
                  </a:lnTo>
                  <a:lnTo>
                    <a:pt x="88673" y="17595"/>
                  </a:lnTo>
                  <a:lnTo>
                    <a:pt x="92219" y="24497"/>
                  </a:lnTo>
                  <a:lnTo>
                    <a:pt x="94807" y="47553"/>
                  </a:lnTo>
                  <a:lnTo>
                    <a:pt x="94890" y="51497"/>
                  </a:lnTo>
                  <a:lnTo>
                    <a:pt x="91455" y="59408"/>
                  </a:lnTo>
                  <a:lnTo>
                    <a:pt x="35715" y="118700"/>
                  </a:lnTo>
                  <a:lnTo>
                    <a:pt x="18006" y="136435"/>
                  </a:lnTo>
                  <a:lnTo>
                    <a:pt x="10981" y="139932"/>
                  </a:lnTo>
                  <a:lnTo>
                    <a:pt x="7257" y="140865"/>
                  </a:lnTo>
                  <a:lnTo>
                    <a:pt x="4773" y="142809"/>
                  </a:lnTo>
                  <a:lnTo>
                    <a:pt x="460" y="152817"/>
                  </a:lnTo>
                  <a:lnTo>
                    <a:pt x="0" y="160418"/>
                  </a:lnTo>
                  <a:lnTo>
                    <a:pt x="3421" y="167348"/>
                  </a:lnTo>
                  <a:lnTo>
                    <a:pt x="6184" y="171048"/>
                  </a:lnTo>
                  <a:lnTo>
                    <a:pt x="12784" y="175160"/>
                  </a:lnTo>
                  <a:lnTo>
                    <a:pt x="66433" y="189123"/>
                  </a:lnTo>
                  <a:lnTo>
                    <a:pt x="119388" y="198429"/>
                  </a:lnTo>
                  <a:lnTo>
                    <a:pt x="154587" y="202261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0" name="SMARTInkShape-466">
              <a:extLst>
                <a:ext uri="{FF2B5EF4-FFF2-40B4-BE49-F238E27FC236}">
                  <a16:creationId xmlns:a16="http://schemas.microsoft.com/office/drawing/2014/main" id="{11F6EAA6-123C-427F-8D55-406775586241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9259127" y="3024193"/>
              <a:ext cx="491966" cy="628859"/>
            </a:xfrm>
            <a:custGeom>
              <a:avLst/>
              <a:gdLst/>
              <a:ahLst/>
              <a:cxnLst/>
              <a:rect l="0" t="0" r="0" b="0"/>
              <a:pathLst>
                <a:path w="491966" h="628859">
                  <a:moveTo>
                    <a:pt x="468279" y="23807"/>
                  </a:moveTo>
                  <a:lnTo>
                    <a:pt x="468279" y="23807"/>
                  </a:lnTo>
                  <a:lnTo>
                    <a:pt x="461959" y="17486"/>
                  </a:lnTo>
                  <a:lnTo>
                    <a:pt x="458855" y="10855"/>
                  </a:lnTo>
                  <a:lnTo>
                    <a:pt x="458028" y="7235"/>
                  </a:lnTo>
                  <a:lnTo>
                    <a:pt x="456153" y="4822"/>
                  </a:lnTo>
                  <a:lnTo>
                    <a:pt x="450542" y="2140"/>
                  </a:lnTo>
                  <a:lnTo>
                    <a:pt x="396800" y="0"/>
                  </a:lnTo>
                  <a:lnTo>
                    <a:pt x="338219" y="9419"/>
                  </a:lnTo>
                  <a:lnTo>
                    <a:pt x="305388" y="14693"/>
                  </a:lnTo>
                  <a:lnTo>
                    <a:pt x="254222" y="40295"/>
                  </a:lnTo>
                  <a:lnTo>
                    <a:pt x="204546" y="69373"/>
                  </a:lnTo>
                  <a:lnTo>
                    <a:pt x="167867" y="100913"/>
                  </a:lnTo>
                  <a:lnTo>
                    <a:pt x="127126" y="155522"/>
                  </a:lnTo>
                  <a:lnTo>
                    <a:pt x="96571" y="195689"/>
                  </a:lnTo>
                  <a:lnTo>
                    <a:pt x="76425" y="248308"/>
                  </a:lnTo>
                  <a:lnTo>
                    <a:pt x="67307" y="288764"/>
                  </a:lnTo>
                  <a:lnTo>
                    <a:pt x="64226" y="343520"/>
                  </a:lnTo>
                  <a:lnTo>
                    <a:pt x="42637" y="371836"/>
                  </a:lnTo>
                  <a:lnTo>
                    <a:pt x="14522" y="402059"/>
                  </a:lnTo>
                  <a:lnTo>
                    <a:pt x="2026" y="433131"/>
                  </a:lnTo>
                  <a:lnTo>
                    <a:pt x="0" y="461052"/>
                  </a:lnTo>
                  <a:lnTo>
                    <a:pt x="9479" y="511314"/>
                  </a:lnTo>
                  <a:lnTo>
                    <a:pt x="25413" y="558137"/>
                  </a:lnTo>
                  <a:lnTo>
                    <a:pt x="45283" y="584441"/>
                  </a:lnTo>
                  <a:lnTo>
                    <a:pt x="96170" y="616594"/>
                  </a:lnTo>
                  <a:lnTo>
                    <a:pt x="134011" y="626750"/>
                  </a:lnTo>
                  <a:lnTo>
                    <a:pt x="174170" y="628858"/>
                  </a:lnTo>
                  <a:lnTo>
                    <a:pt x="224300" y="614343"/>
                  </a:lnTo>
                  <a:lnTo>
                    <a:pt x="257563" y="597793"/>
                  </a:lnTo>
                  <a:lnTo>
                    <a:pt x="313710" y="555141"/>
                  </a:lnTo>
                  <a:lnTo>
                    <a:pt x="364762" y="499770"/>
                  </a:lnTo>
                  <a:lnTo>
                    <a:pt x="393249" y="461538"/>
                  </a:lnTo>
                  <a:lnTo>
                    <a:pt x="398415" y="450565"/>
                  </a:lnTo>
                  <a:lnTo>
                    <a:pt x="457125" y="404438"/>
                  </a:lnTo>
                  <a:lnTo>
                    <a:pt x="475669" y="380831"/>
                  </a:lnTo>
                  <a:lnTo>
                    <a:pt x="484793" y="357109"/>
                  </a:lnTo>
                  <a:lnTo>
                    <a:pt x="491131" y="298964"/>
                  </a:lnTo>
                  <a:lnTo>
                    <a:pt x="491965" y="248369"/>
                  </a:lnTo>
                  <a:lnTo>
                    <a:pt x="482561" y="203397"/>
                  </a:lnTo>
                  <a:lnTo>
                    <a:pt x="470453" y="176090"/>
                  </a:lnTo>
                  <a:lnTo>
                    <a:pt x="429741" y="119143"/>
                  </a:lnTo>
                  <a:lnTo>
                    <a:pt x="393933" y="87324"/>
                  </a:lnTo>
                  <a:lnTo>
                    <a:pt x="347620" y="63499"/>
                  </a:lnTo>
                  <a:lnTo>
                    <a:pt x="289686" y="35713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1" name="SMARTInkShape-467">
              <a:extLst>
                <a:ext uri="{FF2B5EF4-FFF2-40B4-BE49-F238E27FC236}">
                  <a16:creationId xmlns:a16="http://schemas.microsoft.com/office/drawing/2014/main" id="{C29C4A92-8CAD-4D60-B493-3C21FB6C5414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9263063" y="3274709"/>
              <a:ext cx="309563" cy="23323"/>
            </a:xfrm>
            <a:custGeom>
              <a:avLst/>
              <a:gdLst/>
              <a:ahLst/>
              <a:cxnLst/>
              <a:rect l="0" t="0" r="0" b="0"/>
              <a:pathLst>
                <a:path w="309563" h="23323">
                  <a:moveTo>
                    <a:pt x="0" y="11416"/>
                  </a:moveTo>
                  <a:lnTo>
                    <a:pt x="0" y="11416"/>
                  </a:lnTo>
                  <a:lnTo>
                    <a:pt x="21666" y="11416"/>
                  </a:lnTo>
                  <a:lnTo>
                    <a:pt x="32894" y="3234"/>
                  </a:lnTo>
                  <a:lnTo>
                    <a:pt x="40195" y="1165"/>
                  </a:lnTo>
                  <a:lnTo>
                    <a:pt x="58064" y="0"/>
                  </a:lnTo>
                  <a:lnTo>
                    <a:pt x="105494" y="7789"/>
                  </a:lnTo>
                  <a:lnTo>
                    <a:pt x="160148" y="10939"/>
                  </a:lnTo>
                  <a:lnTo>
                    <a:pt x="206112" y="11322"/>
                  </a:lnTo>
                  <a:lnTo>
                    <a:pt x="254804" y="12711"/>
                  </a:lnTo>
                  <a:lnTo>
                    <a:pt x="309562" y="23322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16" name="SMARTInkShape-Group186">
            <a:extLst>
              <a:ext uri="{FF2B5EF4-FFF2-40B4-BE49-F238E27FC236}">
                <a16:creationId xmlns:a16="http://schemas.microsoft.com/office/drawing/2014/main" id="{FFB5444C-0461-4B0B-BBD6-8D35445DF1A9}"/>
              </a:ext>
            </a:extLst>
          </p:cNvPr>
          <p:cNvGrpSpPr/>
          <p:nvPr/>
        </p:nvGrpSpPr>
        <p:grpSpPr>
          <a:xfrm>
            <a:off x="6143625" y="4631531"/>
            <a:ext cx="785814" cy="676979"/>
            <a:chOff x="6143625" y="4631531"/>
            <a:chExt cx="785814" cy="676979"/>
          </a:xfrm>
        </p:grpSpPr>
        <p:sp>
          <p:nvSpPr>
            <p:cNvPr id="113" name="SMARTInkShape-468">
              <a:extLst>
                <a:ext uri="{FF2B5EF4-FFF2-40B4-BE49-F238E27FC236}">
                  <a16:creationId xmlns:a16="http://schemas.microsoft.com/office/drawing/2014/main" id="{BAA4228A-EC73-4EA1-9665-95B1361AB782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6703219" y="4631531"/>
              <a:ext cx="226220" cy="23814"/>
            </a:xfrm>
            <a:custGeom>
              <a:avLst/>
              <a:gdLst/>
              <a:ahLst/>
              <a:cxnLst/>
              <a:rect l="0" t="0" r="0" b="0"/>
              <a:pathLst>
                <a:path w="226220" h="23814">
                  <a:moveTo>
                    <a:pt x="226219" y="0"/>
                  </a:moveTo>
                  <a:lnTo>
                    <a:pt x="226219" y="0"/>
                  </a:lnTo>
                  <a:lnTo>
                    <a:pt x="170434" y="0"/>
                  </a:lnTo>
                  <a:lnTo>
                    <a:pt x="117665" y="0"/>
                  </a:lnTo>
                  <a:lnTo>
                    <a:pt x="72346" y="6321"/>
                  </a:lnTo>
                  <a:lnTo>
                    <a:pt x="18406" y="18986"/>
                  </a:lnTo>
                  <a:lnTo>
                    <a:pt x="0" y="23813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4" name="SMARTInkShape-469">
              <a:extLst>
                <a:ext uri="{FF2B5EF4-FFF2-40B4-BE49-F238E27FC236}">
                  <a16:creationId xmlns:a16="http://schemas.microsoft.com/office/drawing/2014/main" id="{866E5437-0B81-441A-9CDA-D5C4C16041E4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6303956" y="4691287"/>
              <a:ext cx="582702" cy="617223"/>
            </a:xfrm>
            <a:custGeom>
              <a:avLst/>
              <a:gdLst/>
              <a:ahLst/>
              <a:cxnLst/>
              <a:rect l="0" t="0" r="0" b="0"/>
              <a:pathLst>
                <a:path w="582702" h="617223">
                  <a:moveTo>
                    <a:pt x="196857" y="83119"/>
                  </a:moveTo>
                  <a:lnTo>
                    <a:pt x="196857" y="83119"/>
                  </a:lnTo>
                  <a:lnTo>
                    <a:pt x="142045" y="127679"/>
                  </a:lnTo>
                  <a:lnTo>
                    <a:pt x="112338" y="157381"/>
                  </a:lnTo>
                  <a:lnTo>
                    <a:pt x="103463" y="171563"/>
                  </a:lnTo>
                  <a:lnTo>
                    <a:pt x="96699" y="175344"/>
                  </a:lnTo>
                  <a:lnTo>
                    <a:pt x="89283" y="187607"/>
                  </a:lnTo>
                  <a:lnTo>
                    <a:pt x="60296" y="239117"/>
                  </a:lnTo>
                  <a:lnTo>
                    <a:pt x="28338" y="297591"/>
                  </a:lnTo>
                  <a:lnTo>
                    <a:pt x="12071" y="349057"/>
                  </a:lnTo>
                  <a:lnTo>
                    <a:pt x="6727" y="405333"/>
                  </a:lnTo>
                  <a:lnTo>
                    <a:pt x="0" y="448905"/>
                  </a:lnTo>
                  <a:lnTo>
                    <a:pt x="4709" y="499185"/>
                  </a:lnTo>
                  <a:lnTo>
                    <a:pt x="8270" y="524683"/>
                  </a:lnTo>
                  <a:lnTo>
                    <a:pt x="28587" y="573586"/>
                  </a:lnTo>
                  <a:lnTo>
                    <a:pt x="38727" y="586855"/>
                  </a:lnTo>
                  <a:lnTo>
                    <a:pt x="74430" y="610402"/>
                  </a:lnTo>
                  <a:lnTo>
                    <a:pt x="123383" y="617222"/>
                  </a:lnTo>
                  <a:lnTo>
                    <a:pt x="159212" y="617080"/>
                  </a:lnTo>
                  <a:lnTo>
                    <a:pt x="210338" y="602263"/>
                  </a:lnTo>
                  <a:lnTo>
                    <a:pt x="259078" y="579553"/>
                  </a:lnTo>
                  <a:lnTo>
                    <a:pt x="308090" y="543018"/>
                  </a:lnTo>
                  <a:lnTo>
                    <a:pt x="366304" y="494505"/>
                  </a:lnTo>
                  <a:lnTo>
                    <a:pt x="421891" y="436115"/>
                  </a:lnTo>
                  <a:lnTo>
                    <a:pt x="463530" y="376684"/>
                  </a:lnTo>
                  <a:lnTo>
                    <a:pt x="496230" y="320706"/>
                  </a:lnTo>
                  <a:lnTo>
                    <a:pt x="527453" y="261642"/>
                  </a:lnTo>
                  <a:lnTo>
                    <a:pt x="549709" y="202172"/>
                  </a:lnTo>
                  <a:lnTo>
                    <a:pt x="569871" y="142649"/>
                  </a:lnTo>
                  <a:lnTo>
                    <a:pt x="581811" y="94290"/>
                  </a:lnTo>
                  <a:lnTo>
                    <a:pt x="582701" y="71327"/>
                  </a:lnTo>
                  <a:lnTo>
                    <a:pt x="574754" y="27126"/>
                  </a:lnTo>
                  <a:lnTo>
                    <a:pt x="561368" y="8412"/>
                  </a:lnTo>
                  <a:lnTo>
                    <a:pt x="550243" y="3614"/>
                  </a:lnTo>
                  <a:lnTo>
                    <a:pt x="498260" y="0"/>
                  </a:lnTo>
                  <a:lnTo>
                    <a:pt x="461341" y="10459"/>
                  </a:lnTo>
                  <a:lnTo>
                    <a:pt x="387357" y="35494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5" name="SMARTInkShape-470">
              <a:extLst>
                <a:ext uri="{FF2B5EF4-FFF2-40B4-BE49-F238E27FC236}">
                  <a16:creationId xmlns:a16="http://schemas.microsoft.com/office/drawing/2014/main" id="{0150ADD7-75FF-429E-94E6-F7E2FDBC2AE0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143625" y="4869656"/>
              <a:ext cx="511970" cy="47625"/>
            </a:xfrm>
            <a:custGeom>
              <a:avLst/>
              <a:gdLst/>
              <a:ahLst/>
              <a:cxnLst/>
              <a:rect l="0" t="0" r="0" b="0"/>
              <a:pathLst>
                <a:path w="511970" h="47625">
                  <a:moveTo>
                    <a:pt x="0" y="47624"/>
                  </a:moveTo>
                  <a:lnTo>
                    <a:pt x="0" y="47624"/>
                  </a:lnTo>
                  <a:lnTo>
                    <a:pt x="22375" y="38201"/>
                  </a:lnTo>
                  <a:lnTo>
                    <a:pt x="80555" y="29411"/>
                  </a:lnTo>
                  <a:lnTo>
                    <a:pt x="133424" y="24304"/>
                  </a:lnTo>
                  <a:lnTo>
                    <a:pt x="187261" y="15726"/>
                  </a:lnTo>
                  <a:lnTo>
                    <a:pt x="237485" y="12661"/>
                  </a:lnTo>
                  <a:lnTo>
                    <a:pt x="296249" y="12006"/>
                  </a:lnTo>
                  <a:lnTo>
                    <a:pt x="335841" y="8399"/>
                  </a:lnTo>
                  <a:lnTo>
                    <a:pt x="381487" y="1659"/>
                  </a:lnTo>
                  <a:lnTo>
                    <a:pt x="426196" y="737"/>
                  </a:lnTo>
                  <a:lnTo>
                    <a:pt x="473847" y="328"/>
                  </a:lnTo>
                  <a:lnTo>
                    <a:pt x="511969" y="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20" name="SMARTInkShape-Group187">
            <a:extLst>
              <a:ext uri="{FF2B5EF4-FFF2-40B4-BE49-F238E27FC236}">
                <a16:creationId xmlns:a16="http://schemas.microsoft.com/office/drawing/2014/main" id="{41BF9BAC-F14B-4B73-87A8-DF3D29E855FE}"/>
              </a:ext>
            </a:extLst>
          </p:cNvPr>
          <p:cNvGrpSpPr/>
          <p:nvPr/>
        </p:nvGrpSpPr>
        <p:grpSpPr>
          <a:xfrm>
            <a:off x="1440656" y="3143250"/>
            <a:ext cx="4286250" cy="750095"/>
            <a:chOff x="1440656" y="3143250"/>
            <a:chExt cx="4286250" cy="750095"/>
          </a:xfrm>
        </p:grpSpPr>
        <p:sp>
          <p:nvSpPr>
            <p:cNvPr id="117" name="SMARTInkShape-471">
              <a:extLst>
                <a:ext uri="{FF2B5EF4-FFF2-40B4-BE49-F238E27FC236}">
                  <a16:creationId xmlns:a16="http://schemas.microsoft.com/office/drawing/2014/main" id="{81ABB85F-9AAD-4931-851F-1B12C41B9B47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1631156" y="3417137"/>
              <a:ext cx="3250408" cy="130927"/>
            </a:xfrm>
            <a:custGeom>
              <a:avLst/>
              <a:gdLst/>
              <a:ahLst/>
              <a:cxnLst/>
              <a:rect l="0" t="0" r="0" b="0"/>
              <a:pathLst>
                <a:path w="3250408" h="130927">
                  <a:moveTo>
                    <a:pt x="0" y="71394"/>
                  </a:moveTo>
                  <a:lnTo>
                    <a:pt x="0" y="71394"/>
                  </a:lnTo>
                  <a:lnTo>
                    <a:pt x="12642" y="77715"/>
                  </a:lnTo>
                  <a:lnTo>
                    <a:pt x="17688" y="78254"/>
                  </a:lnTo>
                  <a:lnTo>
                    <a:pt x="75399" y="71424"/>
                  </a:lnTo>
                  <a:lnTo>
                    <a:pt x="134806" y="67868"/>
                  </a:lnTo>
                  <a:lnTo>
                    <a:pt x="193320" y="60224"/>
                  </a:lnTo>
                  <a:lnTo>
                    <a:pt x="252761" y="59552"/>
                  </a:lnTo>
                  <a:lnTo>
                    <a:pt x="309922" y="59497"/>
                  </a:lnTo>
                  <a:lnTo>
                    <a:pt x="369141" y="59489"/>
                  </a:lnTo>
                  <a:lnTo>
                    <a:pt x="424911" y="59488"/>
                  </a:lnTo>
                  <a:lnTo>
                    <a:pt x="468535" y="59488"/>
                  </a:lnTo>
                  <a:lnTo>
                    <a:pt x="512950" y="59488"/>
                  </a:lnTo>
                  <a:lnTo>
                    <a:pt x="571056" y="59488"/>
                  </a:lnTo>
                  <a:lnTo>
                    <a:pt x="629915" y="58165"/>
                  </a:lnTo>
                  <a:lnTo>
                    <a:pt x="675533" y="51306"/>
                  </a:lnTo>
                  <a:lnTo>
                    <a:pt x="734827" y="48317"/>
                  </a:lnTo>
                  <a:lnTo>
                    <a:pt x="791470" y="47727"/>
                  </a:lnTo>
                  <a:lnTo>
                    <a:pt x="837907" y="47625"/>
                  </a:lnTo>
                  <a:lnTo>
                    <a:pt x="892823" y="39408"/>
                  </a:lnTo>
                  <a:lnTo>
                    <a:pt x="937758" y="36781"/>
                  </a:lnTo>
                  <a:lnTo>
                    <a:pt x="984586" y="34680"/>
                  </a:lnTo>
                  <a:lnTo>
                    <a:pt x="1035943" y="26268"/>
                  </a:lnTo>
                  <a:lnTo>
                    <a:pt x="1082631" y="19147"/>
                  </a:lnTo>
                  <a:lnTo>
                    <a:pt x="1142017" y="14021"/>
                  </a:lnTo>
                  <a:lnTo>
                    <a:pt x="1201308" y="12289"/>
                  </a:lnTo>
                  <a:lnTo>
                    <a:pt x="1239064" y="10666"/>
                  </a:lnTo>
                  <a:lnTo>
                    <a:pt x="1241438" y="8419"/>
                  </a:lnTo>
                  <a:lnTo>
                    <a:pt x="1240376" y="5599"/>
                  </a:lnTo>
                  <a:lnTo>
                    <a:pt x="1244959" y="3718"/>
                  </a:lnTo>
                  <a:lnTo>
                    <a:pt x="1298404" y="452"/>
                  </a:lnTo>
                  <a:lnTo>
                    <a:pt x="1352646" y="103"/>
                  </a:lnTo>
                  <a:lnTo>
                    <a:pt x="1406348" y="0"/>
                  </a:lnTo>
                  <a:lnTo>
                    <a:pt x="1453631" y="3504"/>
                  </a:lnTo>
                  <a:lnTo>
                    <a:pt x="1503308" y="8148"/>
                  </a:lnTo>
                  <a:lnTo>
                    <a:pt x="1554911" y="10762"/>
                  </a:lnTo>
                  <a:lnTo>
                    <a:pt x="1601804" y="11537"/>
                  </a:lnTo>
                  <a:lnTo>
                    <a:pt x="1657402" y="11799"/>
                  </a:lnTo>
                  <a:lnTo>
                    <a:pt x="1712629" y="11850"/>
                  </a:lnTo>
                  <a:lnTo>
                    <a:pt x="1771261" y="11861"/>
                  </a:lnTo>
                  <a:lnTo>
                    <a:pt x="1830271" y="11863"/>
                  </a:lnTo>
                  <a:lnTo>
                    <a:pt x="1886858" y="18184"/>
                  </a:lnTo>
                  <a:lnTo>
                    <a:pt x="1940810" y="22666"/>
                  </a:lnTo>
                  <a:lnTo>
                    <a:pt x="1985578" y="24765"/>
                  </a:lnTo>
                  <a:lnTo>
                    <a:pt x="2044585" y="33128"/>
                  </a:lnTo>
                  <a:lnTo>
                    <a:pt x="2101171" y="41493"/>
                  </a:lnTo>
                  <a:lnTo>
                    <a:pt x="2155123" y="46379"/>
                  </a:lnTo>
                  <a:lnTo>
                    <a:pt x="2211837" y="47344"/>
                  </a:lnTo>
                  <a:lnTo>
                    <a:pt x="2267970" y="53855"/>
                  </a:lnTo>
                  <a:lnTo>
                    <a:pt x="2309296" y="56985"/>
                  </a:lnTo>
                  <a:lnTo>
                    <a:pt x="2353239" y="58375"/>
                  </a:lnTo>
                  <a:lnTo>
                    <a:pt x="2400291" y="60481"/>
                  </a:lnTo>
                  <a:lnTo>
                    <a:pt x="2451745" y="68847"/>
                  </a:lnTo>
                  <a:lnTo>
                    <a:pt x="2506447" y="70891"/>
                  </a:lnTo>
                  <a:lnTo>
                    <a:pt x="2560027" y="71295"/>
                  </a:lnTo>
                  <a:lnTo>
                    <a:pt x="2616668" y="71374"/>
                  </a:lnTo>
                  <a:lnTo>
                    <a:pt x="2654292" y="67860"/>
                  </a:lnTo>
                  <a:lnTo>
                    <a:pt x="2708881" y="61142"/>
                  </a:lnTo>
                  <a:lnTo>
                    <a:pt x="2766407" y="59815"/>
                  </a:lnTo>
                  <a:lnTo>
                    <a:pt x="2810841" y="59633"/>
                  </a:lnTo>
                  <a:lnTo>
                    <a:pt x="2857930" y="59552"/>
                  </a:lnTo>
                  <a:lnTo>
                    <a:pt x="2901347" y="59517"/>
                  </a:lnTo>
                  <a:lnTo>
                    <a:pt x="2958031" y="63022"/>
                  </a:lnTo>
                  <a:lnTo>
                    <a:pt x="3011654" y="70292"/>
                  </a:lnTo>
                  <a:lnTo>
                    <a:pt x="3061653" y="77569"/>
                  </a:lnTo>
                  <a:lnTo>
                    <a:pt x="3114736" y="90351"/>
                  </a:lnTo>
                  <a:lnTo>
                    <a:pt x="3167555" y="101303"/>
                  </a:lnTo>
                  <a:lnTo>
                    <a:pt x="3250407" y="130926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8" name="SMARTInkShape-472">
              <a:extLst>
                <a:ext uri="{FF2B5EF4-FFF2-40B4-BE49-F238E27FC236}">
                  <a16:creationId xmlns:a16="http://schemas.microsoft.com/office/drawing/2014/main" id="{1D11E6CE-3EAD-429F-B73E-8C86D6908AE3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4226719" y="3143250"/>
              <a:ext cx="1500187" cy="71437"/>
            </a:xfrm>
            <a:custGeom>
              <a:avLst/>
              <a:gdLst/>
              <a:ahLst/>
              <a:cxnLst/>
              <a:rect l="0" t="0" r="0" b="0"/>
              <a:pathLst>
                <a:path w="1500187" h="71437">
                  <a:moveTo>
                    <a:pt x="0" y="0"/>
                  </a:moveTo>
                  <a:lnTo>
                    <a:pt x="0" y="0"/>
                  </a:lnTo>
                  <a:lnTo>
                    <a:pt x="57963" y="0"/>
                  </a:lnTo>
                  <a:lnTo>
                    <a:pt x="100462" y="1323"/>
                  </a:lnTo>
                  <a:lnTo>
                    <a:pt x="139070" y="10251"/>
                  </a:lnTo>
                  <a:lnTo>
                    <a:pt x="188039" y="15216"/>
                  </a:lnTo>
                  <a:lnTo>
                    <a:pt x="217111" y="21266"/>
                  </a:lnTo>
                  <a:lnTo>
                    <a:pt x="262490" y="23309"/>
                  </a:lnTo>
                  <a:lnTo>
                    <a:pt x="316782" y="29984"/>
                  </a:lnTo>
                  <a:lnTo>
                    <a:pt x="369540" y="34586"/>
                  </a:lnTo>
                  <a:lnTo>
                    <a:pt x="420335" y="35495"/>
                  </a:lnTo>
                  <a:lnTo>
                    <a:pt x="474612" y="41995"/>
                  </a:lnTo>
                  <a:lnTo>
                    <a:pt x="524874" y="46513"/>
                  </a:lnTo>
                  <a:lnTo>
                    <a:pt x="580860" y="47405"/>
                  </a:lnTo>
                  <a:lnTo>
                    <a:pt x="636848" y="47582"/>
                  </a:lnTo>
                  <a:lnTo>
                    <a:pt x="690682" y="48939"/>
                  </a:lnTo>
                  <a:lnTo>
                    <a:pt x="735430" y="55805"/>
                  </a:lnTo>
                  <a:lnTo>
                    <a:pt x="794430" y="58795"/>
                  </a:lnTo>
                  <a:lnTo>
                    <a:pt x="851014" y="59386"/>
                  </a:lnTo>
                  <a:lnTo>
                    <a:pt x="897442" y="59488"/>
                  </a:lnTo>
                  <a:lnTo>
                    <a:pt x="952354" y="59523"/>
                  </a:lnTo>
                  <a:lnTo>
                    <a:pt x="1009258" y="59530"/>
                  </a:lnTo>
                  <a:lnTo>
                    <a:pt x="1059108" y="59531"/>
                  </a:lnTo>
                  <a:lnTo>
                    <a:pt x="1115356" y="59531"/>
                  </a:lnTo>
                  <a:lnTo>
                    <a:pt x="1166055" y="63059"/>
                  </a:lnTo>
                  <a:lnTo>
                    <a:pt x="1218061" y="70334"/>
                  </a:lnTo>
                  <a:lnTo>
                    <a:pt x="1268125" y="71292"/>
                  </a:lnTo>
                  <a:lnTo>
                    <a:pt x="1318865" y="71418"/>
                  </a:lnTo>
                  <a:lnTo>
                    <a:pt x="1376996" y="71436"/>
                  </a:lnTo>
                  <a:lnTo>
                    <a:pt x="1431226" y="60267"/>
                  </a:lnTo>
                  <a:lnTo>
                    <a:pt x="1445725" y="58535"/>
                  </a:lnTo>
                  <a:lnTo>
                    <a:pt x="1487300" y="48380"/>
                  </a:lnTo>
                  <a:lnTo>
                    <a:pt x="1500186" y="47625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9" name="SMARTInkShape-473">
              <a:extLst>
                <a:ext uri="{FF2B5EF4-FFF2-40B4-BE49-F238E27FC236}">
                  <a16:creationId xmlns:a16="http://schemas.microsoft.com/office/drawing/2014/main" id="{F366CFEB-04FC-4A3D-8EA7-219BBCF2BF9A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1440656" y="3798094"/>
              <a:ext cx="1464470" cy="95251"/>
            </a:xfrm>
            <a:custGeom>
              <a:avLst/>
              <a:gdLst/>
              <a:ahLst/>
              <a:cxnLst/>
              <a:rect l="0" t="0" r="0" b="0"/>
              <a:pathLst>
                <a:path w="1464470" h="95251">
                  <a:moveTo>
                    <a:pt x="0" y="35719"/>
                  </a:moveTo>
                  <a:lnTo>
                    <a:pt x="0" y="35719"/>
                  </a:lnTo>
                  <a:lnTo>
                    <a:pt x="0" y="29398"/>
                  </a:lnTo>
                  <a:lnTo>
                    <a:pt x="1323" y="27536"/>
                  </a:lnTo>
                  <a:lnTo>
                    <a:pt x="3528" y="26295"/>
                  </a:lnTo>
                  <a:lnTo>
                    <a:pt x="21667" y="23958"/>
                  </a:lnTo>
                  <a:lnTo>
                    <a:pt x="33876" y="23825"/>
                  </a:lnTo>
                  <a:lnTo>
                    <a:pt x="62380" y="13562"/>
                  </a:lnTo>
                  <a:lnTo>
                    <a:pt x="116427" y="5731"/>
                  </a:lnTo>
                  <a:lnTo>
                    <a:pt x="173697" y="503"/>
                  </a:lnTo>
                  <a:lnTo>
                    <a:pt x="231456" y="29"/>
                  </a:lnTo>
                  <a:lnTo>
                    <a:pt x="286440" y="4"/>
                  </a:lnTo>
                  <a:lnTo>
                    <a:pt x="335949" y="0"/>
                  </a:lnTo>
                  <a:lnTo>
                    <a:pt x="393245" y="0"/>
                  </a:lnTo>
                  <a:lnTo>
                    <a:pt x="444126" y="0"/>
                  </a:lnTo>
                  <a:lnTo>
                    <a:pt x="498421" y="6320"/>
                  </a:lnTo>
                  <a:lnTo>
                    <a:pt x="547363" y="10803"/>
                  </a:lnTo>
                  <a:lnTo>
                    <a:pt x="598776" y="15216"/>
                  </a:lnTo>
                  <a:lnTo>
                    <a:pt x="653176" y="22114"/>
                  </a:lnTo>
                  <a:lnTo>
                    <a:pt x="703463" y="23477"/>
                  </a:lnTo>
                  <a:lnTo>
                    <a:pt x="759453" y="23746"/>
                  </a:lnTo>
                  <a:lnTo>
                    <a:pt x="809122" y="23799"/>
                  </a:lnTo>
                  <a:lnTo>
                    <a:pt x="865333" y="22487"/>
                  </a:lnTo>
                  <a:lnTo>
                    <a:pt x="919554" y="14388"/>
                  </a:lnTo>
                  <a:lnTo>
                    <a:pt x="965228" y="12642"/>
                  </a:lnTo>
                  <a:lnTo>
                    <a:pt x="1021748" y="12051"/>
                  </a:lnTo>
                  <a:lnTo>
                    <a:pt x="1080636" y="13258"/>
                  </a:lnTo>
                  <a:lnTo>
                    <a:pt x="1127462" y="20097"/>
                  </a:lnTo>
                  <a:lnTo>
                    <a:pt x="1174850" y="24034"/>
                  </a:lnTo>
                  <a:lnTo>
                    <a:pt x="1221082" y="31668"/>
                  </a:lnTo>
                  <a:lnTo>
                    <a:pt x="1276457" y="38446"/>
                  </a:lnTo>
                  <a:lnTo>
                    <a:pt x="1312117" y="46192"/>
                  </a:lnTo>
                  <a:lnTo>
                    <a:pt x="1363243" y="58453"/>
                  </a:lnTo>
                  <a:lnTo>
                    <a:pt x="1464469" y="9525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25" name="SMARTInkShape-Group188">
            <a:extLst>
              <a:ext uri="{FF2B5EF4-FFF2-40B4-BE49-F238E27FC236}">
                <a16:creationId xmlns:a16="http://schemas.microsoft.com/office/drawing/2014/main" id="{283CF6FC-062B-4990-B7BF-7DBA35BB6A0C}"/>
              </a:ext>
            </a:extLst>
          </p:cNvPr>
          <p:cNvGrpSpPr/>
          <p:nvPr/>
        </p:nvGrpSpPr>
        <p:grpSpPr>
          <a:xfrm>
            <a:off x="6715125" y="2190750"/>
            <a:ext cx="976137" cy="1214438"/>
            <a:chOff x="6715125" y="2190750"/>
            <a:chExt cx="976137" cy="1214438"/>
          </a:xfrm>
        </p:grpSpPr>
        <p:sp>
          <p:nvSpPr>
            <p:cNvPr id="121" name="SMARTInkShape-474">
              <a:extLst>
                <a:ext uri="{FF2B5EF4-FFF2-40B4-BE49-F238E27FC236}">
                  <a16:creationId xmlns:a16="http://schemas.microsoft.com/office/drawing/2014/main" id="{15B619C5-E4E6-4128-8857-8E01EBE5EFAD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6715125" y="2214563"/>
              <a:ext cx="83345" cy="71438"/>
            </a:xfrm>
            <a:custGeom>
              <a:avLst/>
              <a:gdLst/>
              <a:ahLst/>
              <a:cxnLst/>
              <a:rect l="0" t="0" r="0" b="0"/>
              <a:pathLst>
                <a:path w="83345" h="71438">
                  <a:moveTo>
                    <a:pt x="0" y="71437"/>
                  </a:moveTo>
                  <a:lnTo>
                    <a:pt x="0" y="71437"/>
                  </a:lnTo>
                  <a:lnTo>
                    <a:pt x="0" y="60021"/>
                  </a:lnTo>
                  <a:lnTo>
                    <a:pt x="10251" y="59574"/>
                  </a:lnTo>
                  <a:lnTo>
                    <a:pt x="10802" y="58236"/>
                  </a:lnTo>
                  <a:lnTo>
                    <a:pt x="11416" y="53223"/>
                  </a:lnTo>
                  <a:lnTo>
                    <a:pt x="12902" y="51357"/>
                  </a:lnTo>
                  <a:lnTo>
                    <a:pt x="56733" y="28941"/>
                  </a:lnTo>
                  <a:lnTo>
                    <a:pt x="83344" y="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2" name="SMARTInkShape-475">
              <a:extLst>
                <a:ext uri="{FF2B5EF4-FFF2-40B4-BE49-F238E27FC236}">
                  <a16:creationId xmlns:a16="http://schemas.microsoft.com/office/drawing/2014/main" id="{09F861C4-F679-498B-9C8D-3CB3C432B344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6834188" y="2345531"/>
              <a:ext cx="726282" cy="821533"/>
            </a:xfrm>
            <a:custGeom>
              <a:avLst/>
              <a:gdLst/>
              <a:ahLst/>
              <a:cxnLst/>
              <a:rect l="0" t="0" r="0" b="0"/>
              <a:pathLst>
                <a:path w="726282" h="821533">
                  <a:moveTo>
                    <a:pt x="0" y="0"/>
                  </a:moveTo>
                  <a:lnTo>
                    <a:pt x="0" y="0"/>
                  </a:lnTo>
                  <a:lnTo>
                    <a:pt x="10251" y="20503"/>
                  </a:lnTo>
                  <a:lnTo>
                    <a:pt x="11893" y="79228"/>
                  </a:lnTo>
                  <a:lnTo>
                    <a:pt x="24031" y="127688"/>
                  </a:lnTo>
                  <a:lnTo>
                    <a:pt x="36545" y="183189"/>
                  </a:lnTo>
                  <a:lnTo>
                    <a:pt x="54348" y="237407"/>
                  </a:lnTo>
                  <a:lnTo>
                    <a:pt x="60641" y="264518"/>
                  </a:lnTo>
                  <a:lnTo>
                    <a:pt x="90507" y="321592"/>
                  </a:lnTo>
                  <a:lnTo>
                    <a:pt x="116348" y="380908"/>
                  </a:lnTo>
                  <a:lnTo>
                    <a:pt x="151026" y="440420"/>
                  </a:lnTo>
                  <a:lnTo>
                    <a:pt x="194836" y="499949"/>
                  </a:lnTo>
                  <a:lnTo>
                    <a:pt x="250052" y="559355"/>
                  </a:lnTo>
                  <a:lnTo>
                    <a:pt x="305595" y="615143"/>
                  </a:lnTo>
                  <a:lnTo>
                    <a:pt x="363470" y="662780"/>
                  </a:lnTo>
                  <a:lnTo>
                    <a:pt x="422856" y="700155"/>
                  </a:lnTo>
                  <a:lnTo>
                    <a:pt x="482374" y="736019"/>
                  </a:lnTo>
                  <a:lnTo>
                    <a:pt x="540115" y="764720"/>
                  </a:lnTo>
                  <a:lnTo>
                    <a:pt x="581162" y="779563"/>
                  </a:lnTo>
                  <a:lnTo>
                    <a:pt x="633136" y="793172"/>
                  </a:lnTo>
                  <a:lnTo>
                    <a:pt x="687083" y="803441"/>
                  </a:lnTo>
                  <a:lnTo>
                    <a:pt x="726281" y="821532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3" name="SMARTInkShape-476">
              <a:extLst>
                <a:ext uri="{FF2B5EF4-FFF2-40B4-BE49-F238E27FC236}">
                  <a16:creationId xmlns:a16="http://schemas.microsoft.com/office/drawing/2014/main" id="{83F6DC9C-0791-4190-A916-C56AD2FF9D57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7327858" y="3024188"/>
              <a:ext cx="363404" cy="381000"/>
            </a:xfrm>
            <a:custGeom>
              <a:avLst/>
              <a:gdLst/>
              <a:ahLst/>
              <a:cxnLst/>
              <a:rect l="0" t="0" r="0" b="0"/>
              <a:pathLst>
                <a:path w="363404" h="381000">
                  <a:moveTo>
                    <a:pt x="77830" y="0"/>
                  </a:moveTo>
                  <a:lnTo>
                    <a:pt x="77830" y="0"/>
                  </a:lnTo>
                  <a:lnTo>
                    <a:pt x="77830" y="6320"/>
                  </a:lnTo>
                  <a:lnTo>
                    <a:pt x="79153" y="8182"/>
                  </a:lnTo>
                  <a:lnTo>
                    <a:pt x="81357" y="9423"/>
                  </a:lnTo>
                  <a:lnTo>
                    <a:pt x="89245" y="11760"/>
                  </a:lnTo>
                  <a:lnTo>
                    <a:pt x="89590" y="18183"/>
                  </a:lnTo>
                  <a:lnTo>
                    <a:pt x="93199" y="24838"/>
                  </a:lnTo>
                  <a:lnTo>
                    <a:pt x="117720" y="51653"/>
                  </a:lnTo>
                  <a:lnTo>
                    <a:pt x="156113" y="80701"/>
                  </a:lnTo>
                  <a:lnTo>
                    <a:pt x="170110" y="99464"/>
                  </a:lnTo>
                  <a:lnTo>
                    <a:pt x="194346" y="121854"/>
                  </a:lnTo>
                  <a:lnTo>
                    <a:pt x="205020" y="134855"/>
                  </a:lnTo>
                  <a:lnTo>
                    <a:pt x="262901" y="186645"/>
                  </a:lnTo>
                  <a:lnTo>
                    <a:pt x="277158" y="206261"/>
                  </a:lnTo>
                  <a:lnTo>
                    <a:pt x="301480" y="228940"/>
                  </a:lnTo>
                  <a:lnTo>
                    <a:pt x="319416" y="252185"/>
                  </a:lnTo>
                  <a:lnTo>
                    <a:pt x="342558" y="269516"/>
                  </a:lnTo>
                  <a:lnTo>
                    <a:pt x="356794" y="295992"/>
                  </a:lnTo>
                  <a:lnTo>
                    <a:pt x="362984" y="318622"/>
                  </a:lnTo>
                  <a:lnTo>
                    <a:pt x="363403" y="326945"/>
                  </a:lnTo>
                  <a:lnTo>
                    <a:pt x="359974" y="334045"/>
                  </a:lnTo>
                  <a:lnTo>
                    <a:pt x="357206" y="337790"/>
                  </a:lnTo>
                  <a:lnTo>
                    <a:pt x="350605" y="341951"/>
                  </a:lnTo>
                  <a:lnTo>
                    <a:pt x="343261" y="345124"/>
                  </a:lnTo>
                  <a:lnTo>
                    <a:pt x="317509" y="361658"/>
                  </a:lnTo>
                  <a:lnTo>
                    <a:pt x="264220" y="376840"/>
                  </a:lnTo>
                  <a:lnTo>
                    <a:pt x="208790" y="380756"/>
                  </a:lnTo>
                  <a:lnTo>
                    <a:pt x="153236" y="380985"/>
                  </a:lnTo>
                  <a:lnTo>
                    <a:pt x="98996" y="380999"/>
                  </a:lnTo>
                  <a:lnTo>
                    <a:pt x="82043" y="379676"/>
                  </a:lnTo>
                  <a:lnTo>
                    <a:pt x="42938" y="366301"/>
                  </a:lnTo>
                  <a:lnTo>
                    <a:pt x="34541" y="361238"/>
                  </a:lnTo>
                  <a:lnTo>
                    <a:pt x="22376" y="357065"/>
                  </a:lnTo>
                  <a:lnTo>
                    <a:pt x="14378" y="351400"/>
                  </a:lnTo>
                  <a:lnTo>
                    <a:pt x="9942" y="344473"/>
                  </a:lnTo>
                  <a:lnTo>
                    <a:pt x="0" y="317148"/>
                  </a:lnTo>
                  <a:lnTo>
                    <a:pt x="12385" y="265350"/>
                  </a:lnTo>
                  <a:lnTo>
                    <a:pt x="34352" y="211911"/>
                  </a:lnTo>
                  <a:lnTo>
                    <a:pt x="52453" y="165241"/>
                  </a:lnTo>
                  <a:lnTo>
                    <a:pt x="89736" y="9525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4" name="SMARTInkShape-477">
              <a:extLst>
                <a:ext uri="{FF2B5EF4-FFF2-40B4-BE49-F238E27FC236}">
                  <a16:creationId xmlns:a16="http://schemas.microsoft.com/office/drawing/2014/main" id="{6AE97E28-3999-468D-B344-31AF890FBB90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6798469" y="2190750"/>
              <a:ext cx="297004" cy="285212"/>
            </a:xfrm>
            <a:custGeom>
              <a:avLst/>
              <a:gdLst/>
              <a:ahLst/>
              <a:cxnLst/>
              <a:rect l="0" t="0" r="0" b="0"/>
              <a:pathLst>
                <a:path w="297004" h="285212">
                  <a:moveTo>
                    <a:pt x="154781" y="0"/>
                  </a:moveTo>
                  <a:lnTo>
                    <a:pt x="154781" y="0"/>
                  </a:lnTo>
                  <a:lnTo>
                    <a:pt x="182431" y="24122"/>
                  </a:lnTo>
                  <a:lnTo>
                    <a:pt x="193528" y="31888"/>
                  </a:lnTo>
                  <a:lnTo>
                    <a:pt x="201098" y="42374"/>
                  </a:lnTo>
                  <a:lnTo>
                    <a:pt x="207558" y="45291"/>
                  </a:lnTo>
                  <a:lnTo>
                    <a:pt x="209809" y="47392"/>
                  </a:lnTo>
                  <a:lnTo>
                    <a:pt x="246165" y="103436"/>
                  </a:lnTo>
                  <a:lnTo>
                    <a:pt x="268561" y="139031"/>
                  </a:lnTo>
                  <a:lnTo>
                    <a:pt x="286486" y="196636"/>
                  </a:lnTo>
                  <a:lnTo>
                    <a:pt x="292692" y="207779"/>
                  </a:lnTo>
                  <a:lnTo>
                    <a:pt x="296675" y="225712"/>
                  </a:lnTo>
                  <a:lnTo>
                    <a:pt x="297003" y="229850"/>
                  </a:lnTo>
                  <a:lnTo>
                    <a:pt x="293838" y="237975"/>
                  </a:lnTo>
                  <a:lnTo>
                    <a:pt x="289344" y="245996"/>
                  </a:lnTo>
                  <a:lnTo>
                    <a:pt x="287347" y="253970"/>
                  </a:lnTo>
                  <a:lnTo>
                    <a:pt x="284169" y="256626"/>
                  </a:lnTo>
                  <a:lnTo>
                    <a:pt x="263585" y="264416"/>
                  </a:lnTo>
                  <a:lnTo>
                    <a:pt x="259067" y="267559"/>
                  </a:lnTo>
                  <a:lnTo>
                    <a:pt x="215480" y="281658"/>
                  </a:lnTo>
                  <a:lnTo>
                    <a:pt x="161517" y="285211"/>
                  </a:lnTo>
                  <a:lnTo>
                    <a:pt x="103349" y="273593"/>
                  </a:lnTo>
                  <a:lnTo>
                    <a:pt x="57357" y="257577"/>
                  </a:lnTo>
                  <a:lnTo>
                    <a:pt x="0" y="238125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32" name="SMARTInkShape-Group189">
            <a:extLst>
              <a:ext uri="{FF2B5EF4-FFF2-40B4-BE49-F238E27FC236}">
                <a16:creationId xmlns:a16="http://schemas.microsoft.com/office/drawing/2014/main" id="{63344494-7BF3-47BF-A1D1-C1055ED8C338}"/>
              </a:ext>
            </a:extLst>
          </p:cNvPr>
          <p:cNvGrpSpPr/>
          <p:nvPr/>
        </p:nvGrpSpPr>
        <p:grpSpPr>
          <a:xfrm>
            <a:off x="8596313" y="2786063"/>
            <a:ext cx="595293" cy="1869282"/>
            <a:chOff x="8596313" y="2786063"/>
            <a:chExt cx="595293" cy="1869282"/>
          </a:xfrm>
        </p:grpSpPr>
        <p:sp>
          <p:nvSpPr>
            <p:cNvPr id="126" name="SMARTInkShape-478">
              <a:extLst>
                <a:ext uri="{FF2B5EF4-FFF2-40B4-BE49-F238E27FC236}">
                  <a16:creationId xmlns:a16="http://schemas.microsoft.com/office/drawing/2014/main" id="{06055E56-DBDD-4123-AA05-7135B29AE29B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8786813" y="4214813"/>
              <a:ext cx="368542" cy="440532"/>
            </a:xfrm>
            <a:custGeom>
              <a:avLst/>
              <a:gdLst/>
              <a:ahLst/>
              <a:cxnLst/>
              <a:rect l="0" t="0" r="0" b="0"/>
              <a:pathLst>
                <a:path w="368542" h="440532">
                  <a:moveTo>
                    <a:pt x="0" y="440531"/>
                  </a:moveTo>
                  <a:lnTo>
                    <a:pt x="0" y="440531"/>
                  </a:lnTo>
                  <a:lnTo>
                    <a:pt x="52522" y="394329"/>
                  </a:lnTo>
                  <a:lnTo>
                    <a:pt x="107773" y="368568"/>
                  </a:lnTo>
                  <a:lnTo>
                    <a:pt x="146925" y="350503"/>
                  </a:lnTo>
                  <a:lnTo>
                    <a:pt x="198883" y="342059"/>
                  </a:lnTo>
                  <a:lnTo>
                    <a:pt x="210101" y="337234"/>
                  </a:lnTo>
                  <a:lnTo>
                    <a:pt x="259195" y="327562"/>
                  </a:lnTo>
                  <a:lnTo>
                    <a:pt x="315307" y="321825"/>
                  </a:lnTo>
                  <a:lnTo>
                    <a:pt x="324462" y="321627"/>
                  </a:lnTo>
                  <a:lnTo>
                    <a:pt x="332941" y="318011"/>
                  </a:lnTo>
                  <a:lnTo>
                    <a:pt x="341120" y="313317"/>
                  </a:lnTo>
                  <a:lnTo>
                    <a:pt x="349163" y="311231"/>
                  </a:lnTo>
                  <a:lnTo>
                    <a:pt x="351838" y="309352"/>
                  </a:lnTo>
                  <a:lnTo>
                    <a:pt x="353621" y="306776"/>
                  </a:lnTo>
                  <a:lnTo>
                    <a:pt x="356925" y="300387"/>
                  </a:lnTo>
                  <a:lnTo>
                    <a:pt x="367230" y="287939"/>
                  </a:lnTo>
                  <a:lnTo>
                    <a:pt x="368541" y="280077"/>
                  </a:lnTo>
                  <a:lnTo>
                    <a:pt x="352473" y="230996"/>
                  </a:lnTo>
                  <a:lnTo>
                    <a:pt x="333276" y="194133"/>
                  </a:lnTo>
                  <a:lnTo>
                    <a:pt x="325394" y="181531"/>
                  </a:lnTo>
                  <a:lnTo>
                    <a:pt x="300298" y="127780"/>
                  </a:lnTo>
                  <a:lnTo>
                    <a:pt x="265686" y="76798"/>
                  </a:lnTo>
                  <a:lnTo>
                    <a:pt x="226218" y="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7" name="SMARTInkShape-479">
              <a:extLst>
                <a:ext uri="{FF2B5EF4-FFF2-40B4-BE49-F238E27FC236}">
                  <a16:creationId xmlns:a16="http://schemas.microsoft.com/office/drawing/2014/main" id="{C31A228A-12CC-4549-8121-E1BEB59D0FB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8798719" y="2786066"/>
              <a:ext cx="130970" cy="83341"/>
            </a:xfrm>
            <a:custGeom>
              <a:avLst/>
              <a:gdLst/>
              <a:ahLst/>
              <a:cxnLst/>
              <a:rect l="0" t="0" r="0" b="0"/>
              <a:pathLst>
                <a:path w="130970" h="83341">
                  <a:moveTo>
                    <a:pt x="130969" y="11903"/>
                  </a:moveTo>
                  <a:lnTo>
                    <a:pt x="130969" y="11903"/>
                  </a:lnTo>
                  <a:lnTo>
                    <a:pt x="119075" y="9"/>
                  </a:lnTo>
                  <a:lnTo>
                    <a:pt x="112746" y="0"/>
                  </a:lnTo>
                  <a:lnTo>
                    <a:pt x="106113" y="3526"/>
                  </a:lnTo>
                  <a:lnTo>
                    <a:pt x="98755" y="8180"/>
                  </a:lnTo>
                  <a:lnTo>
                    <a:pt x="91075" y="10248"/>
                  </a:lnTo>
                  <a:lnTo>
                    <a:pt x="83252" y="18223"/>
                  </a:lnTo>
                  <a:lnTo>
                    <a:pt x="79314" y="24054"/>
                  </a:lnTo>
                  <a:lnTo>
                    <a:pt x="23898" y="66142"/>
                  </a:lnTo>
                  <a:lnTo>
                    <a:pt x="0" y="8334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8" name="SMARTInkShape-480">
              <a:extLst>
                <a:ext uri="{FF2B5EF4-FFF2-40B4-BE49-F238E27FC236}">
                  <a16:creationId xmlns:a16="http://schemas.microsoft.com/office/drawing/2014/main" id="{6F43FAB4-9458-4EBF-BA95-FBF25C5A9B71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8905875" y="2905125"/>
              <a:ext cx="285731" cy="1607345"/>
            </a:xfrm>
            <a:custGeom>
              <a:avLst/>
              <a:gdLst/>
              <a:ahLst/>
              <a:cxnLst/>
              <a:rect l="0" t="0" r="0" b="0"/>
              <a:pathLst>
                <a:path w="285731" h="1607345">
                  <a:moveTo>
                    <a:pt x="0" y="0"/>
                  </a:moveTo>
                  <a:lnTo>
                    <a:pt x="0" y="0"/>
                  </a:lnTo>
                  <a:lnTo>
                    <a:pt x="20308" y="18985"/>
                  </a:lnTo>
                  <a:lnTo>
                    <a:pt x="27987" y="21667"/>
                  </a:lnTo>
                  <a:lnTo>
                    <a:pt x="30564" y="23705"/>
                  </a:lnTo>
                  <a:lnTo>
                    <a:pt x="35040" y="33875"/>
                  </a:lnTo>
                  <a:lnTo>
                    <a:pt x="53273" y="46183"/>
                  </a:lnTo>
                  <a:lnTo>
                    <a:pt x="99405" y="100491"/>
                  </a:lnTo>
                  <a:lnTo>
                    <a:pt x="128854" y="151715"/>
                  </a:lnTo>
                  <a:lnTo>
                    <a:pt x="157793" y="201800"/>
                  </a:lnTo>
                  <a:lnTo>
                    <a:pt x="177621" y="249912"/>
                  </a:lnTo>
                  <a:lnTo>
                    <a:pt x="200597" y="297633"/>
                  </a:lnTo>
                  <a:lnTo>
                    <a:pt x="222431" y="345277"/>
                  </a:lnTo>
                  <a:lnTo>
                    <a:pt x="247323" y="396433"/>
                  </a:lnTo>
                  <a:lnTo>
                    <a:pt x="261135" y="441577"/>
                  </a:lnTo>
                  <a:lnTo>
                    <a:pt x="265371" y="457103"/>
                  </a:lnTo>
                  <a:lnTo>
                    <a:pt x="262903" y="472746"/>
                  </a:lnTo>
                  <a:lnTo>
                    <a:pt x="240764" y="521367"/>
                  </a:lnTo>
                  <a:lnTo>
                    <a:pt x="239642" y="575755"/>
                  </a:lnTo>
                  <a:lnTo>
                    <a:pt x="247688" y="627294"/>
                  </a:lnTo>
                  <a:lnTo>
                    <a:pt x="258451" y="682547"/>
                  </a:lnTo>
                  <a:lnTo>
                    <a:pt x="268694" y="734342"/>
                  </a:lnTo>
                  <a:lnTo>
                    <a:pt x="272318" y="790994"/>
                  </a:lnTo>
                  <a:lnTo>
                    <a:pt x="274715" y="849672"/>
                  </a:lnTo>
                  <a:lnTo>
                    <a:pt x="279964" y="889160"/>
                  </a:lnTo>
                  <a:lnTo>
                    <a:pt x="283179" y="932287"/>
                  </a:lnTo>
                  <a:lnTo>
                    <a:pt x="284607" y="976589"/>
                  </a:lnTo>
                  <a:lnTo>
                    <a:pt x="285242" y="1018328"/>
                  </a:lnTo>
                  <a:lnTo>
                    <a:pt x="285524" y="1058927"/>
                  </a:lnTo>
                  <a:lnTo>
                    <a:pt x="285649" y="1099020"/>
                  </a:lnTo>
                  <a:lnTo>
                    <a:pt x="285705" y="1138887"/>
                  </a:lnTo>
                  <a:lnTo>
                    <a:pt x="285730" y="1182182"/>
                  </a:lnTo>
                  <a:lnTo>
                    <a:pt x="284418" y="1227883"/>
                  </a:lnTo>
                  <a:lnTo>
                    <a:pt x="279426" y="1274653"/>
                  </a:lnTo>
                  <a:lnTo>
                    <a:pt x="269269" y="1321898"/>
                  </a:lnTo>
                  <a:lnTo>
                    <a:pt x="255936" y="1377291"/>
                  </a:lnTo>
                  <a:lnTo>
                    <a:pt x="248676" y="1414288"/>
                  </a:lnTo>
                  <a:lnTo>
                    <a:pt x="241191" y="1454827"/>
                  </a:lnTo>
                  <a:lnTo>
                    <a:pt x="232231" y="1489791"/>
                  </a:lnTo>
                  <a:lnTo>
                    <a:pt x="190500" y="1607344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9" name="SMARTInkShape-481">
              <a:extLst>
                <a:ext uri="{FF2B5EF4-FFF2-40B4-BE49-F238E27FC236}">
                  <a16:creationId xmlns:a16="http://schemas.microsoft.com/office/drawing/2014/main" id="{0079380B-41C2-41BD-BB20-BE4682C25E4F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8893969" y="4226719"/>
              <a:ext cx="11907" cy="1"/>
            </a:xfrm>
            <a:custGeom>
              <a:avLst/>
              <a:gdLst/>
              <a:ahLst/>
              <a:cxnLst/>
              <a:rect l="0" t="0" r="0" b="0"/>
              <a:pathLst>
                <a:path w="11907" h="1">
                  <a:moveTo>
                    <a:pt x="0" y="0"/>
                  </a:moveTo>
                  <a:lnTo>
                    <a:pt x="0" y="0"/>
                  </a:lnTo>
                  <a:lnTo>
                    <a:pt x="11906" y="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0" name="SMARTInkShape-482">
              <a:extLst>
                <a:ext uri="{FF2B5EF4-FFF2-40B4-BE49-F238E27FC236}">
                  <a16:creationId xmlns:a16="http://schemas.microsoft.com/office/drawing/2014/main" id="{87F00B82-F1E5-4F84-BC9B-8418FA191076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8846344" y="4286250"/>
              <a:ext cx="35720" cy="166689"/>
            </a:xfrm>
            <a:custGeom>
              <a:avLst/>
              <a:gdLst/>
              <a:ahLst/>
              <a:cxnLst/>
              <a:rect l="0" t="0" r="0" b="0"/>
              <a:pathLst>
                <a:path w="35720" h="166689">
                  <a:moveTo>
                    <a:pt x="35719" y="0"/>
                  </a:moveTo>
                  <a:lnTo>
                    <a:pt x="35719" y="0"/>
                  </a:lnTo>
                  <a:lnTo>
                    <a:pt x="35719" y="6321"/>
                  </a:lnTo>
                  <a:lnTo>
                    <a:pt x="14052" y="61416"/>
                  </a:lnTo>
                  <a:lnTo>
                    <a:pt x="8462" y="112808"/>
                  </a:lnTo>
                  <a:lnTo>
                    <a:pt x="0" y="166688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1" name="SMARTInkShape-483">
              <a:extLst>
                <a:ext uri="{FF2B5EF4-FFF2-40B4-BE49-F238E27FC236}">
                  <a16:creationId xmlns:a16="http://schemas.microsoft.com/office/drawing/2014/main" id="{DCB6AE54-F212-4961-833D-7859AC6B32D4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8596313" y="2786063"/>
              <a:ext cx="345282" cy="273796"/>
            </a:xfrm>
            <a:custGeom>
              <a:avLst/>
              <a:gdLst/>
              <a:ahLst/>
              <a:cxnLst/>
              <a:rect l="0" t="0" r="0" b="0"/>
              <a:pathLst>
                <a:path w="345282" h="273796">
                  <a:moveTo>
                    <a:pt x="0" y="142875"/>
                  </a:moveTo>
                  <a:lnTo>
                    <a:pt x="0" y="142875"/>
                  </a:lnTo>
                  <a:lnTo>
                    <a:pt x="0" y="131114"/>
                  </a:lnTo>
                  <a:lnTo>
                    <a:pt x="52492" y="130969"/>
                  </a:lnTo>
                  <a:lnTo>
                    <a:pt x="66545" y="134496"/>
                  </a:lnTo>
                  <a:lnTo>
                    <a:pt x="78523" y="139151"/>
                  </a:lnTo>
                  <a:lnTo>
                    <a:pt x="98819" y="143094"/>
                  </a:lnTo>
                  <a:lnTo>
                    <a:pt x="140137" y="166932"/>
                  </a:lnTo>
                  <a:lnTo>
                    <a:pt x="193220" y="202412"/>
                  </a:lnTo>
                  <a:lnTo>
                    <a:pt x="206261" y="211669"/>
                  </a:lnTo>
                  <a:lnTo>
                    <a:pt x="235121" y="244959"/>
                  </a:lnTo>
                  <a:lnTo>
                    <a:pt x="254139" y="256318"/>
                  </a:lnTo>
                  <a:lnTo>
                    <a:pt x="273087" y="264355"/>
                  </a:lnTo>
                  <a:lnTo>
                    <a:pt x="281444" y="269626"/>
                  </a:lnTo>
                  <a:lnTo>
                    <a:pt x="293588" y="272594"/>
                  </a:lnTo>
                  <a:lnTo>
                    <a:pt x="319113" y="273795"/>
                  </a:lnTo>
                  <a:lnTo>
                    <a:pt x="319898" y="272488"/>
                  </a:lnTo>
                  <a:lnTo>
                    <a:pt x="321262" y="257267"/>
                  </a:lnTo>
                  <a:lnTo>
                    <a:pt x="317848" y="249719"/>
                  </a:lnTo>
                  <a:lnTo>
                    <a:pt x="315086" y="245854"/>
                  </a:lnTo>
                  <a:lnTo>
                    <a:pt x="311199" y="227773"/>
                  </a:lnTo>
                  <a:lnTo>
                    <a:pt x="309605" y="170102"/>
                  </a:lnTo>
                  <a:lnTo>
                    <a:pt x="313109" y="158063"/>
                  </a:lnTo>
                  <a:lnTo>
                    <a:pt x="315895" y="153000"/>
                  </a:lnTo>
                  <a:lnTo>
                    <a:pt x="327299" y="100368"/>
                  </a:lnTo>
                  <a:lnTo>
                    <a:pt x="340357" y="50007"/>
                  </a:lnTo>
                  <a:lnTo>
                    <a:pt x="345281" y="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33" name="SMARTInkShape-484">
            <a:extLst>
              <a:ext uri="{FF2B5EF4-FFF2-40B4-BE49-F238E27FC236}">
                <a16:creationId xmlns:a16="http://schemas.microsoft.com/office/drawing/2014/main" id="{F77029DC-C141-4986-8FD7-0D39C61B111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834188" y="5679280"/>
            <a:ext cx="355528" cy="392905"/>
          </a:xfrm>
          <a:custGeom>
            <a:avLst/>
            <a:gdLst/>
            <a:ahLst/>
            <a:cxnLst/>
            <a:rect l="0" t="0" r="0" b="0"/>
            <a:pathLst>
              <a:path w="355528" h="392905">
                <a:moveTo>
                  <a:pt x="23812" y="95250"/>
                </a:moveTo>
                <a:lnTo>
                  <a:pt x="23812" y="95250"/>
                </a:lnTo>
                <a:lnTo>
                  <a:pt x="13561" y="95250"/>
                </a:lnTo>
                <a:lnTo>
                  <a:pt x="13010" y="96574"/>
                </a:lnTo>
                <a:lnTo>
                  <a:pt x="11949" y="106667"/>
                </a:lnTo>
                <a:lnTo>
                  <a:pt x="22161" y="117365"/>
                </a:lnTo>
                <a:lnTo>
                  <a:pt x="23323" y="124881"/>
                </a:lnTo>
                <a:lnTo>
                  <a:pt x="23666" y="135487"/>
                </a:lnTo>
                <a:lnTo>
                  <a:pt x="52961" y="182087"/>
                </a:lnTo>
                <a:lnTo>
                  <a:pt x="110481" y="229742"/>
                </a:lnTo>
                <a:lnTo>
                  <a:pt x="141744" y="258189"/>
                </a:lnTo>
                <a:lnTo>
                  <a:pt x="175024" y="279055"/>
                </a:lnTo>
                <a:lnTo>
                  <a:pt x="218839" y="316042"/>
                </a:lnTo>
                <a:lnTo>
                  <a:pt x="260925" y="345197"/>
                </a:lnTo>
                <a:lnTo>
                  <a:pt x="310301" y="380756"/>
                </a:lnTo>
                <a:lnTo>
                  <a:pt x="329813" y="391046"/>
                </a:lnTo>
                <a:lnTo>
                  <a:pt x="345230" y="392904"/>
                </a:lnTo>
                <a:lnTo>
                  <a:pt x="355527" y="382656"/>
                </a:lnTo>
                <a:lnTo>
                  <a:pt x="342424" y="331074"/>
                </a:lnTo>
                <a:lnTo>
                  <a:pt x="326383" y="277020"/>
                </a:lnTo>
                <a:lnTo>
                  <a:pt x="313718" y="222878"/>
                </a:lnTo>
                <a:lnTo>
                  <a:pt x="306277" y="166725"/>
                </a:lnTo>
                <a:lnTo>
                  <a:pt x="286709" y="117628"/>
                </a:lnTo>
                <a:lnTo>
                  <a:pt x="286390" y="114138"/>
                </a:lnTo>
                <a:lnTo>
                  <a:pt x="284853" y="111811"/>
                </a:lnTo>
                <a:lnTo>
                  <a:pt x="282506" y="110260"/>
                </a:lnTo>
                <a:lnTo>
                  <a:pt x="279618" y="109226"/>
                </a:lnTo>
                <a:lnTo>
                  <a:pt x="277693" y="107213"/>
                </a:lnTo>
                <a:lnTo>
                  <a:pt x="275555" y="101450"/>
                </a:lnTo>
                <a:lnTo>
                  <a:pt x="273661" y="99384"/>
                </a:lnTo>
                <a:lnTo>
                  <a:pt x="249787" y="86069"/>
                </a:lnTo>
                <a:lnTo>
                  <a:pt x="190870" y="61208"/>
                </a:lnTo>
                <a:lnTo>
                  <a:pt x="132046" y="35867"/>
                </a:lnTo>
                <a:lnTo>
                  <a:pt x="91423" y="17220"/>
                </a:lnTo>
                <a:lnTo>
                  <a:pt x="35486" y="4191"/>
                </a:lnTo>
                <a:lnTo>
                  <a:pt x="0" y="0"/>
                </a:lnTo>
              </a:path>
            </a:pathLst>
          </a:custGeom>
          <a:ln w="1905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36" name="SMARTInkShape-Group191">
            <a:extLst>
              <a:ext uri="{FF2B5EF4-FFF2-40B4-BE49-F238E27FC236}">
                <a16:creationId xmlns:a16="http://schemas.microsoft.com/office/drawing/2014/main" id="{C208D9D3-A1E3-42CD-8927-0DEE05ED5FCD}"/>
              </a:ext>
            </a:extLst>
          </p:cNvPr>
          <p:cNvGrpSpPr/>
          <p:nvPr/>
        </p:nvGrpSpPr>
        <p:grpSpPr>
          <a:xfrm>
            <a:off x="7050367" y="4655344"/>
            <a:ext cx="950571" cy="1321595"/>
            <a:chOff x="7050367" y="4655344"/>
            <a:chExt cx="950571" cy="1321595"/>
          </a:xfrm>
        </p:grpSpPr>
        <p:sp>
          <p:nvSpPr>
            <p:cNvPr id="134" name="SMARTInkShape-485">
              <a:extLst>
                <a:ext uri="{FF2B5EF4-FFF2-40B4-BE49-F238E27FC236}">
                  <a16:creationId xmlns:a16="http://schemas.microsoft.com/office/drawing/2014/main" id="{52E71070-E2EA-4C6A-9F8E-94C053949D3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7050367" y="4869656"/>
              <a:ext cx="867290" cy="1107283"/>
            </a:xfrm>
            <a:custGeom>
              <a:avLst/>
              <a:gdLst/>
              <a:ahLst/>
              <a:cxnLst/>
              <a:rect l="0" t="0" r="0" b="0"/>
              <a:pathLst>
                <a:path w="867290" h="1107283">
                  <a:moveTo>
                    <a:pt x="867289" y="0"/>
                  </a:moveTo>
                  <a:lnTo>
                    <a:pt x="867289" y="0"/>
                  </a:lnTo>
                  <a:lnTo>
                    <a:pt x="843232" y="0"/>
                  </a:lnTo>
                  <a:lnTo>
                    <a:pt x="833225" y="3528"/>
                  </a:lnTo>
                  <a:lnTo>
                    <a:pt x="824369" y="8183"/>
                  </a:lnTo>
                  <a:lnTo>
                    <a:pt x="807904" y="11170"/>
                  </a:lnTo>
                  <a:lnTo>
                    <a:pt x="779751" y="13133"/>
                  </a:lnTo>
                  <a:lnTo>
                    <a:pt x="757344" y="21311"/>
                  </a:lnTo>
                  <a:lnTo>
                    <a:pt x="735494" y="26599"/>
                  </a:lnTo>
                  <a:lnTo>
                    <a:pt x="712263" y="33017"/>
                  </a:lnTo>
                  <a:lnTo>
                    <a:pt x="697847" y="35841"/>
                  </a:lnTo>
                  <a:lnTo>
                    <a:pt x="651619" y="54598"/>
                  </a:lnTo>
                  <a:lnTo>
                    <a:pt x="624647" y="60716"/>
                  </a:lnTo>
                  <a:lnTo>
                    <a:pt x="565513" y="90514"/>
                  </a:lnTo>
                  <a:lnTo>
                    <a:pt x="509559" y="117345"/>
                  </a:lnTo>
                  <a:lnTo>
                    <a:pt x="450499" y="155078"/>
                  </a:lnTo>
                  <a:lnTo>
                    <a:pt x="391030" y="195831"/>
                  </a:lnTo>
                  <a:lnTo>
                    <a:pt x="339885" y="235650"/>
                  </a:lnTo>
                  <a:lnTo>
                    <a:pt x="285537" y="275707"/>
                  </a:lnTo>
                  <a:lnTo>
                    <a:pt x="233994" y="324198"/>
                  </a:lnTo>
                  <a:lnTo>
                    <a:pt x="188185" y="375953"/>
                  </a:lnTo>
                  <a:lnTo>
                    <a:pt x="150424" y="428952"/>
                  </a:lnTo>
                  <a:lnTo>
                    <a:pt x="117487" y="485477"/>
                  </a:lnTo>
                  <a:lnTo>
                    <a:pt x="85503" y="535252"/>
                  </a:lnTo>
                  <a:lnTo>
                    <a:pt x="55030" y="592807"/>
                  </a:lnTo>
                  <a:lnTo>
                    <a:pt x="39392" y="639402"/>
                  </a:lnTo>
                  <a:lnTo>
                    <a:pt x="26380" y="685399"/>
                  </a:lnTo>
                  <a:lnTo>
                    <a:pt x="13659" y="740695"/>
                  </a:lnTo>
                  <a:lnTo>
                    <a:pt x="4433" y="795863"/>
                  </a:lnTo>
                  <a:lnTo>
                    <a:pt x="0" y="851849"/>
                  </a:lnTo>
                  <a:lnTo>
                    <a:pt x="5007" y="899747"/>
                  </a:lnTo>
                  <a:lnTo>
                    <a:pt x="9046" y="950164"/>
                  </a:lnTo>
                  <a:lnTo>
                    <a:pt x="11068" y="978413"/>
                  </a:lnTo>
                  <a:lnTo>
                    <a:pt x="24721" y="1035735"/>
                  </a:lnTo>
                  <a:lnTo>
                    <a:pt x="36578" y="1070508"/>
                  </a:lnTo>
                  <a:lnTo>
                    <a:pt x="55850" y="1093496"/>
                  </a:lnTo>
                  <a:lnTo>
                    <a:pt x="57664" y="1107282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5" name="SMARTInkShape-486">
              <a:extLst>
                <a:ext uri="{FF2B5EF4-FFF2-40B4-BE49-F238E27FC236}">
                  <a16:creationId xmlns:a16="http://schemas.microsoft.com/office/drawing/2014/main" id="{BE92D2B9-1B46-4E16-83C0-C13C3DB4EE92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7631906" y="4655344"/>
              <a:ext cx="369032" cy="321425"/>
            </a:xfrm>
            <a:custGeom>
              <a:avLst/>
              <a:gdLst/>
              <a:ahLst/>
              <a:cxnLst/>
              <a:rect l="0" t="0" r="0" b="0"/>
              <a:pathLst>
                <a:path w="369032" h="321425">
                  <a:moveTo>
                    <a:pt x="35719" y="83344"/>
                  </a:moveTo>
                  <a:lnTo>
                    <a:pt x="35719" y="83344"/>
                  </a:lnTo>
                  <a:lnTo>
                    <a:pt x="87463" y="83344"/>
                  </a:lnTo>
                  <a:lnTo>
                    <a:pt x="90059" y="84666"/>
                  </a:lnTo>
                  <a:lnTo>
                    <a:pt x="91789" y="86871"/>
                  </a:lnTo>
                  <a:lnTo>
                    <a:pt x="92943" y="89664"/>
                  </a:lnTo>
                  <a:lnTo>
                    <a:pt x="96358" y="91526"/>
                  </a:lnTo>
                  <a:lnTo>
                    <a:pt x="146932" y="98560"/>
                  </a:lnTo>
                  <a:lnTo>
                    <a:pt x="205245" y="119353"/>
                  </a:lnTo>
                  <a:lnTo>
                    <a:pt x="261142" y="133477"/>
                  </a:lnTo>
                  <a:lnTo>
                    <a:pt x="309493" y="151473"/>
                  </a:lnTo>
                  <a:lnTo>
                    <a:pt x="324084" y="154634"/>
                  </a:lnTo>
                  <a:lnTo>
                    <a:pt x="344230" y="163914"/>
                  </a:lnTo>
                  <a:lnTo>
                    <a:pt x="360949" y="166140"/>
                  </a:lnTo>
                  <a:lnTo>
                    <a:pt x="363664" y="167645"/>
                  </a:lnTo>
                  <a:lnTo>
                    <a:pt x="365474" y="169972"/>
                  </a:lnTo>
                  <a:lnTo>
                    <a:pt x="368379" y="176891"/>
                  </a:lnTo>
                  <a:lnTo>
                    <a:pt x="369031" y="188695"/>
                  </a:lnTo>
                  <a:lnTo>
                    <a:pt x="360899" y="199649"/>
                  </a:lnTo>
                  <a:lnTo>
                    <a:pt x="358837" y="206913"/>
                  </a:lnTo>
                  <a:lnTo>
                    <a:pt x="356965" y="209379"/>
                  </a:lnTo>
                  <a:lnTo>
                    <a:pt x="321396" y="234821"/>
                  </a:lnTo>
                  <a:lnTo>
                    <a:pt x="299259" y="243793"/>
                  </a:lnTo>
                  <a:lnTo>
                    <a:pt x="264910" y="268652"/>
                  </a:lnTo>
                  <a:lnTo>
                    <a:pt x="240672" y="276345"/>
                  </a:lnTo>
                  <a:lnTo>
                    <a:pt x="194551" y="307254"/>
                  </a:lnTo>
                  <a:lnTo>
                    <a:pt x="181795" y="310429"/>
                  </a:lnTo>
                  <a:lnTo>
                    <a:pt x="167355" y="320960"/>
                  </a:lnTo>
                  <a:lnTo>
                    <a:pt x="156495" y="321424"/>
                  </a:lnTo>
                  <a:lnTo>
                    <a:pt x="155924" y="320116"/>
                  </a:lnTo>
                  <a:lnTo>
                    <a:pt x="153461" y="277703"/>
                  </a:lnTo>
                  <a:lnTo>
                    <a:pt x="146600" y="264550"/>
                  </a:lnTo>
                  <a:lnTo>
                    <a:pt x="130142" y="210473"/>
                  </a:lnTo>
                  <a:lnTo>
                    <a:pt x="121341" y="190116"/>
                  </a:lnTo>
                  <a:lnTo>
                    <a:pt x="88384" y="137898"/>
                  </a:lnTo>
                  <a:lnTo>
                    <a:pt x="68122" y="97794"/>
                  </a:lnTo>
                  <a:lnTo>
                    <a:pt x="24454" y="39532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686221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5D97D-FC39-44CE-A024-D6A271F18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84628"/>
          </a:xfrm>
        </p:spPr>
        <p:txBody>
          <a:bodyPr/>
          <a:lstStyle/>
          <a:p>
            <a:r>
              <a:rPr lang="es-MX" dirty="0"/>
              <a:t>Metodología de </a:t>
            </a:r>
            <a:r>
              <a:rPr lang="es-MX" dirty="0" err="1"/>
              <a:t>Denavit-Hartenberg</a:t>
            </a:r>
            <a:r>
              <a:rPr lang="es-MX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F14C9C-CD46-45F2-B111-AD7B77EA7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77109"/>
            <a:ext cx="9905998" cy="4314092"/>
          </a:xfrm>
        </p:spPr>
        <p:txBody>
          <a:bodyPr/>
          <a:lstStyle/>
          <a:p>
            <a:r>
              <a:rPr lang="es-MX" dirty="0"/>
              <a:t>La convención o metodología de </a:t>
            </a:r>
            <a:r>
              <a:rPr lang="es-MX" dirty="0" err="1"/>
              <a:t>Denavit-Hartenberg</a:t>
            </a:r>
            <a:r>
              <a:rPr lang="es-MX" dirty="0"/>
              <a:t> (DH) permite establecer la ubicación de los sistemas de referencia de los eslabones en los sistemas robóticos articulados, ya sean prismáticas o de revolución, con cadenas cinemáticas abiertas.</a:t>
            </a:r>
          </a:p>
          <a:p>
            <a:endParaRPr lang="es-MX" dirty="0"/>
          </a:p>
          <a:p>
            <a:r>
              <a:rPr lang="es-MX" dirty="0"/>
              <a:t>Jacques </a:t>
            </a:r>
            <a:r>
              <a:rPr lang="es-MX" dirty="0" err="1"/>
              <a:t>Denavit</a:t>
            </a:r>
            <a:r>
              <a:rPr lang="es-MX" dirty="0"/>
              <a:t> y Richard </a:t>
            </a:r>
            <a:r>
              <a:rPr lang="es-MX" dirty="0" err="1"/>
              <a:t>Hartenberg</a:t>
            </a:r>
            <a:r>
              <a:rPr lang="es-MX" dirty="0"/>
              <a:t> introdujeron esta convención en 1955 con el propósito de estandarizar la ubicación de los sistemas de referencia de los eslabones de un robot.</a:t>
            </a:r>
          </a:p>
        </p:txBody>
      </p:sp>
    </p:spTree>
    <p:extLst>
      <p:ext uri="{BB962C8B-B14F-4D97-AF65-F5344CB8AC3E}">
        <p14:creationId xmlns:p14="http://schemas.microsoft.com/office/powerpoint/2010/main" val="1397970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2A56227A-B314-4734-AA57-2A5156B21B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32" t="22788" r="20734" b="19985"/>
          <a:stretch/>
        </p:blipFill>
        <p:spPr>
          <a:xfrm>
            <a:off x="2438399" y="275950"/>
            <a:ext cx="7668846" cy="6403145"/>
          </a:xfrm>
          <a:prstGeom prst="rect">
            <a:avLst/>
          </a:prstGeom>
        </p:spPr>
      </p:pic>
      <p:sp>
        <p:nvSpPr>
          <p:cNvPr id="2" name="Flecha: curvada hacia arriba 1">
            <a:extLst>
              <a:ext uri="{FF2B5EF4-FFF2-40B4-BE49-F238E27FC236}">
                <a16:creationId xmlns:a16="http://schemas.microsoft.com/office/drawing/2014/main" id="{4ECF22BF-DA34-4FDD-95BA-63DDF7E91115}"/>
              </a:ext>
            </a:extLst>
          </p:cNvPr>
          <p:cNvSpPr/>
          <p:nvPr/>
        </p:nvSpPr>
        <p:spPr>
          <a:xfrm rot="17490360" flipV="1">
            <a:off x="4739103" y="4671350"/>
            <a:ext cx="1265103" cy="616037"/>
          </a:xfrm>
          <a:prstGeom prst="curved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0" name="Flecha: curvada hacia arriba 19">
            <a:extLst>
              <a:ext uri="{FF2B5EF4-FFF2-40B4-BE49-F238E27FC236}">
                <a16:creationId xmlns:a16="http://schemas.microsoft.com/office/drawing/2014/main" id="{E24DC922-E5EB-49BC-8D71-1071801CAAFF}"/>
              </a:ext>
            </a:extLst>
          </p:cNvPr>
          <p:cNvSpPr/>
          <p:nvPr/>
        </p:nvSpPr>
        <p:spPr>
          <a:xfrm rot="12802489" flipV="1">
            <a:off x="5846821" y="3364719"/>
            <a:ext cx="1265103" cy="616037"/>
          </a:xfrm>
          <a:prstGeom prst="curved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1" name="Flecha: curvada hacia arriba 20">
            <a:extLst>
              <a:ext uri="{FF2B5EF4-FFF2-40B4-BE49-F238E27FC236}">
                <a16:creationId xmlns:a16="http://schemas.microsoft.com/office/drawing/2014/main" id="{DDDF9847-9B8D-4229-AC49-CAC93ACDB4D1}"/>
              </a:ext>
            </a:extLst>
          </p:cNvPr>
          <p:cNvSpPr/>
          <p:nvPr/>
        </p:nvSpPr>
        <p:spPr>
          <a:xfrm rot="18507152">
            <a:off x="5149138" y="1489418"/>
            <a:ext cx="1265103" cy="588898"/>
          </a:xfrm>
          <a:prstGeom prst="curved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4E262F0-DDC9-4252-B48F-A645FEF279C5}"/>
                  </a:ext>
                </a:extLst>
              </p:cNvPr>
              <p:cNvSpPr txBox="1"/>
              <p:nvPr/>
            </p:nvSpPr>
            <p:spPr>
              <a:xfrm>
                <a:off x="3998680" y="4626180"/>
                <a:ext cx="1170064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6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6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s-MX" sz="6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MX" sz="6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4E262F0-DDC9-4252-B48F-A645FEF27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680" y="4626180"/>
                <a:ext cx="1170064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F6C909A2-DCB0-4915-AE1B-AFA878DAB8B2}"/>
                  </a:ext>
                </a:extLst>
              </p:cNvPr>
              <p:cNvSpPr txBox="1"/>
              <p:nvPr/>
            </p:nvSpPr>
            <p:spPr>
              <a:xfrm>
                <a:off x="7177055" y="2657074"/>
                <a:ext cx="1170064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6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6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s-MX" sz="6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MX" sz="6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F6C909A2-DCB0-4915-AE1B-AFA878DAB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055" y="2657074"/>
                <a:ext cx="1170064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BB93C8A5-550F-4CB1-A1C9-76CE67961FBA}"/>
                  </a:ext>
                </a:extLst>
              </p:cNvPr>
              <p:cNvSpPr txBox="1"/>
              <p:nvPr/>
            </p:nvSpPr>
            <p:spPr>
              <a:xfrm>
                <a:off x="6405642" y="921040"/>
                <a:ext cx="1170064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6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6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s-MX" sz="6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MX" sz="6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BB93C8A5-550F-4CB1-A1C9-76CE67961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642" y="921040"/>
                <a:ext cx="1170064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0679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763DBD-FDA3-4D26-A85F-BC6716920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84564"/>
            <a:ext cx="4835317" cy="2376619"/>
          </a:xfrm>
        </p:spPr>
        <p:txBody>
          <a:bodyPr>
            <a:normAutofit/>
          </a:bodyPr>
          <a:lstStyle/>
          <a:p>
            <a:r>
              <a:rPr lang="sv-SE" dirty="0"/>
              <a:t>Obtener D a lo largo del eje z0 hasta que se intercepte con x1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487F090-AB89-4286-B8C0-2F8D7AF8B2C0}"/>
              </a:ext>
            </a:extLst>
          </p:cNvPr>
          <p:cNvSpPr txBox="1">
            <a:spLocks/>
          </p:cNvSpPr>
          <p:nvPr/>
        </p:nvSpPr>
        <p:spPr>
          <a:xfrm>
            <a:off x="1141413" y="609600"/>
            <a:ext cx="9905998" cy="684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/>
              <a:t>Metodología de </a:t>
            </a:r>
            <a:r>
              <a:rPr lang="es-MX" dirty="0" err="1"/>
              <a:t>Denavit-Hartenberg</a:t>
            </a:r>
            <a:r>
              <a:rPr lang="es-MX" dirty="0"/>
              <a:t> 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C9742C0A-F25B-4DBE-A382-07C68C7EA1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652" t="22788" r="29782" b="19985"/>
          <a:stretch/>
        </p:blipFill>
        <p:spPr>
          <a:xfrm>
            <a:off x="5910469" y="1232453"/>
            <a:ext cx="4081670" cy="5345902"/>
          </a:xfrm>
          <a:prstGeom prst="rect">
            <a:avLst/>
          </a:prstGeom>
        </p:spPr>
      </p:pic>
      <p:sp>
        <p:nvSpPr>
          <p:cNvPr id="8" name="SMARTInkShape-459">
            <a:extLst>
              <a:ext uri="{FF2B5EF4-FFF2-40B4-BE49-F238E27FC236}">
                <a16:creationId xmlns:a16="http://schemas.microsoft.com/office/drawing/2014/main" id="{83B80B14-F15F-47B4-87F7-F9DB30949A1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453438" y="5774530"/>
            <a:ext cx="23813" cy="23816"/>
          </a:xfrm>
          <a:custGeom>
            <a:avLst/>
            <a:gdLst/>
            <a:ahLst/>
            <a:cxnLst/>
            <a:rect l="0" t="0" r="0" b="0"/>
            <a:pathLst>
              <a:path w="23813" h="23816">
                <a:moveTo>
                  <a:pt x="11906" y="23815"/>
                </a:moveTo>
                <a:lnTo>
                  <a:pt x="11906" y="23815"/>
                </a:lnTo>
                <a:lnTo>
                  <a:pt x="23812" y="23815"/>
                </a:lnTo>
                <a:lnTo>
                  <a:pt x="11906" y="23815"/>
                </a:lnTo>
                <a:lnTo>
                  <a:pt x="11906" y="0"/>
                </a:lnTo>
                <a:lnTo>
                  <a:pt x="11906" y="10253"/>
                </a:lnTo>
                <a:lnTo>
                  <a:pt x="10583" y="10804"/>
                </a:lnTo>
                <a:lnTo>
                  <a:pt x="0" y="11908"/>
                </a:lnTo>
                <a:lnTo>
                  <a:pt x="11906" y="11908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SMARTInkShape-460">
            <a:extLst>
              <a:ext uri="{FF2B5EF4-FFF2-40B4-BE49-F238E27FC236}">
                <a16:creationId xmlns:a16="http://schemas.microsoft.com/office/drawing/2014/main" id="{E5DE8600-D4BE-4F5A-B7BF-60C59B924E8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548688" y="4036219"/>
            <a:ext cx="11907" cy="1"/>
          </a:xfrm>
          <a:custGeom>
            <a:avLst/>
            <a:gdLst/>
            <a:ahLst/>
            <a:cxnLst/>
            <a:rect l="0" t="0" r="0" b="0"/>
            <a:pathLst>
              <a:path w="11907" h="1">
                <a:moveTo>
                  <a:pt x="0" y="0"/>
                </a:moveTo>
                <a:lnTo>
                  <a:pt x="0" y="0"/>
                </a:lnTo>
                <a:lnTo>
                  <a:pt x="11906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0115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2A56227A-B314-4734-AA57-2A5156B21B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32" t="22788" r="20734" b="19985"/>
          <a:stretch/>
        </p:blipFill>
        <p:spPr>
          <a:xfrm>
            <a:off x="2438399" y="275950"/>
            <a:ext cx="7668846" cy="6403145"/>
          </a:xfrm>
          <a:prstGeom prst="rect">
            <a:avLst/>
          </a:prstGeom>
        </p:spPr>
      </p:pic>
      <p:sp>
        <p:nvSpPr>
          <p:cNvPr id="5" name="Flecha: hacia arriba 4">
            <a:extLst>
              <a:ext uri="{FF2B5EF4-FFF2-40B4-BE49-F238E27FC236}">
                <a16:creationId xmlns:a16="http://schemas.microsoft.com/office/drawing/2014/main" id="{92244773-C389-4BDF-B329-C81FD4C96F37}"/>
              </a:ext>
            </a:extLst>
          </p:cNvPr>
          <p:cNvSpPr/>
          <p:nvPr/>
        </p:nvSpPr>
        <p:spPr>
          <a:xfrm>
            <a:off x="6496914" y="4478929"/>
            <a:ext cx="291548" cy="1338470"/>
          </a:xfrm>
          <a:prstGeom prst="upArrow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MX"/>
          </a:p>
        </p:txBody>
      </p:sp>
      <p:sp>
        <p:nvSpPr>
          <p:cNvPr id="8" name="Flecha: hacia arriba 7">
            <a:extLst>
              <a:ext uri="{FF2B5EF4-FFF2-40B4-BE49-F238E27FC236}">
                <a16:creationId xmlns:a16="http://schemas.microsoft.com/office/drawing/2014/main" id="{7C4A6BE5-6513-4603-A0B6-60D41D34733F}"/>
              </a:ext>
            </a:extLst>
          </p:cNvPr>
          <p:cNvSpPr/>
          <p:nvPr/>
        </p:nvSpPr>
        <p:spPr>
          <a:xfrm rot="18527383">
            <a:off x="6033573" y="4794205"/>
            <a:ext cx="291548" cy="1338470"/>
          </a:xfrm>
          <a:prstGeom prst="up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MX"/>
          </a:p>
        </p:txBody>
      </p:sp>
      <p:sp>
        <p:nvSpPr>
          <p:cNvPr id="9" name="Flecha: hacia arriba 8">
            <a:extLst>
              <a:ext uri="{FF2B5EF4-FFF2-40B4-BE49-F238E27FC236}">
                <a16:creationId xmlns:a16="http://schemas.microsoft.com/office/drawing/2014/main" id="{B35B37C4-4C3C-4130-A6B1-2CDA9FD499EF}"/>
              </a:ext>
            </a:extLst>
          </p:cNvPr>
          <p:cNvSpPr/>
          <p:nvPr/>
        </p:nvSpPr>
        <p:spPr>
          <a:xfrm rot="14206496">
            <a:off x="6009049" y="5500203"/>
            <a:ext cx="291548" cy="1338470"/>
          </a:xfrm>
          <a:prstGeom prst="upArrow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MX"/>
          </a:p>
        </p:txBody>
      </p:sp>
      <p:sp>
        <p:nvSpPr>
          <p:cNvPr id="16" name="Flecha: hacia arriba 15">
            <a:extLst>
              <a:ext uri="{FF2B5EF4-FFF2-40B4-BE49-F238E27FC236}">
                <a16:creationId xmlns:a16="http://schemas.microsoft.com/office/drawing/2014/main" id="{4ECC641A-12A8-4153-8C1D-563F39E4F495}"/>
              </a:ext>
            </a:extLst>
          </p:cNvPr>
          <p:cNvSpPr/>
          <p:nvPr/>
        </p:nvSpPr>
        <p:spPr>
          <a:xfrm rot="3474954">
            <a:off x="5706687" y="424589"/>
            <a:ext cx="291548" cy="1338470"/>
          </a:xfrm>
          <a:prstGeom prst="upArrow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Flecha: hacia arriba 16">
            <a:extLst>
              <a:ext uri="{FF2B5EF4-FFF2-40B4-BE49-F238E27FC236}">
                <a16:creationId xmlns:a16="http://schemas.microsoft.com/office/drawing/2014/main" id="{541058BF-F62B-4AF1-B9F1-77D97E9379AE}"/>
              </a:ext>
            </a:extLst>
          </p:cNvPr>
          <p:cNvSpPr/>
          <p:nvPr/>
        </p:nvSpPr>
        <p:spPr>
          <a:xfrm rot="3474954">
            <a:off x="6995592" y="2740781"/>
            <a:ext cx="291548" cy="1338470"/>
          </a:xfrm>
          <a:prstGeom prst="upArrow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Flecha: hacia arriba 17">
            <a:extLst>
              <a:ext uri="{FF2B5EF4-FFF2-40B4-BE49-F238E27FC236}">
                <a16:creationId xmlns:a16="http://schemas.microsoft.com/office/drawing/2014/main" id="{2E06BD52-3D7D-425E-AC3D-D81D102BB832}"/>
              </a:ext>
            </a:extLst>
          </p:cNvPr>
          <p:cNvSpPr/>
          <p:nvPr/>
        </p:nvSpPr>
        <p:spPr>
          <a:xfrm rot="18527383">
            <a:off x="5980561" y="2675883"/>
            <a:ext cx="291548" cy="1338470"/>
          </a:xfrm>
          <a:prstGeom prst="up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MX"/>
          </a:p>
        </p:txBody>
      </p:sp>
      <p:sp>
        <p:nvSpPr>
          <p:cNvPr id="19" name="Flecha: hacia arriba 18">
            <a:extLst>
              <a:ext uri="{FF2B5EF4-FFF2-40B4-BE49-F238E27FC236}">
                <a16:creationId xmlns:a16="http://schemas.microsoft.com/office/drawing/2014/main" id="{A32205C0-018D-407B-93CE-3F8B8E8E65EC}"/>
              </a:ext>
            </a:extLst>
          </p:cNvPr>
          <p:cNvSpPr/>
          <p:nvPr/>
        </p:nvSpPr>
        <p:spPr>
          <a:xfrm>
            <a:off x="6501622" y="2457133"/>
            <a:ext cx="291548" cy="1338470"/>
          </a:xfrm>
          <a:prstGeom prst="upArrow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MX"/>
          </a:p>
        </p:txBody>
      </p:sp>
      <p:sp>
        <p:nvSpPr>
          <p:cNvPr id="22" name="Flecha: hacia arriba 21">
            <a:extLst>
              <a:ext uri="{FF2B5EF4-FFF2-40B4-BE49-F238E27FC236}">
                <a16:creationId xmlns:a16="http://schemas.microsoft.com/office/drawing/2014/main" id="{010B3C0F-9326-4B00-8FC1-96950A502763}"/>
              </a:ext>
            </a:extLst>
          </p:cNvPr>
          <p:cNvSpPr/>
          <p:nvPr/>
        </p:nvSpPr>
        <p:spPr>
          <a:xfrm rot="19802189">
            <a:off x="5008097" y="606788"/>
            <a:ext cx="293704" cy="925835"/>
          </a:xfrm>
          <a:prstGeom prst="up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MX"/>
          </a:p>
        </p:txBody>
      </p:sp>
      <p:sp>
        <p:nvSpPr>
          <p:cNvPr id="23" name="Flecha: hacia arriba 22">
            <a:extLst>
              <a:ext uri="{FF2B5EF4-FFF2-40B4-BE49-F238E27FC236}">
                <a16:creationId xmlns:a16="http://schemas.microsoft.com/office/drawing/2014/main" id="{64B64F9C-8D8D-4A3C-BF4D-F7749EC2EC54}"/>
              </a:ext>
            </a:extLst>
          </p:cNvPr>
          <p:cNvSpPr/>
          <p:nvPr/>
        </p:nvSpPr>
        <p:spPr>
          <a:xfrm rot="2001154">
            <a:off x="5426800" y="454615"/>
            <a:ext cx="331022" cy="1088087"/>
          </a:xfrm>
          <a:prstGeom prst="upArrow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MX"/>
          </a:p>
        </p:txBody>
      </p:sp>
      <p:sp>
        <p:nvSpPr>
          <p:cNvPr id="24" name="Flecha: hacia arriba 23">
            <a:extLst>
              <a:ext uri="{FF2B5EF4-FFF2-40B4-BE49-F238E27FC236}">
                <a16:creationId xmlns:a16="http://schemas.microsoft.com/office/drawing/2014/main" id="{DDE8D11A-2D77-4418-9D7E-3828976B103D}"/>
              </a:ext>
            </a:extLst>
          </p:cNvPr>
          <p:cNvSpPr/>
          <p:nvPr/>
        </p:nvSpPr>
        <p:spPr>
          <a:xfrm rot="17456800">
            <a:off x="3515838" y="289587"/>
            <a:ext cx="293704" cy="925835"/>
          </a:xfrm>
          <a:prstGeom prst="up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MX"/>
          </a:p>
        </p:txBody>
      </p:sp>
      <p:sp>
        <p:nvSpPr>
          <p:cNvPr id="25" name="Flecha: hacia arriba 24">
            <a:extLst>
              <a:ext uri="{FF2B5EF4-FFF2-40B4-BE49-F238E27FC236}">
                <a16:creationId xmlns:a16="http://schemas.microsoft.com/office/drawing/2014/main" id="{2F240549-5B4D-4BD0-BD47-B4139AF45CA6}"/>
              </a:ext>
            </a:extLst>
          </p:cNvPr>
          <p:cNvSpPr/>
          <p:nvPr/>
        </p:nvSpPr>
        <p:spPr>
          <a:xfrm>
            <a:off x="3869552" y="222231"/>
            <a:ext cx="331022" cy="756636"/>
          </a:xfrm>
          <a:prstGeom prst="upArrow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MX"/>
          </a:p>
        </p:txBody>
      </p:sp>
      <p:sp>
        <p:nvSpPr>
          <p:cNvPr id="26" name="Flecha: hacia arriba 25">
            <a:extLst>
              <a:ext uri="{FF2B5EF4-FFF2-40B4-BE49-F238E27FC236}">
                <a16:creationId xmlns:a16="http://schemas.microsoft.com/office/drawing/2014/main" id="{4062770C-C251-497A-87C3-20828AC01545}"/>
              </a:ext>
            </a:extLst>
          </p:cNvPr>
          <p:cNvSpPr/>
          <p:nvPr/>
        </p:nvSpPr>
        <p:spPr>
          <a:xfrm rot="3474954">
            <a:off x="4232339" y="120014"/>
            <a:ext cx="346647" cy="989651"/>
          </a:xfrm>
          <a:prstGeom prst="upArrow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Flecha: hacia arriba 19">
            <a:extLst>
              <a:ext uri="{FF2B5EF4-FFF2-40B4-BE49-F238E27FC236}">
                <a16:creationId xmlns:a16="http://schemas.microsoft.com/office/drawing/2014/main" id="{05596AEC-CAB6-43EB-AD17-D03EACB9C0F6}"/>
              </a:ext>
            </a:extLst>
          </p:cNvPr>
          <p:cNvSpPr/>
          <p:nvPr/>
        </p:nvSpPr>
        <p:spPr>
          <a:xfrm>
            <a:off x="6556465" y="3795603"/>
            <a:ext cx="240549" cy="2060410"/>
          </a:xfrm>
          <a:prstGeom prst="upArrow">
            <a:avLst>
              <a:gd name="adj1" fmla="val 45001"/>
              <a:gd name="adj2" fmla="val 66327"/>
            </a:avLst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CD3A9AA-840D-4409-B84E-888F8CFE9F5C}"/>
                  </a:ext>
                </a:extLst>
              </p:cNvPr>
              <p:cNvSpPr txBox="1"/>
              <p:nvPr/>
            </p:nvSpPr>
            <p:spPr>
              <a:xfrm>
                <a:off x="6676739" y="4487254"/>
                <a:ext cx="74635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4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4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s-MX" sz="4400" b="1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MX" b="1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CD3A9AA-840D-4409-B84E-888F8CFE9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739" y="4487254"/>
                <a:ext cx="746358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178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763DBD-FDA3-4D26-A85F-BC6716920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84564"/>
            <a:ext cx="4835317" cy="2376619"/>
          </a:xfrm>
        </p:spPr>
        <p:txBody>
          <a:bodyPr>
            <a:normAutofit/>
          </a:bodyPr>
          <a:lstStyle/>
          <a:p>
            <a:r>
              <a:rPr lang="sv-SE" dirty="0"/>
              <a:t>Obtener a como la distancia que va desde la intersección de Z del sistema de coordenadas anterior con x del sistema de coordenadas actual hasta la interseccion con el siguiente sistema de coordenadas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487F090-AB89-4286-B8C0-2F8D7AF8B2C0}"/>
              </a:ext>
            </a:extLst>
          </p:cNvPr>
          <p:cNvSpPr txBox="1">
            <a:spLocks/>
          </p:cNvSpPr>
          <p:nvPr/>
        </p:nvSpPr>
        <p:spPr>
          <a:xfrm>
            <a:off x="1141413" y="609600"/>
            <a:ext cx="9905998" cy="684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/>
              <a:t>Metodología de </a:t>
            </a:r>
            <a:r>
              <a:rPr lang="es-MX" dirty="0" err="1"/>
              <a:t>Denavit-Hartenberg</a:t>
            </a:r>
            <a:r>
              <a:rPr lang="es-MX" dirty="0"/>
              <a:t> 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C9742C0A-F25B-4DBE-A382-07C68C7EA129}"/>
              </a:ext>
            </a:extLst>
          </p:cNvPr>
          <p:cNvPicPr>
            <a:picLocks noChangeAspect="1"/>
          </p:cNvPicPr>
          <p:nvPr/>
        </p:nvPicPr>
        <p:blipFill rotWithShape="1">
          <a:blip r:embed="rId43"/>
          <a:srcRect l="45652" t="22788" r="29782" b="19985"/>
          <a:stretch/>
        </p:blipFill>
        <p:spPr>
          <a:xfrm>
            <a:off x="5910469" y="1232453"/>
            <a:ext cx="4081670" cy="5345902"/>
          </a:xfrm>
          <a:prstGeom prst="rect">
            <a:avLst/>
          </a:prstGeom>
        </p:spPr>
      </p:pic>
      <p:grpSp>
        <p:nvGrpSpPr>
          <p:cNvPr id="57" name="SMARTInkShape-Group169">
            <a:extLst>
              <a:ext uri="{FF2B5EF4-FFF2-40B4-BE49-F238E27FC236}">
                <a16:creationId xmlns:a16="http://schemas.microsoft.com/office/drawing/2014/main" id="{E4692F42-E150-4F60-8389-99EDA0E8C13E}"/>
              </a:ext>
            </a:extLst>
          </p:cNvPr>
          <p:cNvGrpSpPr/>
          <p:nvPr/>
        </p:nvGrpSpPr>
        <p:grpSpPr>
          <a:xfrm>
            <a:off x="8512969" y="309562"/>
            <a:ext cx="261938" cy="571502"/>
            <a:chOff x="8512969" y="309562"/>
            <a:chExt cx="261938" cy="571502"/>
          </a:xfrm>
        </p:grpSpPr>
        <p:sp>
          <p:nvSpPr>
            <p:cNvPr id="54" name="SMARTInkShape-418">
              <a:extLst>
                <a:ext uri="{FF2B5EF4-FFF2-40B4-BE49-F238E27FC236}">
                  <a16:creationId xmlns:a16="http://schemas.microsoft.com/office/drawing/2014/main" id="{993342B2-2855-4F54-B271-DDA6D89CCC2D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8763000" y="309562"/>
              <a:ext cx="11907" cy="1"/>
            </a:xfrm>
            <a:custGeom>
              <a:avLst/>
              <a:gdLst/>
              <a:ahLst/>
              <a:cxnLst/>
              <a:rect l="0" t="0" r="0" b="0"/>
              <a:pathLst>
                <a:path w="11907" h="1">
                  <a:moveTo>
                    <a:pt x="0" y="0"/>
                  </a:moveTo>
                  <a:lnTo>
                    <a:pt x="0" y="0"/>
                  </a:lnTo>
                  <a:lnTo>
                    <a:pt x="11906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5" name="SMARTInkShape-419">
              <a:extLst>
                <a:ext uri="{FF2B5EF4-FFF2-40B4-BE49-F238E27FC236}">
                  <a16:creationId xmlns:a16="http://schemas.microsoft.com/office/drawing/2014/main" id="{EDC7BEDA-B100-432E-9710-555B20282531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8655844" y="476250"/>
              <a:ext cx="1" cy="23813"/>
            </a:xfrm>
            <a:custGeom>
              <a:avLst/>
              <a:gdLst/>
              <a:ahLst/>
              <a:cxnLst/>
              <a:rect l="0" t="0" r="0" b="0"/>
              <a:pathLst>
                <a:path w="1" h="23813">
                  <a:moveTo>
                    <a:pt x="0" y="23812"/>
                  </a:moveTo>
                  <a:lnTo>
                    <a:pt x="0" y="23812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6" name="SMARTInkShape-420">
              <a:extLst>
                <a:ext uri="{FF2B5EF4-FFF2-40B4-BE49-F238E27FC236}">
                  <a16:creationId xmlns:a16="http://schemas.microsoft.com/office/drawing/2014/main" id="{5502F9A7-52E0-4E58-AA64-F2DCB51C4006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8512969" y="869156"/>
              <a:ext cx="11907" cy="11908"/>
            </a:xfrm>
            <a:custGeom>
              <a:avLst/>
              <a:gdLst/>
              <a:ahLst/>
              <a:cxnLst/>
              <a:rect l="0" t="0" r="0" b="0"/>
              <a:pathLst>
                <a:path w="11907" h="11908">
                  <a:moveTo>
                    <a:pt x="11906" y="11907"/>
                  </a:moveTo>
                  <a:lnTo>
                    <a:pt x="11906" y="11907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63" name="SMARTInkShape-Group170">
            <a:extLst>
              <a:ext uri="{FF2B5EF4-FFF2-40B4-BE49-F238E27FC236}">
                <a16:creationId xmlns:a16="http://schemas.microsoft.com/office/drawing/2014/main" id="{ED0A241C-DC27-4BFE-9165-DB7DB80AAA3C}"/>
              </a:ext>
            </a:extLst>
          </p:cNvPr>
          <p:cNvGrpSpPr/>
          <p:nvPr/>
        </p:nvGrpSpPr>
        <p:grpSpPr>
          <a:xfrm>
            <a:off x="7143750" y="881600"/>
            <a:ext cx="1166814" cy="1154370"/>
            <a:chOff x="7143750" y="881600"/>
            <a:chExt cx="1166814" cy="1154370"/>
          </a:xfrm>
        </p:grpSpPr>
        <p:sp>
          <p:nvSpPr>
            <p:cNvPr id="58" name="SMARTInkShape-421">
              <a:extLst>
                <a:ext uri="{FF2B5EF4-FFF2-40B4-BE49-F238E27FC236}">
                  <a16:creationId xmlns:a16="http://schemas.microsoft.com/office/drawing/2014/main" id="{73266FF7-0EAB-4C50-968A-A31E152E3400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7596188" y="881600"/>
              <a:ext cx="392743" cy="356651"/>
            </a:xfrm>
            <a:custGeom>
              <a:avLst/>
              <a:gdLst/>
              <a:ahLst/>
              <a:cxnLst/>
              <a:rect l="0" t="0" r="0" b="0"/>
              <a:pathLst>
                <a:path w="392743" h="356651">
                  <a:moveTo>
                    <a:pt x="0" y="106619"/>
                  </a:moveTo>
                  <a:lnTo>
                    <a:pt x="0" y="106619"/>
                  </a:lnTo>
                  <a:lnTo>
                    <a:pt x="0" y="88882"/>
                  </a:lnTo>
                  <a:lnTo>
                    <a:pt x="1323" y="86857"/>
                  </a:lnTo>
                  <a:lnTo>
                    <a:pt x="3527" y="85507"/>
                  </a:lnTo>
                  <a:lnTo>
                    <a:pt x="10251" y="83340"/>
                  </a:lnTo>
                  <a:lnTo>
                    <a:pt x="55344" y="40671"/>
                  </a:lnTo>
                  <a:lnTo>
                    <a:pt x="71394" y="32738"/>
                  </a:lnTo>
                  <a:lnTo>
                    <a:pt x="79355" y="27481"/>
                  </a:lnTo>
                  <a:lnTo>
                    <a:pt x="91275" y="23198"/>
                  </a:lnTo>
                  <a:lnTo>
                    <a:pt x="103185" y="15462"/>
                  </a:lnTo>
                  <a:lnTo>
                    <a:pt x="115092" y="11259"/>
                  </a:lnTo>
                  <a:lnTo>
                    <a:pt x="127000" y="3546"/>
                  </a:lnTo>
                  <a:lnTo>
                    <a:pt x="138906" y="672"/>
                  </a:lnTo>
                  <a:lnTo>
                    <a:pt x="146843" y="0"/>
                  </a:lnTo>
                  <a:lnTo>
                    <a:pt x="154781" y="3229"/>
                  </a:lnTo>
                  <a:lnTo>
                    <a:pt x="162718" y="7751"/>
                  </a:lnTo>
                  <a:lnTo>
                    <a:pt x="170656" y="9761"/>
                  </a:lnTo>
                  <a:lnTo>
                    <a:pt x="173302" y="11620"/>
                  </a:lnTo>
                  <a:lnTo>
                    <a:pt x="175066" y="14182"/>
                  </a:lnTo>
                  <a:lnTo>
                    <a:pt x="178348" y="20556"/>
                  </a:lnTo>
                  <a:lnTo>
                    <a:pt x="186311" y="31583"/>
                  </a:lnTo>
                  <a:lnTo>
                    <a:pt x="188638" y="39315"/>
                  </a:lnTo>
                  <a:lnTo>
                    <a:pt x="190336" y="73228"/>
                  </a:lnTo>
                  <a:lnTo>
                    <a:pt x="179079" y="128281"/>
                  </a:lnTo>
                  <a:lnTo>
                    <a:pt x="171754" y="143146"/>
                  </a:lnTo>
                  <a:lnTo>
                    <a:pt x="159810" y="162862"/>
                  </a:lnTo>
                  <a:lnTo>
                    <a:pt x="154120" y="184238"/>
                  </a:lnTo>
                  <a:lnTo>
                    <a:pt x="151694" y="186146"/>
                  </a:lnTo>
                  <a:lnTo>
                    <a:pt x="143027" y="189896"/>
                  </a:lnTo>
                  <a:lnTo>
                    <a:pt x="149240" y="183622"/>
                  </a:lnTo>
                  <a:lnTo>
                    <a:pt x="152319" y="177002"/>
                  </a:lnTo>
                  <a:lnTo>
                    <a:pt x="154295" y="168294"/>
                  </a:lnTo>
                  <a:lnTo>
                    <a:pt x="194171" y="126802"/>
                  </a:lnTo>
                  <a:lnTo>
                    <a:pt x="202274" y="122204"/>
                  </a:lnTo>
                  <a:lnTo>
                    <a:pt x="210285" y="118837"/>
                  </a:lnTo>
                  <a:lnTo>
                    <a:pt x="238121" y="98026"/>
                  </a:lnTo>
                  <a:lnTo>
                    <a:pt x="246060" y="94862"/>
                  </a:lnTo>
                  <a:lnTo>
                    <a:pt x="259291" y="86966"/>
                  </a:lnTo>
                  <a:lnTo>
                    <a:pt x="318768" y="82878"/>
                  </a:lnTo>
                  <a:lnTo>
                    <a:pt x="323637" y="82854"/>
                  </a:lnTo>
                  <a:lnTo>
                    <a:pt x="332574" y="86355"/>
                  </a:lnTo>
                  <a:lnTo>
                    <a:pt x="373048" y="122555"/>
                  </a:lnTo>
                  <a:lnTo>
                    <a:pt x="377466" y="130458"/>
                  </a:lnTo>
                  <a:lnTo>
                    <a:pt x="380751" y="138381"/>
                  </a:lnTo>
                  <a:lnTo>
                    <a:pt x="386622" y="146312"/>
                  </a:lnTo>
                  <a:lnTo>
                    <a:pt x="390113" y="157774"/>
                  </a:lnTo>
                  <a:lnTo>
                    <a:pt x="392742" y="210013"/>
                  </a:lnTo>
                  <a:lnTo>
                    <a:pt x="382045" y="268790"/>
                  </a:lnTo>
                  <a:lnTo>
                    <a:pt x="345281" y="3566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9" name="SMARTInkShape-422">
              <a:extLst>
                <a:ext uri="{FF2B5EF4-FFF2-40B4-BE49-F238E27FC236}">
                  <a16:creationId xmlns:a16="http://schemas.microsoft.com/office/drawing/2014/main" id="{36D83AF8-9DBC-4A0A-891A-7639B4996E7B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7750969" y="1988344"/>
              <a:ext cx="23813" cy="47626"/>
            </a:xfrm>
            <a:custGeom>
              <a:avLst/>
              <a:gdLst/>
              <a:ahLst/>
              <a:cxnLst/>
              <a:rect l="0" t="0" r="0" b="0"/>
              <a:pathLst>
                <a:path w="23813" h="47626">
                  <a:moveTo>
                    <a:pt x="0" y="47625"/>
                  </a:moveTo>
                  <a:lnTo>
                    <a:pt x="0" y="47625"/>
                  </a:lnTo>
                  <a:lnTo>
                    <a:pt x="0" y="25468"/>
                  </a:lnTo>
                  <a:lnTo>
                    <a:pt x="23812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0" name="SMARTInkShape-423">
              <a:extLst>
                <a:ext uri="{FF2B5EF4-FFF2-40B4-BE49-F238E27FC236}">
                  <a16:creationId xmlns:a16="http://schemas.microsoft.com/office/drawing/2014/main" id="{31DCF030-8C7A-4A68-97BC-7E859AB38414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8060531" y="1607344"/>
              <a:ext cx="11908" cy="23813"/>
            </a:xfrm>
            <a:custGeom>
              <a:avLst/>
              <a:gdLst/>
              <a:ahLst/>
              <a:cxnLst/>
              <a:rect l="0" t="0" r="0" b="0"/>
              <a:pathLst>
                <a:path w="11908" h="23813">
                  <a:moveTo>
                    <a:pt x="0" y="23812"/>
                  </a:moveTo>
                  <a:lnTo>
                    <a:pt x="0" y="23812"/>
                  </a:lnTo>
                  <a:lnTo>
                    <a:pt x="0" y="13561"/>
                  </a:lnTo>
                  <a:lnTo>
                    <a:pt x="11907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1" name="SMARTInkShape-424">
              <a:extLst>
                <a:ext uri="{FF2B5EF4-FFF2-40B4-BE49-F238E27FC236}">
                  <a16:creationId xmlns:a16="http://schemas.microsoft.com/office/drawing/2014/main" id="{E2FFFF9A-D815-4CAA-AA79-64DE88A8C1FA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8298656" y="1250156"/>
              <a:ext cx="11908" cy="23814"/>
            </a:xfrm>
            <a:custGeom>
              <a:avLst/>
              <a:gdLst/>
              <a:ahLst/>
              <a:cxnLst/>
              <a:rect l="0" t="0" r="0" b="0"/>
              <a:pathLst>
                <a:path w="11908" h="23814">
                  <a:moveTo>
                    <a:pt x="0" y="23813"/>
                  </a:moveTo>
                  <a:lnTo>
                    <a:pt x="0" y="23813"/>
                  </a:lnTo>
                  <a:lnTo>
                    <a:pt x="0" y="12397"/>
                  </a:lnTo>
                  <a:lnTo>
                    <a:pt x="11907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2" name="SMARTInkShape-425">
              <a:extLst>
                <a:ext uri="{FF2B5EF4-FFF2-40B4-BE49-F238E27FC236}">
                  <a16:creationId xmlns:a16="http://schemas.microsoft.com/office/drawing/2014/main" id="{F9D6BC9C-2400-4A6C-8BF9-F9B26BD67EED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7143750" y="1035844"/>
              <a:ext cx="428626" cy="285751"/>
            </a:xfrm>
            <a:custGeom>
              <a:avLst/>
              <a:gdLst/>
              <a:ahLst/>
              <a:cxnLst/>
              <a:rect l="0" t="0" r="0" b="0"/>
              <a:pathLst>
                <a:path w="428626" h="285751">
                  <a:moveTo>
                    <a:pt x="0" y="0"/>
                  </a:moveTo>
                  <a:lnTo>
                    <a:pt x="0" y="0"/>
                  </a:lnTo>
                  <a:lnTo>
                    <a:pt x="10251" y="0"/>
                  </a:lnTo>
                  <a:lnTo>
                    <a:pt x="10802" y="1323"/>
                  </a:lnTo>
                  <a:lnTo>
                    <a:pt x="11416" y="6320"/>
                  </a:lnTo>
                  <a:lnTo>
                    <a:pt x="12902" y="8182"/>
                  </a:lnTo>
                  <a:lnTo>
                    <a:pt x="28435" y="17736"/>
                  </a:lnTo>
                  <a:lnTo>
                    <a:pt x="79378" y="66155"/>
                  </a:lnTo>
                  <a:lnTo>
                    <a:pt x="116580" y="84080"/>
                  </a:lnTo>
                  <a:lnTo>
                    <a:pt x="170197" y="130974"/>
                  </a:lnTo>
                  <a:lnTo>
                    <a:pt x="201669" y="154781"/>
                  </a:lnTo>
                  <a:lnTo>
                    <a:pt x="222153" y="173302"/>
                  </a:lnTo>
                  <a:lnTo>
                    <a:pt x="238106" y="181076"/>
                  </a:lnTo>
                  <a:lnTo>
                    <a:pt x="246054" y="186311"/>
                  </a:lnTo>
                  <a:lnTo>
                    <a:pt x="259585" y="189948"/>
                  </a:lnTo>
                  <a:lnTo>
                    <a:pt x="270978" y="198573"/>
                  </a:lnTo>
                  <a:lnTo>
                    <a:pt x="282108" y="202593"/>
                  </a:lnTo>
                  <a:lnTo>
                    <a:pt x="318701" y="234043"/>
                  </a:lnTo>
                  <a:lnTo>
                    <a:pt x="325972" y="236311"/>
                  </a:lnTo>
                  <a:lnTo>
                    <a:pt x="328439" y="238238"/>
                  </a:lnTo>
                  <a:lnTo>
                    <a:pt x="331181" y="243908"/>
                  </a:lnTo>
                  <a:lnTo>
                    <a:pt x="333235" y="245949"/>
                  </a:lnTo>
                  <a:lnTo>
                    <a:pt x="344734" y="249872"/>
                  </a:lnTo>
                  <a:lnTo>
                    <a:pt x="368945" y="273694"/>
                  </a:lnTo>
                  <a:lnTo>
                    <a:pt x="369050" y="280120"/>
                  </a:lnTo>
                  <a:lnTo>
                    <a:pt x="370387" y="281996"/>
                  </a:lnTo>
                  <a:lnTo>
                    <a:pt x="372602" y="283248"/>
                  </a:lnTo>
                  <a:lnTo>
                    <a:pt x="381000" y="285750"/>
                  </a:lnTo>
                  <a:lnTo>
                    <a:pt x="381000" y="274334"/>
                  </a:lnTo>
                  <a:lnTo>
                    <a:pt x="389182" y="264435"/>
                  </a:lnTo>
                  <a:lnTo>
                    <a:pt x="392416" y="252189"/>
                  </a:lnTo>
                  <a:lnTo>
                    <a:pt x="399081" y="244350"/>
                  </a:lnTo>
                  <a:lnTo>
                    <a:pt x="402265" y="233836"/>
                  </a:lnTo>
                  <a:lnTo>
                    <a:pt x="408274" y="183642"/>
                  </a:lnTo>
                  <a:lnTo>
                    <a:pt x="424572" y="127416"/>
                  </a:lnTo>
                  <a:lnTo>
                    <a:pt x="428611" y="95816"/>
                  </a:lnTo>
                  <a:lnTo>
                    <a:pt x="428625" y="83344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67" name="SMARTInkShape-Group171">
            <a:extLst>
              <a:ext uri="{FF2B5EF4-FFF2-40B4-BE49-F238E27FC236}">
                <a16:creationId xmlns:a16="http://schemas.microsoft.com/office/drawing/2014/main" id="{A8BE073C-18FC-4D88-90F0-1C64075201F4}"/>
              </a:ext>
            </a:extLst>
          </p:cNvPr>
          <p:cNvGrpSpPr/>
          <p:nvPr/>
        </p:nvGrpSpPr>
        <p:grpSpPr>
          <a:xfrm>
            <a:off x="6667500" y="166687"/>
            <a:ext cx="404814" cy="881064"/>
            <a:chOff x="6667500" y="166687"/>
            <a:chExt cx="404814" cy="881064"/>
          </a:xfrm>
        </p:grpSpPr>
        <p:sp>
          <p:nvSpPr>
            <p:cNvPr id="64" name="SMARTInkShape-426">
              <a:extLst>
                <a:ext uri="{FF2B5EF4-FFF2-40B4-BE49-F238E27FC236}">
                  <a16:creationId xmlns:a16="http://schemas.microsoft.com/office/drawing/2014/main" id="{4FC77519-63EE-4BF0-BBEC-B1B930823CBC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6822281" y="631031"/>
              <a:ext cx="1" cy="11908"/>
            </a:xfrm>
            <a:custGeom>
              <a:avLst/>
              <a:gdLst/>
              <a:ahLst/>
              <a:cxnLst/>
              <a:rect l="0" t="0" r="0" b="0"/>
              <a:pathLst>
                <a:path w="1" h="11908">
                  <a:moveTo>
                    <a:pt x="0" y="11907"/>
                  </a:moveTo>
                  <a:lnTo>
                    <a:pt x="0" y="11907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5" name="SMARTInkShape-427">
              <a:extLst>
                <a:ext uri="{FF2B5EF4-FFF2-40B4-BE49-F238E27FC236}">
                  <a16:creationId xmlns:a16="http://schemas.microsoft.com/office/drawing/2014/main" id="{60AD936D-8A20-4BF3-9FC0-0D27E8539F4E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6667500" y="1000125"/>
              <a:ext cx="11907" cy="47626"/>
            </a:xfrm>
            <a:custGeom>
              <a:avLst/>
              <a:gdLst/>
              <a:ahLst/>
              <a:cxnLst/>
              <a:rect l="0" t="0" r="0" b="0"/>
              <a:pathLst>
                <a:path w="11907" h="47626">
                  <a:moveTo>
                    <a:pt x="0" y="47625"/>
                  </a:moveTo>
                  <a:lnTo>
                    <a:pt x="0" y="47625"/>
                  </a:lnTo>
                  <a:lnTo>
                    <a:pt x="0" y="25613"/>
                  </a:lnTo>
                  <a:lnTo>
                    <a:pt x="11906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6" name="SMARTInkShape-428">
              <a:extLst>
                <a:ext uri="{FF2B5EF4-FFF2-40B4-BE49-F238E27FC236}">
                  <a16:creationId xmlns:a16="http://schemas.microsoft.com/office/drawing/2014/main" id="{1B25127F-2AC3-47F8-9D33-E902659433E9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7036594" y="166687"/>
              <a:ext cx="35720" cy="83345"/>
            </a:xfrm>
            <a:custGeom>
              <a:avLst/>
              <a:gdLst/>
              <a:ahLst/>
              <a:cxnLst/>
              <a:rect l="0" t="0" r="0" b="0"/>
              <a:pathLst>
                <a:path w="35720" h="83345">
                  <a:moveTo>
                    <a:pt x="0" y="83344"/>
                  </a:moveTo>
                  <a:lnTo>
                    <a:pt x="0" y="83344"/>
                  </a:lnTo>
                  <a:lnTo>
                    <a:pt x="0" y="77024"/>
                  </a:lnTo>
                  <a:lnTo>
                    <a:pt x="3527" y="70393"/>
                  </a:lnTo>
                  <a:lnTo>
                    <a:pt x="10251" y="61677"/>
                  </a:lnTo>
                  <a:lnTo>
                    <a:pt x="12902" y="50450"/>
                  </a:lnTo>
                  <a:lnTo>
                    <a:pt x="19992" y="39349"/>
                  </a:lnTo>
                  <a:lnTo>
                    <a:pt x="35719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72" name="SMARTInkShape-Group172">
            <a:extLst>
              <a:ext uri="{FF2B5EF4-FFF2-40B4-BE49-F238E27FC236}">
                <a16:creationId xmlns:a16="http://schemas.microsoft.com/office/drawing/2014/main" id="{CAAA0FF5-600B-42C9-973A-D26C9C2FC27B}"/>
              </a:ext>
            </a:extLst>
          </p:cNvPr>
          <p:cNvGrpSpPr/>
          <p:nvPr/>
        </p:nvGrpSpPr>
        <p:grpSpPr>
          <a:xfrm>
            <a:off x="6250780" y="1381125"/>
            <a:ext cx="1226346" cy="809626"/>
            <a:chOff x="6250780" y="1381125"/>
            <a:chExt cx="1226346" cy="809626"/>
          </a:xfrm>
        </p:grpSpPr>
        <p:sp>
          <p:nvSpPr>
            <p:cNvPr id="68" name="SMARTInkShape-429">
              <a:extLst>
                <a:ext uri="{FF2B5EF4-FFF2-40B4-BE49-F238E27FC236}">
                  <a16:creationId xmlns:a16="http://schemas.microsoft.com/office/drawing/2014/main" id="{6EE1FF25-0A8F-4BCD-A199-CFEF02BDD591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6512719" y="1381125"/>
              <a:ext cx="47626" cy="119064"/>
            </a:xfrm>
            <a:custGeom>
              <a:avLst/>
              <a:gdLst/>
              <a:ahLst/>
              <a:cxnLst/>
              <a:rect l="0" t="0" r="0" b="0"/>
              <a:pathLst>
                <a:path w="47626" h="119064">
                  <a:moveTo>
                    <a:pt x="0" y="119063"/>
                  </a:moveTo>
                  <a:lnTo>
                    <a:pt x="0" y="119063"/>
                  </a:lnTo>
                  <a:lnTo>
                    <a:pt x="0" y="97050"/>
                  </a:lnTo>
                  <a:lnTo>
                    <a:pt x="10251" y="85157"/>
                  </a:lnTo>
                  <a:lnTo>
                    <a:pt x="11415" y="77560"/>
                  </a:lnTo>
                  <a:lnTo>
                    <a:pt x="11863" y="55403"/>
                  </a:lnTo>
                  <a:lnTo>
                    <a:pt x="15415" y="47554"/>
                  </a:lnTo>
                  <a:lnTo>
                    <a:pt x="47625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9" name="SMARTInkShape-430">
              <a:extLst>
                <a:ext uri="{FF2B5EF4-FFF2-40B4-BE49-F238E27FC236}">
                  <a16:creationId xmlns:a16="http://schemas.microsoft.com/office/drawing/2014/main" id="{C1DD7C5B-CF90-4BDA-85E6-31762FBF25E8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6250780" y="2000250"/>
              <a:ext cx="83346" cy="190501"/>
            </a:xfrm>
            <a:custGeom>
              <a:avLst/>
              <a:gdLst/>
              <a:ahLst/>
              <a:cxnLst/>
              <a:rect l="0" t="0" r="0" b="0"/>
              <a:pathLst>
                <a:path w="83346" h="190501">
                  <a:moveTo>
                    <a:pt x="83345" y="0"/>
                  </a:moveTo>
                  <a:lnTo>
                    <a:pt x="83345" y="0"/>
                  </a:lnTo>
                  <a:lnTo>
                    <a:pt x="83345" y="29630"/>
                  </a:lnTo>
                  <a:lnTo>
                    <a:pt x="82023" y="31660"/>
                  </a:lnTo>
                  <a:lnTo>
                    <a:pt x="79817" y="33013"/>
                  </a:lnTo>
                  <a:lnTo>
                    <a:pt x="77024" y="33915"/>
                  </a:lnTo>
                  <a:lnTo>
                    <a:pt x="75163" y="35839"/>
                  </a:lnTo>
                  <a:lnTo>
                    <a:pt x="62233" y="69194"/>
                  </a:lnTo>
                  <a:lnTo>
                    <a:pt x="59410" y="78378"/>
                  </a:lnTo>
                  <a:lnTo>
                    <a:pt x="50346" y="95053"/>
                  </a:lnTo>
                  <a:lnTo>
                    <a:pt x="49439" y="99087"/>
                  </a:lnTo>
                  <a:lnTo>
                    <a:pt x="22377" y="153458"/>
                  </a:lnTo>
                  <a:lnTo>
                    <a:pt x="0" y="1905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0" name="SMARTInkShape-431">
              <a:extLst>
                <a:ext uri="{FF2B5EF4-FFF2-40B4-BE49-F238E27FC236}">
                  <a16:creationId xmlns:a16="http://schemas.microsoft.com/office/drawing/2014/main" id="{65FF3503-BB56-400E-8F66-4452B586344D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6596063" y="1643063"/>
              <a:ext cx="345282" cy="428626"/>
            </a:xfrm>
            <a:custGeom>
              <a:avLst/>
              <a:gdLst/>
              <a:ahLst/>
              <a:cxnLst/>
              <a:rect l="0" t="0" r="0" b="0"/>
              <a:pathLst>
                <a:path w="345282" h="428626">
                  <a:moveTo>
                    <a:pt x="0" y="202406"/>
                  </a:moveTo>
                  <a:lnTo>
                    <a:pt x="0" y="202406"/>
                  </a:lnTo>
                  <a:lnTo>
                    <a:pt x="0" y="258075"/>
                  </a:lnTo>
                  <a:lnTo>
                    <a:pt x="0" y="289722"/>
                  </a:lnTo>
                  <a:lnTo>
                    <a:pt x="12902" y="330182"/>
                  </a:lnTo>
                  <a:lnTo>
                    <a:pt x="19991" y="341542"/>
                  </a:lnTo>
                  <a:lnTo>
                    <a:pt x="22114" y="349352"/>
                  </a:lnTo>
                  <a:lnTo>
                    <a:pt x="24003" y="351963"/>
                  </a:lnTo>
                  <a:lnTo>
                    <a:pt x="26585" y="353705"/>
                  </a:lnTo>
                  <a:lnTo>
                    <a:pt x="29629" y="354865"/>
                  </a:lnTo>
                  <a:lnTo>
                    <a:pt x="31660" y="356962"/>
                  </a:lnTo>
                  <a:lnTo>
                    <a:pt x="33914" y="362820"/>
                  </a:lnTo>
                  <a:lnTo>
                    <a:pt x="35838" y="364911"/>
                  </a:lnTo>
                  <a:lnTo>
                    <a:pt x="41505" y="367234"/>
                  </a:lnTo>
                  <a:lnTo>
                    <a:pt x="43544" y="369177"/>
                  </a:lnTo>
                  <a:lnTo>
                    <a:pt x="53408" y="385502"/>
                  </a:lnTo>
                  <a:lnTo>
                    <a:pt x="60338" y="389615"/>
                  </a:lnTo>
                  <a:lnTo>
                    <a:pt x="64037" y="390712"/>
                  </a:lnTo>
                  <a:lnTo>
                    <a:pt x="66504" y="392766"/>
                  </a:lnTo>
                  <a:lnTo>
                    <a:pt x="82796" y="416066"/>
                  </a:lnTo>
                  <a:lnTo>
                    <a:pt x="95250" y="428625"/>
                  </a:lnTo>
                  <a:lnTo>
                    <a:pt x="102109" y="428625"/>
                  </a:lnTo>
                  <a:lnTo>
                    <a:pt x="95352" y="428625"/>
                  </a:lnTo>
                  <a:lnTo>
                    <a:pt x="95250" y="375226"/>
                  </a:lnTo>
                  <a:lnTo>
                    <a:pt x="91722" y="368291"/>
                  </a:lnTo>
                  <a:lnTo>
                    <a:pt x="84998" y="359380"/>
                  </a:lnTo>
                  <a:lnTo>
                    <a:pt x="83834" y="351516"/>
                  </a:lnTo>
                  <a:lnTo>
                    <a:pt x="82117" y="328824"/>
                  </a:lnTo>
                  <a:lnTo>
                    <a:pt x="73105" y="306039"/>
                  </a:lnTo>
                  <a:lnTo>
                    <a:pt x="70211" y="277838"/>
                  </a:lnTo>
                  <a:lnTo>
                    <a:pt x="62032" y="261942"/>
                  </a:lnTo>
                  <a:lnTo>
                    <a:pt x="60025" y="252384"/>
                  </a:lnTo>
                  <a:lnTo>
                    <a:pt x="51446" y="240990"/>
                  </a:lnTo>
                  <a:lnTo>
                    <a:pt x="47434" y="229860"/>
                  </a:lnTo>
                  <a:lnTo>
                    <a:pt x="24316" y="202914"/>
                  </a:lnTo>
                  <a:lnTo>
                    <a:pt x="11919" y="202406"/>
                  </a:lnTo>
                  <a:lnTo>
                    <a:pt x="18230" y="202406"/>
                  </a:lnTo>
                  <a:lnTo>
                    <a:pt x="20091" y="201083"/>
                  </a:lnTo>
                  <a:lnTo>
                    <a:pt x="21332" y="198878"/>
                  </a:lnTo>
                  <a:lnTo>
                    <a:pt x="22159" y="196085"/>
                  </a:lnTo>
                  <a:lnTo>
                    <a:pt x="24032" y="194223"/>
                  </a:lnTo>
                  <a:lnTo>
                    <a:pt x="29643" y="192154"/>
                  </a:lnTo>
                  <a:lnTo>
                    <a:pt x="31668" y="190280"/>
                  </a:lnTo>
                  <a:lnTo>
                    <a:pt x="33918" y="184669"/>
                  </a:lnTo>
                  <a:lnTo>
                    <a:pt x="35841" y="182644"/>
                  </a:lnTo>
                  <a:lnTo>
                    <a:pt x="72722" y="162351"/>
                  </a:lnTo>
                  <a:lnTo>
                    <a:pt x="126336" y="127751"/>
                  </a:lnTo>
                  <a:lnTo>
                    <a:pt x="178903" y="95526"/>
                  </a:lnTo>
                  <a:lnTo>
                    <a:pt x="231302" y="63510"/>
                  </a:lnTo>
                  <a:lnTo>
                    <a:pt x="289524" y="30095"/>
                  </a:lnTo>
                  <a:lnTo>
                    <a:pt x="332531" y="684"/>
                  </a:lnTo>
                  <a:lnTo>
                    <a:pt x="345281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1" name="SMARTInkShape-432">
              <a:extLst>
                <a:ext uri="{FF2B5EF4-FFF2-40B4-BE49-F238E27FC236}">
                  <a16:creationId xmlns:a16="http://schemas.microsoft.com/office/drawing/2014/main" id="{61FA454B-013D-40CA-B848-F8806E70842D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6643688" y="1821656"/>
              <a:ext cx="833438" cy="345283"/>
            </a:xfrm>
            <a:custGeom>
              <a:avLst/>
              <a:gdLst/>
              <a:ahLst/>
              <a:cxnLst/>
              <a:rect l="0" t="0" r="0" b="0"/>
              <a:pathLst>
                <a:path w="833438" h="345283">
                  <a:moveTo>
                    <a:pt x="833437" y="345282"/>
                  </a:moveTo>
                  <a:lnTo>
                    <a:pt x="833437" y="345282"/>
                  </a:lnTo>
                  <a:lnTo>
                    <a:pt x="833437" y="338961"/>
                  </a:lnTo>
                  <a:lnTo>
                    <a:pt x="832115" y="337099"/>
                  </a:lnTo>
                  <a:lnTo>
                    <a:pt x="829909" y="335858"/>
                  </a:lnTo>
                  <a:lnTo>
                    <a:pt x="821676" y="333418"/>
                  </a:lnTo>
                  <a:lnTo>
                    <a:pt x="815254" y="333388"/>
                  </a:lnTo>
                  <a:lnTo>
                    <a:pt x="813377" y="332061"/>
                  </a:lnTo>
                  <a:lnTo>
                    <a:pt x="812126" y="329853"/>
                  </a:lnTo>
                  <a:lnTo>
                    <a:pt x="811293" y="327059"/>
                  </a:lnTo>
                  <a:lnTo>
                    <a:pt x="809414" y="325195"/>
                  </a:lnTo>
                  <a:lnTo>
                    <a:pt x="799520" y="321960"/>
                  </a:lnTo>
                  <a:lnTo>
                    <a:pt x="791931" y="321614"/>
                  </a:lnTo>
                  <a:lnTo>
                    <a:pt x="785004" y="318006"/>
                  </a:lnTo>
                  <a:lnTo>
                    <a:pt x="776098" y="311230"/>
                  </a:lnTo>
                  <a:lnTo>
                    <a:pt x="764833" y="308569"/>
                  </a:lnTo>
                  <a:lnTo>
                    <a:pt x="753726" y="301478"/>
                  </a:lnTo>
                  <a:lnTo>
                    <a:pt x="738120" y="298411"/>
                  </a:lnTo>
                  <a:lnTo>
                    <a:pt x="734174" y="298160"/>
                  </a:lnTo>
                  <a:lnTo>
                    <a:pt x="731542" y="296669"/>
                  </a:lnTo>
                  <a:lnTo>
                    <a:pt x="729789" y="294352"/>
                  </a:lnTo>
                  <a:lnTo>
                    <a:pt x="728619" y="291485"/>
                  </a:lnTo>
                  <a:lnTo>
                    <a:pt x="726517" y="289573"/>
                  </a:lnTo>
                  <a:lnTo>
                    <a:pt x="720653" y="287450"/>
                  </a:lnTo>
                  <a:lnTo>
                    <a:pt x="698723" y="282446"/>
                  </a:lnTo>
                  <a:lnTo>
                    <a:pt x="681073" y="276393"/>
                  </a:lnTo>
                  <a:lnTo>
                    <a:pt x="659130" y="272857"/>
                  </a:lnTo>
                  <a:lnTo>
                    <a:pt x="643000" y="264487"/>
                  </a:lnTo>
                  <a:lnTo>
                    <a:pt x="587702" y="249065"/>
                  </a:lnTo>
                  <a:lnTo>
                    <a:pt x="571564" y="240678"/>
                  </a:lnTo>
                  <a:lnTo>
                    <a:pt x="549316" y="232309"/>
                  </a:lnTo>
                  <a:lnTo>
                    <a:pt x="515188" y="217597"/>
                  </a:lnTo>
                  <a:lnTo>
                    <a:pt x="505462" y="214450"/>
                  </a:lnTo>
                  <a:lnTo>
                    <a:pt x="488439" y="205177"/>
                  </a:lnTo>
                  <a:lnTo>
                    <a:pt x="484376" y="204254"/>
                  </a:lnTo>
                  <a:lnTo>
                    <a:pt x="425098" y="175872"/>
                  </a:lnTo>
                  <a:lnTo>
                    <a:pt x="407295" y="165881"/>
                  </a:lnTo>
                  <a:lnTo>
                    <a:pt x="397978" y="159715"/>
                  </a:lnTo>
                  <a:lnTo>
                    <a:pt x="381217" y="152228"/>
                  </a:lnTo>
                  <a:lnTo>
                    <a:pt x="373159" y="147032"/>
                  </a:lnTo>
                  <a:lnTo>
                    <a:pt x="361184" y="144107"/>
                  </a:lnTo>
                  <a:lnTo>
                    <a:pt x="353231" y="143423"/>
                  </a:lnTo>
                  <a:lnTo>
                    <a:pt x="345287" y="139591"/>
                  </a:lnTo>
                  <a:lnTo>
                    <a:pt x="337346" y="134801"/>
                  </a:lnTo>
                  <a:lnTo>
                    <a:pt x="290495" y="118873"/>
                  </a:lnTo>
                  <a:lnTo>
                    <a:pt x="278041" y="111216"/>
                  </a:lnTo>
                  <a:lnTo>
                    <a:pt x="264320" y="107691"/>
                  </a:lnTo>
                  <a:lnTo>
                    <a:pt x="256322" y="107315"/>
                  </a:lnTo>
                  <a:lnTo>
                    <a:pt x="249299" y="103699"/>
                  </a:lnTo>
                  <a:lnTo>
                    <a:pt x="241768" y="99005"/>
                  </a:lnTo>
                  <a:lnTo>
                    <a:pt x="228527" y="95745"/>
                  </a:lnTo>
                  <a:lnTo>
                    <a:pt x="217169" y="87165"/>
                  </a:lnTo>
                  <a:lnTo>
                    <a:pt x="206045" y="84476"/>
                  </a:lnTo>
                  <a:lnTo>
                    <a:pt x="198291" y="83847"/>
                  </a:lnTo>
                  <a:lnTo>
                    <a:pt x="190434" y="80040"/>
                  </a:lnTo>
                  <a:lnTo>
                    <a:pt x="180932" y="73137"/>
                  </a:lnTo>
                  <a:lnTo>
                    <a:pt x="169550" y="71773"/>
                  </a:lnTo>
                  <a:lnTo>
                    <a:pt x="156987" y="71482"/>
                  </a:lnTo>
                  <a:lnTo>
                    <a:pt x="144723" y="61190"/>
                  </a:lnTo>
                  <a:lnTo>
                    <a:pt x="133734" y="58536"/>
                  </a:lnTo>
                  <a:lnTo>
                    <a:pt x="122674" y="51446"/>
                  </a:lnTo>
                  <a:lnTo>
                    <a:pt x="109461" y="48128"/>
                  </a:lnTo>
                  <a:lnTo>
                    <a:pt x="97107" y="37418"/>
                  </a:lnTo>
                  <a:lnTo>
                    <a:pt x="85161" y="35868"/>
                  </a:lnTo>
                  <a:lnTo>
                    <a:pt x="77561" y="35763"/>
                  </a:lnTo>
                  <a:lnTo>
                    <a:pt x="75520" y="34425"/>
                  </a:lnTo>
                  <a:lnTo>
                    <a:pt x="74159" y="32211"/>
                  </a:lnTo>
                  <a:lnTo>
                    <a:pt x="71975" y="25472"/>
                  </a:lnTo>
                  <a:lnTo>
                    <a:pt x="68148" y="24550"/>
                  </a:lnTo>
                  <a:lnTo>
                    <a:pt x="49784" y="23856"/>
                  </a:lnTo>
                  <a:lnTo>
                    <a:pt x="36265" y="12398"/>
                  </a:lnTo>
                  <a:lnTo>
                    <a:pt x="24317" y="11919"/>
                  </a:lnTo>
                  <a:lnTo>
                    <a:pt x="23962" y="5590"/>
                  </a:lnTo>
                  <a:lnTo>
                    <a:pt x="22589" y="3726"/>
                  </a:lnTo>
                  <a:lnTo>
                    <a:pt x="12052" y="43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3" name="SMARTInkShape-433">
            <a:extLst>
              <a:ext uri="{FF2B5EF4-FFF2-40B4-BE49-F238E27FC236}">
                <a16:creationId xmlns:a16="http://schemas.microsoft.com/office/drawing/2014/main" id="{E5135379-79FA-4309-A334-F0A438DAABC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049303" y="715302"/>
            <a:ext cx="5225729" cy="6675773"/>
          </a:xfrm>
          <a:custGeom>
            <a:avLst/>
            <a:gdLst/>
            <a:ahLst/>
            <a:cxnLst/>
            <a:rect l="0" t="0" r="0" b="0"/>
            <a:pathLst>
              <a:path w="5225729" h="6675773">
                <a:moveTo>
                  <a:pt x="4868603" y="2618448"/>
                </a:moveTo>
                <a:lnTo>
                  <a:pt x="4868603" y="2618448"/>
                </a:lnTo>
                <a:lnTo>
                  <a:pt x="4859098" y="2564306"/>
                </a:lnTo>
                <a:lnTo>
                  <a:pt x="4855652" y="2536051"/>
                </a:lnTo>
                <a:lnTo>
                  <a:pt x="4848295" y="2478640"/>
                </a:lnTo>
                <a:lnTo>
                  <a:pt x="4840616" y="2439894"/>
                </a:lnTo>
                <a:lnTo>
                  <a:pt x="4829265" y="2384750"/>
                </a:lnTo>
                <a:lnTo>
                  <a:pt x="4822534" y="2351524"/>
                </a:lnTo>
                <a:lnTo>
                  <a:pt x="4815400" y="2318791"/>
                </a:lnTo>
                <a:lnTo>
                  <a:pt x="4808000" y="2286385"/>
                </a:lnTo>
                <a:lnTo>
                  <a:pt x="4794043" y="2227448"/>
                </a:lnTo>
                <a:lnTo>
                  <a:pt x="4783430" y="2183614"/>
                </a:lnTo>
                <a:lnTo>
                  <a:pt x="4776339" y="2141828"/>
                </a:lnTo>
                <a:lnTo>
                  <a:pt x="4764098" y="2089999"/>
                </a:lnTo>
                <a:lnTo>
                  <a:pt x="4755277" y="2055805"/>
                </a:lnTo>
                <a:lnTo>
                  <a:pt x="4744104" y="2017134"/>
                </a:lnTo>
                <a:lnTo>
                  <a:pt x="4731364" y="1975478"/>
                </a:lnTo>
                <a:lnTo>
                  <a:pt x="4717580" y="1931833"/>
                </a:lnTo>
                <a:lnTo>
                  <a:pt x="4703098" y="1886861"/>
                </a:lnTo>
                <a:lnTo>
                  <a:pt x="4688152" y="1841004"/>
                </a:lnTo>
                <a:lnTo>
                  <a:pt x="4672896" y="1794558"/>
                </a:lnTo>
                <a:lnTo>
                  <a:pt x="4656111" y="1747720"/>
                </a:lnTo>
                <a:lnTo>
                  <a:pt x="4638307" y="1700619"/>
                </a:lnTo>
                <a:lnTo>
                  <a:pt x="4619822" y="1653343"/>
                </a:lnTo>
                <a:lnTo>
                  <a:pt x="4602207" y="1607274"/>
                </a:lnTo>
                <a:lnTo>
                  <a:pt x="4585172" y="1562009"/>
                </a:lnTo>
                <a:lnTo>
                  <a:pt x="4568525" y="1517280"/>
                </a:lnTo>
                <a:lnTo>
                  <a:pt x="4549489" y="1471586"/>
                </a:lnTo>
                <a:lnTo>
                  <a:pt x="4528860" y="1425249"/>
                </a:lnTo>
                <a:lnTo>
                  <a:pt x="4507170" y="1378482"/>
                </a:lnTo>
                <a:lnTo>
                  <a:pt x="4484772" y="1332752"/>
                </a:lnTo>
                <a:lnTo>
                  <a:pt x="4461904" y="1287713"/>
                </a:lnTo>
                <a:lnTo>
                  <a:pt x="4438720" y="1243135"/>
                </a:lnTo>
                <a:lnTo>
                  <a:pt x="4415327" y="1200187"/>
                </a:lnTo>
                <a:lnTo>
                  <a:pt x="4391794" y="1158326"/>
                </a:lnTo>
                <a:lnTo>
                  <a:pt x="4368168" y="1117190"/>
                </a:lnTo>
                <a:lnTo>
                  <a:pt x="4343157" y="1075213"/>
                </a:lnTo>
                <a:lnTo>
                  <a:pt x="4317222" y="1032677"/>
                </a:lnTo>
                <a:lnTo>
                  <a:pt x="4290673" y="989767"/>
                </a:lnTo>
                <a:lnTo>
                  <a:pt x="4262389" y="949255"/>
                </a:lnTo>
                <a:lnTo>
                  <a:pt x="4232950" y="910340"/>
                </a:lnTo>
                <a:lnTo>
                  <a:pt x="4202740" y="872491"/>
                </a:lnTo>
                <a:lnTo>
                  <a:pt x="4172018" y="834028"/>
                </a:lnTo>
                <a:lnTo>
                  <a:pt x="4140953" y="795158"/>
                </a:lnTo>
                <a:lnTo>
                  <a:pt x="4109659" y="756015"/>
                </a:lnTo>
                <a:lnTo>
                  <a:pt x="4078214" y="719336"/>
                </a:lnTo>
                <a:lnTo>
                  <a:pt x="4046666" y="684301"/>
                </a:lnTo>
                <a:lnTo>
                  <a:pt x="4015052" y="650360"/>
                </a:lnTo>
                <a:lnTo>
                  <a:pt x="3982069" y="617150"/>
                </a:lnTo>
                <a:lnTo>
                  <a:pt x="3948174" y="584426"/>
                </a:lnTo>
                <a:lnTo>
                  <a:pt x="3913672" y="552027"/>
                </a:lnTo>
                <a:lnTo>
                  <a:pt x="3877440" y="521168"/>
                </a:lnTo>
                <a:lnTo>
                  <a:pt x="3840057" y="491334"/>
                </a:lnTo>
                <a:lnTo>
                  <a:pt x="3801906" y="462184"/>
                </a:lnTo>
                <a:lnTo>
                  <a:pt x="3763242" y="433491"/>
                </a:lnTo>
                <a:lnTo>
                  <a:pt x="3724237" y="405102"/>
                </a:lnTo>
                <a:lnTo>
                  <a:pt x="3685006" y="376915"/>
                </a:lnTo>
                <a:lnTo>
                  <a:pt x="3645621" y="350186"/>
                </a:lnTo>
                <a:lnTo>
                  <a:pt x="3606137" y="324430"/>
                </a:lnTo>
                <a:lnTo>
                  <a:pt x="3566583" y="299321"/>
                </a:lnTo>
                <a:lnTo>
                  <a:pt x="3525664" y="275968"/>
                </a:lnTo>
                <a:lnTo>
                  <a:pt x="3483830" y="253784"/>
                </a:lnTo>
                <a:lnTo>
                  <a:pt x="3441390" y="232380"/>
                </a:lnTo>
                <a:lnTo>
                  <a:pt x="3398545" y="212820"/>
                </a:lnTo>
                <a:lnTo>
                  <a:pt x="3355429" y="194487"/>
                </a:lnTo>
                <a:lnTo>
                  <a:pt x="3312133" y="176974"/>
                </a:lnTo>
                <a:lnTo>
                  <a:pt x="3267394" y="160007"/>
                </a:lnTo>
                <a:lnTo>
                  <a:pt x="3221693" y="143404"/>
                </a:lnTo>
                <a:lnTo>
                  <a:pt x="3175351" y="127044"/>
                </a:lnTo>
                <a:lnTo>
                  <a:pt x="3129903" y="112168"/>
                </a:lnTo>
                <a:lnTo>
                  <a:pt x="3085053" y="98282"/>
                </a:lnTo>
                <a:lnTo>
                  <a:pt x="3040602" y="85056"/>
                </a:lnTo>
                <a:lnTo>
                  <a:pt x="2995091" y="73593"/>
                </a:lnTo>
                <a:lnTo>
                  <a:pt x="2948877" y="63305"/>
                </a:lnTo>
                <a:lnTo>
                  <a:pt x="2902191" y="53801"/>
                </a:lnTo>
                <a:lnTo>
                  <a:pt x="2855194" y="44819"/>
                </a:lnTo>
                <a:lnTo>
                  <a:pt x="2807986" y="36185"/>
                </a:lnTo>
                <a:lnTo>
                  <a:pt x="2760640" y="27783"/>
                </a:lnTo>
                <a:lnTo>
                  <a:pt x="2711878" y="20859"/>
                </a:lnTo>
                <a:lnTo>
                  <a:pt x="2662172" y="14920"/>
                </a:lnTo>
                <a:lnTo>
                  <a:pt x="2611836" y="9637"/>
                </a:lnTo>
                <a:lnTo>
                  <a:pt x="2562404" y="6116"/>
                </a:lnTo>
                <a:lnTo>
                  <a:pt x="2513574" y="3768"/>
                </a:lnTo>
                <a:lnTo>
                  <a:pt x="2465147" y="2203"/>
                </a:lnTo>
                <a:lnTo>
                  <a:pt x="2418309" y="1160"/>
                </a:lnTo>
                <a:lnTo>
                  <a:pt x="2372532" y="464"/>
                </a:lnTo>
                <a:lnTo>
                  <a:pt x="2327462" y="0"/>
                </a:lnTo>
                <a:lnTo>
                  <a:pt x="2281540" y="1014"/>
                </a:lnTo>
                <a:lnTo>
                  <a:pt x="2235051" y="3013"/>
                </a:lnTo>
                <a:lnTo>
                  <a:pt x="2188183" y="5668"/>
                </a:lnTo>
                <a:lnTo>
                  <a:pt x="2142385" y="10085"/>
                </a:lnTo>
                <a:lnTo>
                  <a:pt x="2097302" y="15674"/>
                </a:lnTo>
                <a:lnTo>
                  <a:pt x="2052695" y="22047"/>
                </a:lnTo>
                <a:lnTo>
                  <a:pt x="2007081" y="28941"/>
                </a:lnTo>
                <a:lnTo>
                  <a:pt x="1960796" y="36183"/>
                </a:lnTo>
                <a:lnTo>
                  <a:pt x="1914066" y="43657"/>
                </a:lnTo>
                <a:lnTo>
                  <a:pt x="1868359" y="52608"/>
                </a:lnTo>
                <a:lnTo>
                  <a:pt x="1823336" y="62544"/>
                </a:lnTo>
                <a:lnTo>
                  <a:pt x="1778769" y="73137"/>
                </a:lnTo>
                <a:lnTo>
                  <a:pt x="1735829" y="84168"/>
                </a:lnTo>
                <a:lnTo>
                  <a:pt x="1693972" y="95490"/>
                </a:lnTo>
                <a:lnTo>
                  <a:pt x="1652838" y="107007"/>
                </a:lnTo>
                <a:lnTo>
                  <a:pt x="1610864" y="119977"/>
                </a:lnTo>
                <a:lnTo>
                  <a:pt x="1568329" y="133915"/>
                </a:lnTo>
                <a:lnTo>
                  <a:pt x="1525420" y="148499"/>
                </a:lnTo>
                <a:lnTo>
                  <a:pt x="1483585" y="163513"/>
                </a:lnTo>
                <a:lnTo>
                  <a:pt x="1442467" y="178814"/>
                </a:lnTo>
                <a:lnTo>
                  <a:pt x="1401825" y="194307"/>
                </a:lnTo>
                <a:lnTo>
                  <a:pt x="1361501" y="211250"/>
                </a:lnTo>
                <a:lnTo>
                  <a:pt x="1321389" y="229160"/>
                </a:lnTo>
                <a:lnTo>
                  <a:pt x="1281419" y="247714"/>
                </a:lnTo>
                <a:lnTo>
                  <a:pt x="1242866" y="265375"/>
                </a:lnTo>
                <a:lnTo>
                  <a:pt x="1205257" y="282441"/>
                </a:lnTo>
                <a:lnTo>
                  <a:pt x="1168279" y="299110"/>
                </a:lnTo>
                <a:lnTo>
                  <a:pt x="1133044" y="319483"/>
                </a:lnTo>
                <a:lnTo>
                  <a:pt x="1098970" y="342326"/>
                </a:lnTo>
                <a:lnTo>
                  <a:pt x="1065669" y="366814"/>
                </a:lnTo>
                <a:lnTo>
                  <a:pt x="1032887" y="389755"/>
                </a:lnTo>
                <a:lnTo>
                  <a:pt x="1000449" y="411663"/>
                </a:lnTo>
                <a:lnTo>
                  <a:pt x="968240" y="432883"/>
                </a:lnTo>
                <a:lnTo>
                  <a:pt x="936184" y="453644"/>
                </a:lnTo>
                <a:lnTo>
                  <a:pt x="904230" y="474100"/>
                </a:lnTo>
                <a:lnTo>
                  <a:pt x="872344" y="494351"/>
                </a:lnTo>
                <a:lnTo>
                  <a:pt x="841827" y="515790"/>
                </a:lnTo>
                <a:lnTo>
                  <a:pt x="783224" y="560777"/>
                </a:lnTo>
                <a:lnTo>
                  <a:pt x="729836" y="603702"/>
                </a:lnTo>
                <a:lnTo>
                  <a:pt x="679652" y="646151"/>
                </a:lnTo>
                <a:lnTo>
                  <a:pt x="630889" y="691476"/>
                </a:lnTo>
                <a:lnTo>
                  <a:pt x="586286" y="738078"/>
                </a:lnTo>
                <a:lnTo>
                  <a:pt x="543091" y="785249"/>
                </a:lnTo>
                <a:lnTo>
                  <a:pt x="497434" y="832672"/>
                </a:lnTo>
                <a:lnTo>
                  <a:pt x="457740" y="880207"/>
                </a:lnTo>
                <a:lnTo>
                  <a:pt x="421136" y="929115"/>
                </a:lnTo>
                <a:lnTo>
                  <a:pt x="382820" y="981720"/>
                </a:lnTo>
                <a:lnTo>
                  <a:pt x="350796" y="1032441"/>
                </a:lnTo>
                <a:lnTo>
                  <a:pt x="322012" y="1081441"/>
                </a:lnTo>
                <a:lnTo>
                  <a:pt x="291580" y="1129678"/>
                </a:lnTo>
                <a:lnTo>
                  <a:pt x="260416" y="1181102"/>
                </a:lnTo>
                <a:lnTo>
                  <a:pt x="230249" y="1234825"/>
                </a:lnTo>
                <a:lnTo>
                  <a:pt x="203612" y="1289571"/>
                </a:lnTo>
                <a:lnTo>
                  <a:pt x="178545" y="1341242"/>
                </a:lnTo>
                <a:lnTo>
                  <a:pt x="155497" y="1391988"/>
                </a:lnTo>
                <a:lnTo>
                  <a:pt x="136435" y="1445410"/>
                </a:lnTo>
                <a:lnTo>
                  <a:pt x="119143" y="1500021"/>
                </a:lnTo>
                <a:lnTo>
                  <a:pt x="102638" y="1553838"/>
                </a:lnTo>
                <a:lnTo>
                  <a:pt x="86484" y="1604215"/>
                </a:lnTo>
                <a:lnTo>
                  <a:pt x="70484" y="1656591"/>
                </a:lnTo>
                <a:lnTo>
                  <a:pt x="55877" y="1710737"/>
                </a:lnTo>
                <a:lnTo>
                  <a:pt x="44975" y="1765670"/>
                </a:lnTo>
                <a:lnTo>
                  <a:pt x="35720" y="1820953"/>
                </a:lnTo>
                <a:lnTo>
                  <a:pt x="27196" y="1876391"/>
                </a:lnTo>
                <a:lnTo>
                  <a:pt x="18998" y="1931898"/>
                </a:lnTo>
                <a:lnTo>
                  <a:pt x="10945" y="1987437"/>
                </a:lnTo>
                <a:lnTo>
                  <a:pt x="4280" y="2042988"/>
                </a:lnTo>
                <a:lnTo>
                  <a:pt x="1317" y="2098546"/>
                </a:lnTo>
                <a:lnTo>
                  <a:pt x="0" y="2154106"/>
                </a:lnTo>
                <a:lnTo>
                  <a:pt x="738" y="2209668"/>
                </a:lnTo>
                <a:lnTo>
                  <a:pt x="5476" y="2265229"/>
                </a:lnTo>
                <a:lnTo>
                  <a:pt x="8463" y="2320792"/>
                </a:lnTo>
                <a:lnTo>
                  <a:pt x="11114" y="2376354"/>
                </a:lnTo>
                <a:lnTo>
                  <a:pt x="16703" y="2431917"/>
                </a:lnTo>
                <a:lnTo>
                  <a:pt x="27123" y="2487479"/>
                </a:lnTo>
                <a:lnTo>
                  <a:pt x="39251" y="2543042"/>
                </a:lnTo>
                <a:lnTo>
                  <a:pt x="49051" y="2598604"/>
                </a:lnTo>
                <a:lnTo>
                  <a:pt x="71927" y="2650639"/>
                </a:lnTo>
                <a:lnTo>
                  <a:pt x="100175" y="2701547"/>
                </a:lnTo>
                <a:lnTo>
                  <a:pt x="121548" y="2755040"/>
                </a:lnTo>
                <a:lnTo>
                  <a:pt x="136339" y="2809684"/>
                </a:lnTo>
                <a:lnTo>
                  <a:pt x="148646" y="2864837"/>
                </a:lnTo>
                <a:lnTo>
                  <a:pt x="162935" y="2920218"/>
                </a:lnTo>
                <a:lnTo>
                  <a:pt x="178105" y="2975700"/>
                </a:lnTo>
                <a:lnTo>
                  <a:pt x="193667" y="3029904"/>
                </a:lnTo>
                <a:lnTo>
                  <a:pt x="209402" y="3080453"/>
                </a:lnTo>
                <a:lnTo>
                  <a:pt x="225215" y="3132905"/>
                </a:lnTo>
                <a:lnTo>
                  <a:pt x="242386" y="3187085"/>
                </a:lnTo>
                <a:lnTo>
                  <a:pt x="263246" y="3242033"/>
                </a:lnTo>
                <a:lnTo>
                  <a:pt x="282219" y="3293795"/>
                </a:lnTo>
                <a:lnTo>
                  <a:pt x="300794" y="3344581"/>
                </a:lnTo>
                <a:lnTo>
                  <a:pt x="322278" y="3398021"/>
                </a:lnTo>
                <a:lnTo>
                  <a:pt x="341528" y="3452640"/>
                </a:lnTo>
                <a:lnTo>
                  <a:pt x="360226" y="3507784"/>
                </a:lnTo>
                <a:lnTo>
                  <a:pt x="381765" y="3563159"/>
                </a:lnTo>
                <a:lnTo>
                  <a:pt x="401040" y="3622167"/>
                </a:lnTo>
                <a:lnTo>
                  <a:pt x="409884" y="3652719"/>
                </a:lnTo>
                <a:lnTo>
                  <a:pt x="430294" y="3711360"/>
                </a:lnTo>
                <a:lnTo>
                  <a:pt x="452595" y="3768291"/>
                </a:lnTo>
                <a:lnTo>
                  <a:pt x="475735" y="3824461"/>
                </a:lnTo>
                <a:lnTo>
                  <a:pt x="499248" y="3883822"/>
                </a:lnTo>
                <a:lnTo>
                  <a:pt x="511075" y="3914468"/>
                </a:lnTo>
                <a:lnTo>
                  <a:pt x="522928" y="3945483"/>
                </a:lnTo>
                <a:lnTo>
                  <a:pt x="534799" y="3976742"/>
                </a:lnTo>
                <a:lnTo>
                  <a:pt x="546682" y="4008165"/>
                </a:lnTo>
                <a:lnTo>
                  <a:pt x="559895" y="4039697"/>
                </a:lnTo>
                <a:lnTo>
                  <a:pt x="573996" y="4071301"/>
                </a:lnTo>
                <a:lnTo>
                  <a:pt x="588689" y="4102954"/>
                </a:lnTo>
                <a:lnTo>
                  <a:pt x="603774" y="4134640"/>
                </a:lnTo>
                <a:lnTo>
                  <a:pt x="619124" y="4166347"/>
                </a:lnTo>
                <a:lnTo>
                  <a:pt x="634649" y="4198068"/>
                </a:lnTo>
                <a:lnTo>
                  <a:pt x="650289" y="4229798"/>
                </a:lnTo>
                <a:lnTo>
                  <a:pt x="666009" y="4261535"/>
                </a:lnTo>
                <a:lnTo>
                  <a:pt x="681781" y="4293277"/>
                </a:lnTo>
                <a:lnTo>
                  <a:pt x="697585" y="4323699"/>
                </a:lnTo>
                <a:lnTo>
                  <a:pt x="729259" y="4382195"/>
                </a:lnTo>
                <a:lnTo>
                  <a:pt x="746435" y="4412082"/>
                </a:lnTo>
                <a:lnTo>
                  <a:pt x="764503" y="4442589"/>
                </a:lnTo>
                <a:lnTo>
                  <a:pt x="783161" y="4473511"/>
                </a:lnTo>
                <a:lnTo>
                  <a:pt x="800892" y="4504708"/>
                </a:lnTo>
                <a:lnTo>
                  <a:pt x="818003" y="4536091"/>
                </a:lnTo>
                <a:lnTo>
                  <a:pt x="834704" y="4567595"/>
                </a:lnTo>
                <a:lnTo>
                  <a:pt x="852451" y="4599182"/>
                </a:lnTo>
                <a:lnTo>
                  <a:pt x="870898" y="4630823"/>
                </a:lnTo>
                <a:lnTo>
                  <a:pt x="889810" y="4662500"/>
                </a:lnTo>
                <a:lnTo>
                  <a:pt x="910356" y="4695524"/>
                </a:lnTo>
                <a:lnTo>
                  <a:pt x="931990" y="4729446"/>
                </a:lnTo>
                <a:lnTo>
                  <a:pt x="954351" y="4763967"/>
                </a:lnTo>
                <a:lnTo>
                  <a:pt x="996835" y="4819964"/>
                </a:lnTo>
                <a:lnTo>
                  <a:pt x="1039088" y="4870868"/>
                </a:lnTo>
                <a:lnTo>
                  <a:pt x="1084326" y="4928771"/>
                </a:lnTo>
                <a:lnTo>
                  <a:pt x="1107501" y="4959027"/>
                </a:lnTo>
                <a:lnTo>
                  <a:pt x="1130890" y="4989782"/>
                </a:lnTo>
                <a:lnTo>
                  <a:pt x="1154419" y="5020870"/>
                </a:lnTo>
                <a:lnTo>
                  <a:pt x="1178043" y="5052176"/>
                </a:lnTo>
                <a:lnTo>
                  <a:pt x="1201729" y="5083631"/>
                </a:lnTo>
                <a:lnTo>
                  <a:pt x="1225458" y="5115185"/>
                </a:lnTo>
                <a:lnTo>
                  <a:pt x="1249215" y="5145481"/>
                </a:lnTo>
                <a:lnTo>
                  <a:pt x="1296778" y="5203838"/>
                </a:lnTo>
                <a:lnTo>
                  <a:pt x="1347903" y="5260642"/>
                </a:lnTo>
                <a:lnTo>
                  <a:pt x="1398848" y="5316757"/>
                </a:lnTo>
                <a:lnTo>
                  <a:pt x="1443538" y="5372564"/>
                </a:lnTo>
                <a:lnTo>
                  <a:pt x="1488977" y="5424708"/>
                </a:lnTo>
                <a:lnTo>
                  <a:pt x="1536953" y="5475664"/>
                </a:lnTo>
                <a:lnTo>
                  <a:pt x="1589145" y="5529180"/>
                </a:lnTo>
                <a:lnTo>
                  <a:pt x="1639680" y="5583832"/>
                </a:lnTo>
                <a:lnTo>
                  <a:pt x="1688599" y="5637667"/>
                </a:lnTo>
                <a:lnTo>
                  <a:pt x="1736800" y="5688052"/>
                </a:lnTo>
                <a:lnTo>
                  <a:pt x="1788208" y="5740432"/>
                </a:lnTo>
                <a:lnTo>
                  <a:pt x="1841924" y="5794580"/>
                </a:lnTo>
                <a:lnTo>
                  <a:pt x="1896666" y="5849514"/>
                </a:lnTo>
                <a:lnTo>
                  <a:pt x="1951863" y="5908324"/>
                </a:lnTo>
                <a:lnTo>
                  <a:pt x="1979549" y="5938824"/>
                </a:lnTo>
                <a:lnTo>
                  <a:pt x="2035003" y="5997406"/>
                </a:lnTo>
                <a:lnTo>
                  <a:pt x="2091839" y="6054311"/>
                </a:lnTo>
                <a:lnTo>
                  <a:pt x="2121813" y="6082451"/>
                </a:lnTo>
                <a:lnTo>
                  <a:pt x="2152378" y="6110471"/>
                </a:lnTo>
                <a:lnTo>
                  <a:pt x="2211034" y="6166299"/>
                </a:lnTo>
                <a:lnTo>
                  <a:pt x="2267973" y="6220656"/>
                </a:lnTo>
                <a:lnTo>
                  <a:pt x="2324146" y="6271273"/>
                </a:lnTo>
                <a:lnTo>
                  <a:pt x="2383508" y="6320228"/>
                </a:lnTo>
                <a:lnTo>
                  <a:pt x="2414155" y="6344395"/>
                </a:lnTo>
                <a:lnTo>
                  <a:pt x="2472900" y="6388886"/>
                </a:lnTo>
                <a:lnTo>
                  <a:pt x="2529878" y="6430709"/>
                </a:lnTo>
                <a:lnTo>
                  <a:pt x="2586070" y="6471345"/>
                </a:lnTo>
                <a:lnTo>
                  <a:pt x="2645438" y="6507926"/>
                </a:lnTo>
                <a:lnTo>
                  <a:pt x="2676087" y="6525090"/>
                </a:lnTo>
                <a:lnTo>
                  <a:pt x="2734836" y="6554744"/>
                </a:lnTo>
                <a:lnTo>
                  <a:pt x="2791815" y="6579829"/>
                </a:lnTo>
                <a:lnTo>
                  <a:pt x="2848006" y="6599798"/>
                </a:lnTo>
                <a:lnTo>
                  <a:pt x="2907376" y="6617493"/>
                </a:lnTo>
                <a:lnTo>
                  <a:pt x="2938025" y="6625915"/>
                </a:lnTo>
                <a:lnTo>
                  <a:pt x="2996773" y="6642330"/>
                </a:lnTo>
                <a:lnTo>
                  <a:pt x="3053752" y="6655798"/>
                </a:lnTo>
                <a:lnTo>
                  <a:pt x="3109944" y="6661784"/>
                </a:lnTo>
                <a:lnTo>
                  <a:pt x="3169313" y="6667972"/>
                </a:lnTo>
                <a:lnTo>
                  <a:pt x="3199962" y="6671474"/>
                </a:lnTo>
                <a:lnTo>
                  <a:pt x="3258711" y="6675365"/>
                </a:lnTo>
                <a:lnTo>
                  <a:pt x="3317012" y="6675772"/>
                </a:lnTo>
                <a:lnTo>
                  <a:pt x="3347376" y="6674030"/>
                </a:lnTo>
                <a:lnTo>
                  <a:pt x="3378202" y="6671543"/>
                </a:lnTo>
                <a:lnTo>
                  <a:pt x="3437147" y="6665254"/>
                </a:lnTo>
                <a:lnTo>
                  <a:pt x="3495536" y="6656726"/>
                </a:lnTo>
                <a:lnTo>
                  <a:pt x="3525923" y="6650748"/>
                </a:lnTo>
                <a:lnTo>
                  <a:pt x="3556764" y="6644117"/>
                </a:lnTo>
                <a:lnTo>
                  <a:pt x="3615727" y="6629693"/>
                </a:lnTo>
                <a:lnTo>
                  <a:pt x="3672800" y="6614463"/>
                </a:lnTo>
                <a:lnTo>
                  <a:pt x="3729034" y="6598876"/>
                </a:lnTo>
                <a:lnTo>
                  <a:pt x="3784896" y="6579600"/>
                </a:lnTo>
                <a:lnTo>
                  <a:pt x="3840591" y="6557804"/>
                </a:lnTo>
                <a:lnTo>
                  <a:pt x="3896212" y="6534887"/>
                </a:lnTo>
                <a:lnTo>
                  <a:pt x="3951800" y="6511473"/>
                </a:lnTo>
                <a:lnTo>
                  <a:pt x="4007375" y="6486515"/>
                </a:lnTo>
                <a:lnTo>
                  <a:pt x="4062942" y="6457783"/>
                </a:lnTo>
                <a:lnTo>
                  <a:pt x="4118508" y="6423847"/>
                </a:lnTo>
                <a:lnTo>
                  <a:pt x="4174071" y="6385392"/>
                </a:lnTo>
                <a:lnTo>
                  <a:pt x="4229635" y="6341843"/>
                </a:lnTo>
                <a:lnTo>
                  <a:pt x="4285197" y="6296030"/>
                </a:lnTo>
                <a:lnTo>
                  <a:pt x="4339437" y="6247887"/>
                </a:lnTo>
                <a:lnTo>
                  <a:pt x="4390001" y="6195623"/>
                </a:lnTo>
                <a:lnTo>
                  <a:pt x="4438933" y="6141525"/>
                </a:lnTo>
                <a:lnTo>
                  <a:pt x="4487139" y="6085291"/>
                </a:lnTo>
                <a:lnTo>
                  <a:pt x="4511106" y="6055479"/>
                </a:lnTo>
                <a:lnTo>
                  <a:pt x="4535022" y="6025021"/>
                </a:lnTo>
                <a:lnTo>
                  <a:pt x="4558904" y="5992809"/>
                </a:lnTo>
                <a:lnTo>
                  <a:pt x="4582762" y="5959429"/>
                </a:lnTo>
                <a:lnTo>
                  <a:pt x="4606605" y="5925268"/>
                </a:lnTo>
                <a:lnTo>
                  <a:pt x="4629114" y="5890589"/>
                </a:lnTo>
                <a:lnTo>
                  <a:pt x="4650736" y="5855563"/>
                </a:lnTo>
                <a:lnTo>
                  <a:pt x="4671765" y="5820305"/>
                </a:lnTo>
                <a:lnTo>
                  <a:pt x="4693722" y="5783572"/>
                </a:lnTo>
                <a:lnTo>
                  <a:pt x="4716296" y="5745854"/>
                </a:lnTo>
                <a:lnTo>
                  <a:pt x="4739284" y="5707479"/>
                </a:lnTo>
                <a:lnTo>
                  <a:pt x="4759901" y="5668666"/>
                </a:lnTo>
                <a:lnTo>
                  <a:pt x="4778937" y="5629562"/>
                </a:lnTo>
                <a:lnTo>
                  <a:pt x="4796919" y="5590264"/>
                </a:lnTo>
                <a:lnTo>
                  <a:pt x="4815523" y="5549513"/>
                </a:lnTo>
                <a:lnTo>
                  <a:pt x="4834539" y="5507793"/>
                </a:lnTo>
                <a:lnTo>
                  <a:pt x="4853831" y="5465428"/>
                </a:lnTo>
                <a:lnTo>
                  <a:pt x="4871983" y="5422633"/>
                </a:lnTo>
                <a:lnTo>
                  <a:pt x="4889377" y="5379550"/>
                </a:lnTo>
                <a:lnTo>
                  <a:pt x="4906266" y="5336276"/>
                </a:lnTo>
                <a:lnTo>
                  <a:pt x="4922815" y="5292875"/>
                </a:lnTo>
                <a:lnTo>
                  <a:pt x="4939141" y="5249389"/>
                </a:lnTo>
                <a:lnTo>
                  <a:pt x="4955316" y="5205846"/>
                </a:lnTo>
                <a:lnTo>
                  <a:pt x="4971391" y="5162266"/>
                </a:lnTo>
                <a:lnTo>
                  <a:pt x="4987399" y="5118660"/>
                </a:lnTo>
                <a:lnTo>
                  <a:pt x="5003361" y="5075037"/>
                </a:lnTo>
                <a:lnTo>
                  <a:pt x="5017974" y="5031403"/>
                </a:lnTo>
                <a:lnTo>
                  <a:pt x="5031684" y="4987762"/>
                </a:lnTo>
                <a:lnTo>
                  <a:pt x="5044791" y="4944116"/>
                </a:lnTo>
                <a:lnTo>
                  <a:pt x="5057500" y="4900466"/>
                </a:lnTo>
                <a:lnTo>
                  <a:pt x="5069941" y="4856814"/>
                </a:lnTo>
                <a:lnTo>
                  <a:pt x="5082203" y="4813161"/>
                </a:lnTo>
                <a:lnTo>
                  <a:pt x="5094346" y="4769506"/>
                </a:lnTo>
                <a:lnTo>
                  <a:pt x="5106412" y="4725852"/>
                </a:lnTo>
                <a:lnTo>
                  <a:pt x="5118424" y="4682196"/>
                </a:lnTo>
                <a:lnTo>
                  <a:pt x="5129077" y="4638540"/>
                </a:lnTo>
                <a:lnTo>
                  <a:pt x="5138826" y="4594885"/>
                </a:lnTo>
                <a:lnTo>
                  <a:pt x="5147970" y="4551229"/>
                </a:lnTo>
                <a:lnTo>
                  <a:pt x="5156713" y="4506250"/>
                </a:lnTo>
                <a:lnTo>
                  <a:pt x="5165187" y="4460388"/>
                </a:lnTo>
                <a:lnTo>
                  <a:pt x="5173482" y="4413940"/>
                </a:lnTo>
                <a:lnTo>
                  <a:pt x="5180335" y="4369745"/>
                </a:lnTo>
                <a:lnTo>
                  <a:pt x="5186227" y="4327052"/>
                </a:lnTo>
                <a:lnTo>
                  <a:pt x="5191478" y="4285361"/>
                </a:lnTo>
                <a:lnTo>
                  <a:pt x="5196301" y="4244338"/>
                </a:lnTo>
                <a:lnTo>
                  <a:pt x="5200839" y="4203760"/>
                </a:lnTo>
                <a:lnTo>
                  <a:pt x="5205187" y="4163478"/>
                </a:lnTo>
                <a:lnTo>
                  <a:pt x="5209409" y="4122073"/>
                </a:lnTo>
                <a:lnTo>
                  <a:pt x="5213547" y="4079917"/>
                </a:lnTo>
                <a:lnTo>
                  <a:pt x="5217627" y="4037261"/>
                </a:lnTo>
                <a:lnTo>
                  <a:pt x="5220349" y="3995594"/>
                </a:lnTo>
                <a:lnTo>
                  <a:pt x="5222163" y="3954587"/>
                </a:lnTo>
                <a:lnTo>
                  <a:pt x="5223372" y="3914020"/>
                </a:lnTo>
                <a:lnTo>
                  <a:pt x="5224178" y="3873746"/>
                </a:lnTo>
                <a:lnTo>
                  <a:pt x="5224715" y="3833667"/>
                </a:lnTo>
                <a:lnTo>
                  <a:pt x="5225076" y="3793719"/>
                </a:lnTo>
                <a:lnTo>
                  <a:pt x="5225313" y="3753858"/>
                </a:lnTo>
                <a:lnTo>
                  <a:pt x="5225472" y="3714055"/>
                </a:lnTo>
                <a:lnTo>
                  <a:pt x="5225578" y="3674290"/>
                </a:lnTo>
                <a:lnTo>
                  <a:pt x="5225649" y="3634551"/>
                </a:lnTo>
                <a:lnTo>
                  <a:pt x="5225696" y="3594829"/>
                </a:lnTo>
                <a:lnTo>
                  <a:pt x="5225728" y="3555119"/>
                </a:lnTo>
                <a:lnTo>
                  <a:pt x="5224426" y="3515416"/>
                </a:lnTo>
                <a:lnTo>
                  <a:pt x="5222235" y="3475718"/>
                </a:lnTo>
                <a:lnTo>
                  <a:pt x="5219453" y="3436024"/>
                </a:lnTo>
                <a:lnTo>
                  <a:pt x="5216273" y="3396332"/>
                </a:lnTo>
                <a:lnTo>
                  <a:pt x="5212831" y="3356642"/>
                </a:lnTo>
                <a:lnTo>
                  <a:pt x="5209213" y="3316952"/>
                </a:lnTo>
                <a:lnTo>
                  <a:pt x="5204156" y="3277263"/>
                </a:lnTo>
                <a:lnTo>
                  <a:pt x="5198138" y="3237575"/>
                </a:lnTo>
                <a:lnTo>
                  <a:pt x="5191481" y="3197887"/>
                </a:lnTo>
                <a:lnTo>
                  <a:pt x="5184396" y="3158199"/>
                </a:lnTo>
                <a:lnTo>
                  <a:pt x="5177029" y="3118511"/>
                </a:lnTo>
                <a:lnTo>
                  <a:pt x="5169470" y="3078823"/>
                </a:lnTo>
                <a:lnTo>
                  <a:pt x="5160462" y="3040459"/>
                </a:lnTo>
                <a:lnTo>
                  <a:pt x="5150488" y="3002976"/>
                </a:lnTo>
                <a:lnTo>
                  <a:pt x="5139869" y="2966081"/>
                </a:lnTo>
                <a:lnTo>
                  <a:pt x="5130147" y="2928255"/>
                </a:lnTo>
                <a:lnTo>
                  <a:pt x="5121018" y="2889809"/>
                </a:lnTo>
                <a:lnTo>
                  <a:pt x="5112286" y="2850949"/>
                </a:lnTo>
                <a:lnTo>
                  <a:pt x="5106465" y="2813137"/>
                </a:lnTo>
                <a:lnTo>
                  <a:pt x="5102584" y="2776021"/>
                </a:lnTo>
                <a:lnTo>
                  <a:pt x="5099996" y="2739372"/>
                </a:lnTo>
                <a:lnTo>
                  <a:pt x="5092980" y="2701710"/>
                </a:lnTo>
                <a:lnTo>
                  <a:pt x="5083011" y="2663372"/>
                </a:lnTo>
                <a:lnTo>
                  <a:pt x="5071073" y="2624585"/>
                </a:lnTo>
                <a:lnTo>
                  <a:pt x="5057823" y="2588144"/>
                </a:lnTo>
                <a:lnTo>
                  <a:pt x="5043697" y="2553266"/>
                </a:lnTo>
                <a:lnTo>
                  <a:pt x="5028989" y="2519431"/>
                </a:lnTo>
                <a:lnTo>
                  <a:pt x="5013892" y="2484968"/>
                </a:lnTo>
                <a:lnTo>
                  <a:pt x="4998535" y="2450086"/>
                </a:lnTo>
                <a:lnTo>
                  <a:pt x="4983007" y="2414926"/>
                </a:lnTo>
                <a:lnTo>
                  <a:pt x="4967362" y="2380902"/>
                </a:lnTo>
                <a:lnTo>
                  <a:pt x="4951640" y="2347636"/>
                </a:lnTo>
                <a:lnTo>
                  <a:pt x="4935867" y="2314875"/>
                </a:lnTo>
                <a:lnTo>
                  <a:pt x="4918737" y="2283775"/>
                </a:lnTo>
                <a:lnTo>
                  <a:pt x="4882066" y="2224524"/>
                </a:lnTo>
                <a:lnTo>
                  <a:pt x="4851122" y="2175915"/>
                </a:lnTo>
                <a:lnTo>
                  <a:pt x="4811968" y="2114405"/>
                </a:lnTo>
                <a:lnTo>
                  <a:pt x="4767347" y="2044294"/>
                </a:lnTo>
                <a:lnTo>
                  <a:pt x="4737599" y="1997554"/>
                </a:lnTo>
                <a:lnTo>
                  <a:pt x="4678103" y="1904073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76" name="SMARTInkShape-Group174">
            <a:extLst>
              <a:ext uri="{FF2B5EF4-FFF2-40B4-BE49-F238E27FC236}">
                <a16:creationId xmlns:a16="http://schemas.microsoft.com/office/drawing/2014/main" id="{DF23FF9C-92C6-4714-BC5B-A727A44B3B30}"/>
              </a:ext>
            </a:extLst>
          </p:cNvPr>
          <p:cNvGrpSpPr/>
          <p:nvPr/>
        </p:nvGrpSpPr>
        <p:grpSpPr>
          <a:xfrm>
            <a:off x="6488905" y="3714750"/>
            <a:ext cx="869159" cy="542641"/>
            <a:chOff x="6488905" y="3714750"/>
            <a:chExt cx="869159" cy="542641"/>
          </a:xfrm>
        </p:grpSpPr>
        <p:sp>
          <p:nvSpPr>
            <p:cNvPr id="74" name="SMARTInkShape-434">
              <a:extLst>
                <a:ext uri="{FF2B5EF4-FFF2-40B4-BE49-F238E27FC236}">
                  <a16:creationId xmlns:a16="http://schemas.microsoft.com/office/drawing/2014/main" id="{01F5869E-FF6D-492A-BE27-4E78681E8122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6869906" y="3821906"/>
              <a:ext cx="488158" cy="273293"/>
            </a:xfrm>
            <a:custGeom>
              <a:avLst/>
              <a:gdLst/>
              <a:ahLst/>
              <a:cxnLst/>
              <a:rect l="0" t="0" r="0" b="0"/>
              <a:pathLst>
                <a:path w="488158" h="273293">
                  <a:moveTo>
                    <a:pt x="0" y="107157"/>
                  </a:moveTo>
                  <a:lnTo>
                    <a:pt x="0" y="107157"/>
                  </a:lnTo>
                  <a:lnTo>
                    <a:pt x="0" y="100836"/>
                  </a:lnTo>
                  <a:lnTo>
                    <a:pt x="1323" y="98974"/>
                  </a:lnTo>
                  <a:lnTo>
                    <a:pt x="3528" y="97733"/>
                  </a:lnTo>
                  <a:lnTo>
                    <a:pt x="6321" y="96905"/>
                  </a:lnTo>
                  <a:lnTo>
                    <a:pt x="8183" y="95030"/>
                  </a:lnTo>
                  <a:lnTo>
                    <a:pt x="14699" y="82517"/>
                  </a:lnTo>
                  <a:lnTo>
                    <a:pt x="22013" y="73626"/>
                  </a:lnTo>
                  <a:lnTo>
                    <a:pt x="26540" y="72411"/>
                  </a:lnTo>
                  <a:lnTo>
                    <a:pt x="33907" y="71630"/>
                  </a:lnTo>
                  <a:lnTo>
                    <a:pt x="41502" y="65174"/>
                  </a:lnTo>
                  <a:lnTo>
                    <a:pt x="51960" y="62039"/>
                  </a:lnTo>
                  <a:lnTo>
                    <a:pt x="64104" y="59323"/>
                  </a:lnTo>
                  <a:lnTo>
                    <a:pt x="82680" y="50328"/>
                  </a:lnTo>
                  <a:lnTo>
                    <a:pt x="139895" y="36077"/>
                  </a:lnTo>
                  <a:lnTo>
                    <a:pt x="168958" y="35766"/>
                  </a:lnTo>
                  <a:lnTo>
                    <a:pt x="177839" y="39268"/>
                  </a:lnTo>
                  <a:lnTo>
                    <a:pt x="186196" y="43911"/>
                  </a:lnTo>
                  <a:lnTo>
                    <a:pt x="198339" y="47848"/>
                  </a:lnTo>
                  <a:lnTo>
                    <a:pt x="230184" y="75570"/>
                  </a:lnTo>
                  <a:lnTo>
                    <a:pt x="234596" y="83417"/>
                  </a:lnTo>
                  <a:lnTo>
                    <a:pt x="237080" y="98800"/>
                  </a:lnTo>
                  <a:lnTo>
                    <a:pt x="238107" y="153020"/>
                  </a:lnTo>
                  <a:lnTo>
                    <a:pt x="234589" y="164141"/>
                  </a:lnTo>
                  <a:lnTo>
                    <a:pt x="229939" y="174816"/>
                  </a:lnTo>
                  <a:lnTo>
                    <a:pt x="225998" y="194378"/>
                  </a:lnTo>
                  <a:lnTo>
                    <a:pt x="217040" y="209141"/>
                  </a:lnTo>
                  <a:lnTo>
                    <a:pt x="207330" y="221894"/>
                  </a:lnTo>
                  <a:lnTo>
                    <a:pt x="204596" y="230029"/>
                  </a:lnTo>
                  <a:lnTo>
                    <a:pt x="196324" y="238055"/>
                  </a:lnTo>
                  <a:lnTo>
                    <a:pt x="186474" y="246031"/>
                  </a:lnTo>
                  <a:lnTo>
                    <a:pt x="179606" y="256637"/>
                  </a:lnTo>
                  <a:lnTo>
                    <a:pt x="154608" y="271051"/>
                  </a:lnTo>
                  <a:lnTo>
                    <a:pt x="138872" y="273292"/>
                  </a:lnTo>
                  <a:lnTo>
                    <a:pt x="130954" y="270071"/>
                  </a:lnTo>
                  <a:lnTo>
                    <a:pt x="123025" y="265553"/>
                  </a:lnTo>
                  <a:lnTo>
                    <a:pt x="115091" y="263544"/>
                  </a:lnTo>
                  <a:lnTo>
                    <a:pt x="112446" y="261686"/>
                  </a:lnTo>
                  <a:lnTo>
                    <a:pt x="110683" y="259124"/>
                  </a:lnTo>
                  <a:lnTo>
                    <a:pt x="107853" y="251828"/>
                  </a:lnTo>
                  <a:lnTo>
                    <a:pt x="107218" y="239938"/>
                  </a:lnTo>
                  <a:lnTo>
                    <a:pt x="115351" y="228978"/>
                  </a:lnTo>
                  <a:lnTo>
                    <a:pt x="119286" y="217923"/>
                  </a:lnTo>
                  <a:lnTo>
                    <a:pt x="141810" y="192070"/>
                  </a:lnTo>
                  <a:lnTo>
                    <a:pt x="152544" y="184583"/>
                  </a:lnTo>
                  <a:lnTo>
                    <a:pt x="206753" y="158519"/>
                  </a:lnTo>
                  <a:lnTo>
                    <a:pt x="238200" y="139302"/>
                  </a:lnTo>
                  <a:lnTo>
                    <a:pt x="269890" y="116740"/>
                  </a:lnTo>
                  <a:lnTo>
                    <a:pt x="322516" y="95467"/>
                  </a:lnTo>
                  <a:lnTo>
                    <a:pt x="369301" y="73097"/>
                  </a:lnTo>
                  <a:lnTo>
                    <a:pt x="417516" y="44589"/>
                  </a:lnTo>
                  <a:lnTo>
                    <a:pt x="488157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5" name="SMARTInkShape-435">
              <a:extLst>
                <a:ext uri="{FF2B5EF4-FFF2-40B4-BE49-F238E27FC236}">
                  <a16:creationId xmlns:a16="http://schemas.microsoft.com/office/drawing/2014/main" id="{E599B93D-1222-4E79-8D0A-5681DD22BA54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6488905" y="3714750"/>
              <a:ext cx="381002" cy="542641"/>
            </a:xfrm>
            <a:custGeom>
              <a:avLst/>
              <a:gdLst/>
              <a:ahLst/>
              <a:cxnLst/>
              <a:rect l="0" t="0" r="0" b="0"/>
              <a:pathLst>
                <a:path w="381002" h="542641">
                  <a:moveTo>
                    <a:pt x="0" y="0"/>
                  </a:moveTo>
                  <a:lnTo>
                    <a:pt x="0" y="0"/>
                  </a:lnTo>
                  <a:lnTo>
                    <a:pt x="0" y="35070"/>
                  </a:lnTo>
                  <a:lnTo>
                    <a:pt x="9425" y="58009"/>
                  </a:lnTo>
                  <a:lnTo>
                    <a:pt x="19993" y="111530"/>
                  </a:lnTo>
                  <a:lnTo>
                    <a:pt x="33916" y="168320"/>
                  </a:lnTo>
                  <a:lnTo>
                    <a:pt x="39010" y="203144"/>
                  </a:lnTo>
                  <a:lnTo>
                    <a:pt x="41882" y="210836"/>
                  </a:lnTo>
                  <a:lnTo>
                    <a:pt x="41546" y="226437"/>
                  </a:lnTo>
                  <a:lnTo>
                    <a:pt x="39604" y="234302"/>
                  </a:lnTo>
                  <a:lnTo>
                    <a:pt x="40974" y="250096"/>
                  </a:lnTo>
                  <a:lnTo>
                    <a:pt x="46750" y="281545"/>
                  </a:lnTo>
                  <a:lnTo>
                    <a:pt x="47604" y="337221"/>
                  </a:lnTo>
                  <a:lnTo>
                    <a:pt x="48942" y="353329"/>
                  </a:lnTo>
                  <a:lnTo>
                    <a:pt x="58429" y="387728"/>
                  </a:lnTo>
                  <a:lnTo>
                    <a:pt x="59489" y="420640"/>
                  </a:lnTo>
                  <a:lnTo>
                    <a:pt x="63042" y="428604"/>
                  </a:lnTo>
                  <a:lnTo>
                    <a:pt x="67706" y="436553"/>
                  </a:lnTo>
                  <a:lnTo>
                    <a:pt x="70702" y="452436"/>
                  </a:lnTo>
                  <a:lnTo>
                    <a:pt x="70947" y="456405"/>
                  </a:lnTo>
                  <a:lnTo>
                    <a:pt x="74748" y="464343"/>
                  </a:lnTo>
                  <a:lnTo>
                    <a:pt x="81647" y="473898"/>
                  </a:lnTo>
                  <a:lnTo>
                    <a:pt x="83009" y="485291"/>
                  </a:lnTo>
                  <a:lnTo>
                    <a:pt x="83196" y="492615"/>
                  </a:lnTo>
                  <a:lnTo>
                    <a:pt x="84569" y="495098"/>
                  </a:lnTo>
                  <a:lnTo>
                    <a:pt x="86807" y="496753"/>
                  </a:lnTo>
                  <a:lnTo>
                    <a:pt x="89621" y="497856"/>
                  </a:lnTo>
                  <a:lnTo>
                    <a:pt x="91498" y="499914"/>
                  </a:lnTo>
                  <a:lnTo>
                    <a:pt x="93583" y="505729"/>
                  </a:lnTo>
                  <a:lnTo>
                    <a:pt x="95105" y="521672"/>
                  </a:lnTo>
                  <a:lnTo>
                    <a:pt x="107145" y="535767"/>
                  </a:lnTo>
                  <a:lnTo>
                    <a:pt x="113474" y="535777"/>
                  </a:lnTo>
                  <a:lnTo>
                    <a:pt x="115337" y="537101"/>
                  </a:lnTo>
                  <a:lnTo>
                    <a:pt x="116579" y="539307"/>
                  </a:lnTo>
                  <a:lnTo>
                    <a:pt x="117407" y="542101"/>
                  </a:lnTo>
                  <a:lnTo>
                    <a:pt x="117960" y="542640"/>
                  </a:lnTo>
                  <a:lnTo>
                    <a:pt x="118327" y="541677"/>
                  </a:lnTo>
                  <a:lnTo>
                    <a:pt x="118918" y="536946"/>
                  </a:lnTo>
                  <a:lnTo>
                    <a:pt x="129302" y="535884"/>
                  </a:lnTo>
                  <a:lnTo>
                    <a:pt x="136796" y="535811"/>
                  </a:lnTo>
                  <a:lnTo>
                    <a:pt x="138823" y="534479"/>
                  </a:lnTo>
                  <a:lnTo>
                    <a:pt x="140174" y="532267"/>
                  </a:lnTo>
                  <a:lnTo>
                    <a:pt x="141075" y="529470"/>
                  </a:lnTo>
                  <a:lnTo>
                    <a:pt x="142999" y="527605"/>
                  </a:lnTo>
                  <a:lnTo>
                    <a:pt x="155590" y="521084"/>
                  </a:lnTo>
                  <a:lnTo>
                    <a:pt x="163079" y="516020"/>
                  </a:lnTo>
                  <a:lnTo>
                    <a:pt x="170817" y="513769"/>
                  </a:lnTo>
                  <a:lnTo>
                    <a:pt x="173410" y="511846"/>
                  </a:lnTo>
                  <a:lnTo>
                    <a:pt x="175139" y="509241"/>
                  </a:lnTo>
                  <a:lnTo>
                    <a:pt x="178382" y="502819"/>
                  </a:lnTo>
                  <a:lnTo>
                    <a:pt x="184233" y="495555"/>
                  </a:lnTo>
                  <a:lnTo>
                    <a:pt x="221246" y="469604"/>
                  </a:lnTo>
                  <a:lnTo>
                    <a:pt x="259398" y="451700"/>
                  </a:lnTo>
                  <a:lnTo>
                    <a:pt x="282771" y="433820"/>
                  </a:lnTo>
                  <a:lnTo>
                    <a:pt x="307016" y="426123"/>
                  </a:lnTo>
                  <a:lnTo>
                    <a:pt x="345998" y="395679"/>
                  </a:lnTo>
                  <a:lnTo>
                    <a:pt x="361299" y="393454"/>
                  </a:lnTo>
                  <a:lnTo>
                    <a:pt x="363898" y="391949"/>
                  </a:lnTo>
                  <a:lnTo>
                    <a:pt x="365630" y="389622"/>
                  </a:lnTo>
                  <a:lnTo>
                    <a:pt x="368892" y="381505"/>
                  </a:lnTo>
                  <a:lnTo>
                    <a:pt x="381001" y="3810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79" name="SMARTInkShape-Group175">
            <a:extLst>
              <a:ext uri="{FF2B5EF4-FFF2-40B4-BE49-F238E27FC236}">
                <a16:creationId xmlns:a16="http://schemas.microsoft.com/office/drawing/2014/main" id="{2062B848-A541-4674-91B3-5E4F335013AE}"/>
              </a:ext>
            </a:extLst>
          </p:cNvPr>
          <p:cNvGrpSpPr/>
          <p:nvPr/>
        </p:nvGrpSpPr>
        <p:grpSpPr>
          <a:xfrm>
            <a:off x="6453188" y="3059906"/>
            <a:ext cx="404813" cy="178595"/>
            <a:chOff x="6453188" y="3059906"/>
            <a:chExt cx="404813" cy="178595"/>
          </a:xfrm>
        </p:grpSpPr>
        <p:sp>
          <p:nvSpPr>
            <p:cNvPr id="77" name="SMARTInkShape-436">
              <a:extLst>
                <a:ext uri="{FF2B5EF4-FFF2-40B4-BE49-F238E27FC236}">
                  <a16:creationId xmlns:a16="http://schemas.microsoft.com/office/drawing/2014/main" id="{06D788AB-23A0-47C4-A65C-D395CD757690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727031" y="3059906"/>
              <a:ext cx="130970" cy="59533"/>
            </a:xfrm>
            <a:custGeom>
              <a:avLst/>
              <a:gdLst/>
              <a:ahLst/>
              <a:cxnLst/>
              <a:rect l="0" t="0" r="0" b="0"/>
              <a:pathLst>
                <a:path w="130970" h="59533">
                  <a:moveTo>
                    <a:pt x="130969" y="0"/>
                  </a:moveTo>
                  <a:lnTo>
                    <a:pt x="130969" y="0"/>
                  </a:lnTo>
                  <a:lnTo>
                    <a:pt x="124648" y="0"/>
                  </a:lnTo>
                  <a:lnTo>
                    <a:pt x="108077" y="6321"/>
                  </a:lnTo>
                  <a:lnTo>
                    <a:pt x="83988" y="20595"/>
                  </a:lnTo>
                  <a:lnTo>
                    <a:pt x="75693" y="23705"/>
                  </a:lnTo>
                  <a:lnTo>
                    <a:pt x="57156" y="35813"/>
                  </a:lnTo>
                  <a:lnTo>
                    <a:pt x="0" y="5953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8" name="SMARTInkShape-437">
              <a:extLst>
                <a:ext uri="{FF2B5EF4-FFF2-40B4-BE49-F238E27FC236}">
                  <a16:creationId xmlns:a16="http://schemas.microsoft.com/office/drawing/2014/main" id="{27C6F7BF-1AFD-4E59-A746-C7BC3F4109A9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453188" y="3226594"/>
              <a:ext cx="47626" cy="11907"/>
            </a:xfrm>
            <a:custGeom>
              <a:avLst/>
              <a:gdLst/>
              <a:ahLst/>
              <a:cxnLst/>
              <a:rect l="0" t="0" r="0" b="0"/>
              <a:pathLst>
                <a:path w="47626" h="11907">
                  <a:moveTo>
                    <a:pt x="47625" y="0"/>
                  </a:moveTo>
                  <a:lnTo>
                    <a:pt x="47625" y="0"/>
                  </a:lnTo>
                  <a:lnTo>
                    <a:pt x="41304" y="6320"/>
                  </a:lnTo>
                  <a:lnTo>
                    <a:pt x="34673" y="9424"/>
                  </a:lnTo>
                  <a:lnTo>
                    <a:pt x="0" y="11906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80" name="SMARTInkShape-438">
            <a:extLst>
              <a:ext uri="{FF2B5EF4-FFF2-40B4-BE49-F238E27FC236}">
                <a16:creationId xmlns:a16="http://schemas.microsoft.com/office/drawing/2014/main" id="{212F17D2-6EBA-44B5-B7C5-9191B7DCD1E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0120314" y="3286125"/>
            <a:ext cx="11906" cy="1"/>
          </a:xfrm>
          <a:custGeom>
            <a:avLst/>
            <a:gdLst/>
            <a:ahLst/>
            <a:cxnLst/>
            <a:rect l="0" t="0" r="0" b="0"/>
            <a:pathLst>
              <a:path w="11906" h="1">
                <a:moveTo>
                  <a:pt x="0" y="0"/>
                </a:moveTo>
                <a:lnTo>
                  <a:pt x="0" y="0"/>
                </a:lnTo>
                <a:lnTo>
                  <a:pt x="11905" y="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SMARTInkShape-439">
            <a:extLst>
              <a:ext uri="{FF2B5EF4-FFF2-40B4-BE49-F238E27FC236}">
                <a16:creationId xmlns:a16="http://schemas.microsoft.com/office/drawing/2014/main" id="{0F21538C-AFC1-4BD5-8892-4FFF892D318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370219" y="3762375"/>
            <a:ext cx="11907" cy="1"/>
          </a:xfrm>
          <a:custGeom>
            <a:avLst/>
            <a:gdLst/>
            <a:ahLst/>
            <a:cxnLst/>
            <a:rect l="0" t="0" r="0" b="0"/>
            <a:pathLst>
              <a:path w="11907" h="1">
                <a:moveTo>
                  <a:pt x="0" y="0"/>
                </a:moveTo>
                <a:lnTo>
                  <a:pt x="0" y="0"/>
                </a:lnTo>
                <a:lnTo>
                  <a:pt x="11906" y="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84" name="SMARTInkShape-Group178">
            <a:extLst>
              <a:ext uri="{FF2B5EF4-FFF2-40B4-BE49-F238E27FC236}">
                <a16:creationId xmlns:a16="http://schemas.microsoft.com/office/drawing/2014/main" id="{45C48685-0A0C-459A-9781-08700068A566}"/>
              </a:ext>
            </a:extLst>
          </p:cNvPr>
          <p:cNvGrpSpPr/>
          <p:nvPr/>
        </p:nvGrpSpPr>
        <p:grpSpPr>
          <a:xfrm>
            <a:off x="9298781" y="1023938"/>
            <a:ext cx="571501" cy="321469"/>
            <a:chOff x="9298781" y="1023938"/>
            <a:chExt cx="571501" cy="321469"/>
          </a:xfrm>
        </p:grpSpPr>
        <p:sp>
          <p:nvSpPr>
            <p:cNvPr id="82" name="SMARTInkShape-440">
              <a:extLst>
                <a:ext uri="{FF2B5EF4-FFF2-40B4-BE49-F238E27FC236}">
                  <a16:creationId xmlns:a16="http://schemas.microsoft.com/office/drawing/2014/main" id="{6B74C550-301E-4FA2-86C3-16F6849DF6A0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9751219" y="1023938"/>
              <a:ext cx="119063" cy="71438"/>
            </a:xfrm>
            <a:custGeom>
              <a:avLst/>
              <a:gdLst/>
              <a:ahLst/>
              <a:cxnLst/>
              <a:rect l="0" t="0" r="0" b="0"/>
              <a:pathLst>
                <a:path w="119063" h="71438">
                  <a:moveTo>
                    <a:pt x="0" y="71437"/>
                  </a:moveTo>
                  <a:lnTo>
                    <a:pt x="0" y="71437"/>
                  </a:lnTo>
                  <a:lnTo>
                    <a:pt x="10829" y="61932"/>
                  </a:lnTo>
                  <a:lnTo>
                    <a:pt x="45636" y="37562"/>
                  </a:lnTo>
                  <a:lnTo>
                    <a:pt x="67565" y="33437"/>
                  </a:lnTo>
                  <a:lnTo>
                    <a:pt x="119062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3" name="SMARTInkShape-441">
              <a:extLst>
                <a:ext uri="{FF2B5EF4-FFF2-40B4-BE49-F238E27FC236}">
                  <a16:creationId xmlns:a16="http://schemas.microsoft.com/office/drawing/2014/main" id="{ED04C038-66AE-4EB6-82A6-63FADE1E95DB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9298781" y="1273969"/>
              <a:ext cx="71439" cy="71438"/>
            </a:xfrm>
            <a:custGeom>
              <a:avLst/>
              <a:gdLst/>
              <a:ahLst/>
              <a:cxnLst/>
              <a:rect l="0" t="0" r="0" b="0"/>
              <a:pathLst>
                <a:path w="71439" h="71438">
                  <a:moveTo>
                    <a:pt x="0" y="71437"/>
                  </a:moveTo>
                  <a:lnTo>
                    <a:pt x="0" y="71437"/>
                  </a:lnTo>
                  <a:lnTo>
                    <a:pt x="0" y="65117"/>
                  </a:lnTo>
                  <a:lnTo>
                    <a:pt x="1323" y="63255"/>
                  </a:lnTo>
                  <a:lnTo>
                    <a:pt x="3528" y="62014"/>
                  </a:lnTo>
                  <a:lnTo>
                    <a:pt x="6321" y="61186"/>
                  </a:lnTo>
                  <a:lnTo>
                    <a:pt x="8183" y="59311"/>
                  </a:lnTo>
                  <a:lnTo>
                    <a:pt x="12903" y="47502"/>
                  </a:lnTo>
                  <a:lnTo>
                    <a:pt x="23310" y="36256"/>
                  </a:lnTo>
                  <a:lnTo>
                    <a:pt x="29984" y="35878"/>
                  </a:lnTo>
                  <a:lnTo>
                    <a:pt x="31896" y="34502"/>
                  </a:lnTo>
                  <a:lnTo>
                    <a:pt x="33170" y="32261"/>
                  </a:lnTo>
                  <a:lnTo>
                    <a:pt x="34020" y="29445"/>
                  </a:lnTo>
                  <a:lnTo>
                    <a:pt x="41536" y="19161"/>
                  </a:lnTo>
                  <a:lnTo>
                    <a:pt x="71438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01" name="SMARTInkShape-Group179">
            <a:extLst>
              <a:ext uri="{FF2B5EF4-FFF2-40B4-BE49-F238E27FC236}">
                <a16:creationId xmlns:a16="http://schemas.microsoft.com/office/drawing/2014/main" id="{AE2FC415-71B3-46BA-A908-47ACAC844CCB}"/>
              </a:ext>
            </a:extLst>
          </p:cNvPr>
          <p:cNvGrpSpPr/>
          <p:nvPr/>
        </p:nvGrpSpPr>
        <p:grpSpPr>
          <a:xfrm>
            <a:off x="7155656" y="1512094"/>
            <a:ext cx="1833564" cy="2976563"/>
            <a:chOff x="7155656" y="1512094"/>
            <a:chExt cx="1833564" cy="2976563"/>
          </a:xfrm>
        </p:grpSpPr>
        <p:sp>
          <p:nvSpPr>
            <p:cNvPr id="85" name="SMARTInkShape-442">
              <a:extLst>
                <a:ext uri="{FF2B5EF4-FFF2-40B4-BE49-F238E27FC236}">
                  <a16:creationId xmlns:a16="http://schemas.microsoft.com/office/drawing/2014/main" id="{CD876BE0-8912-434F-92C8-8ABFE68518BC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8703469" y="3857625"/>
              <a:ext cx="154782" cy="71439"/>
            </a:xfrm>
            <a:custGeom>
              <a:avLst/>
              <a:gdLst/>
              <a:ahLst/>
              <a:cxnLst/>
              <a:rect l="0" t="0" r="0" b="0"/>
              <a:pathLst>
                <a:path w="154782" h="71439">
                  <a:moveTo>
                    <a:pt x="154781" y="0"/>
                  </a:moveTo>
                  <a:lnTo>
                    <a:pt x="154781" y="0"/>
                  </a:lnTo>
                  <a:lnTo>
                    <a:pt x="154781" y="6321"/>
                  </a:lnTo>
                  <a:lnTo>
                    <a:pt x="151253" y="12952"/>
                  </a:lnTo>
                  <a:lnTo>
                    <a:pt x="148460" y="16572"/>
                  </a:lnTo>
                  <a:lnTo>
                    <a:pt x="141830" y="20594"/>
                  </a:lnTo>
                  <a:lnTo>
                    <a:pt x="133114" y="23177"/>
                  </a:lnTo>
                  <a:lnTo>
                    <a:pt x="132399" y="24712"/>
                  </a:lnTo>
                  <a:lnTo>
                    <a:pt x="131604" y="29945"/>
                  </a:lnTo>
                  <a:lnTo>
                    <a:pt x="127423" y="31869"/>
                  </a:lnTo>
                  <a:lnTo>
                    <a:pt x="99253" y="38486"/>
                  </a:lnTo>
                  <a:lnTo>
                    <a:pt x="44810" y="63662"/>
                  </a:lnTo>
                  <a:lnTo>
                    <a:pt x="0" y="7143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6" name="SMARTInkShape-443">
              <a:extLst>
                <a:ext uri="{FF2B5EF4-FFF2-40B4-BE49-F238E27FC236}">
                  <a16:creationId xmlns:a16="http://schemas.microsoft.com/office/drawing/2014/main" id="{B2DFD64A-1A3E-449A-AF8B-447B5D35E1D6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7274719" y="4488656"/>
              <a:ext cx="35720" cy="1"/>
            </a:xfrm>
            <a:custGeom>
              <a:avLst/>
              <a:gdLst/>
              <a:ahLst/>
              <a:cxnLst/>
              <a:rect l="0" t="0" r="0" b="0"/>
              <a:pathLst>
                <a:path w="35720" h="1">
                  <a:moveTo>
                    <a:pt x="35719" y="0"/>
                  </a:moveTo>
                  <a:lnTo>
                    <a:pt x="35719" y="0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7" name="SMARTInkShape-444">
              <a:extLst>
                <a:ext uri="{FF2B5EF4-FFF2-40B4-BE49-F238E27FC236}">
                  <a16:creationId xmlns:a16="http://schemas.microsoft.com/office/drawing/2014/main" id="{C92158D5-0079-4220-A43B-0BB2119C92E2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8048625" y="4179094"/>
              <a:ext cx="142876" cy="47626"/>
            </a:xfrm>
            <a:custGeom>
              <a:avLst/>
              <a:gdLst/>
              <a:ahLst/>
              <a:cxnLst/>
              <a:rect l="0" t="0" r="0" b="0"/>
              <a:pathLst>
                <a:path w="142876" h="47626">
                  <a:moveTo>
                    <a:pt x="142875" y="0"/>
                  </a:moveTo>
                  <a:lnTo>
                    <a:pt x="142875" y="0"/>
                  </a:lnTo>
                  <a:lnTo>
                    <a:pt x="107057" y="0"/>
                  </a:lnTo>
                  <a:lnTo>
                    <a:pt x="96969" y="3528"/>
                  </a:lnTo>
                  <a:lnTo>
                    <a:pt x="73047" y="19762"/>
                  </a:lnTo>
                  <a:lnTo>
                    <a:pt x="55011" y="23935"/>
                  </a:lnTo>
                  <a:lnTo>
                    <a:pt x="0" y="47625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8" name="SMARTInkShape-445">
              <a:extLst>
                <a:ext uri="{FF2B5EF4-FFF2-40B4-BE49-F238E27FC236}">
                  <a16:creationId xmlns:a16="http://schemas.microsoft.com/office/drawing/2014/main" id="{241C8613-D363-43F0-9B88-3E65A44641C0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7465219" y="4405313"/>
              <a:ext cx="95251" cy="35719"/>
            </a:xfrm>
            <a:custGeom>
              <a:avLst/>
              <a:gdLst/>
              <a:ahLst/>
              <a:cxnLst/>
              <a:rect l="0" t="0" r="0" b="0"/>
              <a:pathLst>
                <a:path w="95251" h="35719">
                  <a:moveTo>
                    <a:pt x="95250" y="0"/>
                  </a:moveTo>
                  <a:lnTo>
                    <a:pt x="95250" y="0"/>
                  </a:lnTo>
                  <a:lnTo>
                    <a:pt x="88929" y="0"/>
                  </a:lnTo>
                  <a:lnTo>
                    <a:pt x="87067" y="1322"/>
                  </a:lnTo>
                  <a:lnTo>
                    <a:pt x="85826" y="3527"/>
                  </a:lnTo>
                  <a:lnTo>
                    <a:pt x="84998" y="6320"/>
                  </a:lnTo>
                  <a:lnTo>
                    <a:pt x="83123" y="8182"/>
                  </a:lnTo>
                  <a:lnTo>
                    <a:pt x="77513" y="10251"/>
                  </a:lnTo>
                  <a:lnTo>
                    <a:pt x="66917" y="11415"/>
                  </a:lnTo>
                  <a:lnTo>
                    <a:pt x="64455" y="12902"/>
                  </a:lnTo>
                  <a:lnTo>
                    <a:pt x="62814" y="15216"/>
                  </a:lnTo>
                  <a:lnTo>
                    <a:pt x="60180" y="22114"/>
                  </a:lnTo>
                  <a:lnTo>
                    <a:pt x="56292" y="23057"/>
                  </a:lnTo>
                  <a:lnTo>
                    <a:pt x="0" y="3571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9" name="SMARTInkShape-446">
              <a:extLst>
                <a:ext uri="{FF2B5EF4-FFF2-40B4-BE49-F238E27FC236}">
                  <a16:creationId xmlns:a16="http://schemas.microsoft.com/office/drawing/2014/main" id="{CD6DA954-B1AF-47A5-859C-FF5D2A63B69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8346281" y="4071938"/>
              <a:ext cx="142876" cy="47626"/>
            </a:xfrm>
            <a:custGeom>
              <a:avLst/>
              <a:gdLst/>
              <a:ahLst/>
              <a:cxnLst/>
              <a:rect l="0" t="0" r="0" b="0"/>
              <a:pathLst>
                <a:path w="142876" h="47626">
                  <a:moveTo>
                    <a:pt x="142875" y="0"/>
                  </a:moveTo>
                  <a:lnTo>
                    <a:pt x="142875" y="0"/>
                  </a:lnTo>
                  <a:lnTo>
                    <a:pt x="136555" y="6320"/>
                  </a:lnTo>
                  <a:lnTo>
                    <a:pt x="129924" y="9423"/>
                  </a:lnTo>
                  <a:lnTo>
                    <a:pt x="99179" y="13132"/>
                  </a:lnTo>
                  <a:lnTo>
                    <a:pt x="83336" y="21311"/>
                  </a:lnTo>
                  <a:lnTo>
                    <a:pt x="0" y="47625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0" name="SMARTInkShape-447">
              <a:extLst>
                <a:ext uri="{FF2B5EF4-FFF2-40B4-BE49-F238E27FC236}">
                  <a16:creationId xmlns:a16="http://schemas.microsoft.com/office/drawing/2014/main" id="{58D4CCEE-7DCF-4861-B726-4291841972F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7762875" y="4321969"/>
              <a:ext cx="119064" cy="35720"/>
            </a:xfrm>
            <a:custGeom>
              <a:avLst/>
              <a:gdLst/>
              <a:ahLst/>
              <a:cxnLst/>
              <a:rect l="0" t="0" r="0" b="0"/>
              <a:pathLst>
                <a:path w="119064" h="35720">
                  <a:moveTo>
                    <a:pt x="119063" y="0"/>
                  </a:moveTo>
                  <a:lnTo>
                    <a:pt x="119063" y="0"/>
                  </a:lnTo>
                  <a:lnTo>
                    <a:pt x="89910" y="0"/>
                  </a:lnTo>
                  <a:lnTo>
                    <a:pt x="82734" y="3527"/>
                  </a:lnTo>
                  <a:lnTo>
                    <a:pt x="72099" y="11416"/>
                  </a:lnTo>
                  <a:lnTo>
                    <a:pt x="53880" y="13132"/>
                  </a:lnTo>
                  <a:lnTo>
                    <a:pt x="0" y="35719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1" name="SMARTInkShape-448">
              <a:extLst>
                <a:ext uri="{FF2B5EF4-FFF2-40B4-BE49-F238E27FC236}">
                  <a16:creationId xmlns:a16="http://schemas.microsoft.com/office/drawing/2014/main" id="{94761CD0-3FD5-4383-A185-140A8ADEA11A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7155656" y="2857500"/>
              <a:ext cx="47626" cy="35720"/>
            </a:xfrm>
            <a:custGeom>
              <a:avLst/>
              <a:gdLst/>
              <a:ahLst/>
              <a:cxnLst/>
              <a:rect l="0" t="0" r="0" b="0"/>
              <a:pathLst>
                <a:path w="47626" h="35720">
                  <a:moveTo>
                    <a:pt x="47625" y="0"/>
                  </a:moveTo>
                  <a:lnTo>
                    <a:pt x="47625" y="0"/>
                  </a:lnTo>
                  <a:lnTo>
                    <a:pt x="41305" y="6321"/>
                  </a:lnTo>
                  <a:lnTo>
                    <a:pt x="34674" y="9424"/>
                  </a:lnTo>
                  <a:lnTo>
                    <a:pt x="31053" y="10251"/>
                  </a:lnTo>
                  <a:lnTo>
                    <a:pt x="19638" y="17737"/>
                  </a:lnTo>
                  <a:lnTo>
                    <a:pt x="0" y="35719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2" name="SMARTInkShape-449">
              <a:extLst>
                <a:ext uri="{FF2B5EF4-FFF2-40B4-BE49-F238E27FC236}">
                  <a16:creationId xmlns:a16="http://schemas.microsoft.com/office/drawing/2014/main" id="{B5A3BED0-249E-4FF8-9F60-4511995D33EA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7358063" y="2678906"/>
              <a:ext cx="23813" cy="11908"/>
            </a:xfrm>
            <a:custGeom>
              <a:avLst/>
              <a:gdLst/>
              <a:ahLst/>
              <a:cxnLst/>
              <a:rect l="0" t="0" r="0" b="0"/>
              <a:pathLst>
                <a:path w="23813" h="11908">
                  <a:moveTo>
                    <a:pt x="23812" y="0"/>
                  </a:moveTo>
                  <a:lnTo>
                    <a:pt x="23812" y="0"/>
                  </a:lnTo>
                  <a:lnTo>
                    <a:pt x="0" y="11907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3" name="SMARTInkShape-450">
              <a:extLst>
                <a:ext uri="{FF2B5EF4-FFF2-40B4-BE49-F238E27FC236}">
                  <a16:creationId xmlns:a16="http://schemas.microsoft.com/office/drawing/2014/main" id="{35377A14-702E-4E98-BD2E-8AD50FEE391C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8572500" y="2940844"/>
              <a:ext cx="107157" cy="178595"/>
            </a:xfrm>
            <a:custGeom>
              <a:avLst/>
              <a:gdLst/>
              <a:ahLst/>
              <a:cxnLst/>
              <a:rect l="0" t="0" r="0" b="0"/>
              <a:pathLst>
                <a:path w="107157" h="178595">
                  <a:moveTo>
                    <a:pt x="0" y="0"/>
                  </a:moveTo>
                  <a:lnTo>
                    <a:pt x="0" y="0"/>
                  </a:lnTo>
                  <a:lnTo>
                    <a:pt x="0" y="6320"/>
                  </a:lnTo>
                  <a:lnTo>
                    <a:pt x="3528" y="12951"/>
                  </a:lnTo>
                  <a:lnTo>
                    <a:pt x="10251" y="21667"/>
                  </a:lnTo>
                  <a:lnTo>
                    <a:pt x="40974" y="79660"/>
                  </a:lnTo>
                  <a:lnTo>
                    <a:pt x="107156" y="178594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4" name="SMARTInkShape-451">
              <a:extLst>
                <a:ext uri="{FF2B5EF4-FFF2-40B4-BE49-F238E27FC236}">
                  <a16:creationId xmlns:a16="http://schemas.microsoft.com/office/drawing/2014/main" id="{BE57E610-9AF8-40ED-AB00-88E6F2938327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7798594" y="2369344"/>
              <a:ext cx="119063" cy="47626"/>
            </a:xfrm>
            <a:custGeom>
              <a:avLst/>
              <a:gdLst/>
              <a:ahLst/>
              <a:cxnLst/>
              <a:rect l="0" t="0" r="0" b="0"/>
              <a:pathLst>
                <a:path w="119063" h="47626">
                  <a:moveTo>
                    <a:pt x="119062" y="0"/>
                  </a:moveTo>
                  <a:lnTo>
                    <a:pt x="119062" y="0"/>
                  </a:lnTo>
                  <a:lnTo>
                    <a:pt x="106421" y="0"/>
                  </a:lnTo>
                  <a:lnTo>
                    <a:pt x="96687" y="3528"/>
                  </a:lnTo>
                  <a:lnTo>
                    <a:pt x="87951" y="8182"/>
                  </a:lnTo>
                  <a:lnTo>
                    <a:pt x="0" y="47625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5" name="SMARTInkShape-452">
              <a:extLst>
                <a:ext uri="{FF2B5EF4-FFF2-40B4-BE49-F238E27FC236}">
                  <a16:creationId xmlns:a16="http://schemas.microsoft.com/office/drawing/2014/main" id="{48E565DC-7112-4902-AEF5-057FF68A3816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7822406" y="1928813"/>
              <a:ext cx="476251" cy="309563"/>
            </a:xfrm>
            <a:custGeom>
              <a:avLst/>
              <a:gdLst/>
              <a:ahLst/>
              <a:cxnLst/>
              <a:rect l="0" t="0" r="0" b="0"/>
              <a:pathLst>
                <a:path w="476251" h="309563">
                  <a:moveTo>
                    <a:pt x="0" y="309562"/>
                  </a:moveTo>
                  <a:lnTo>
                    <a:pt x="0" y="309562"/>
                  </a:lnTo>
                  <a:lnTo>
                    <a:pt x="0" y="303241"/>
                  </a:lnTo>
                  <a:lnTo>
                    <a:pt x="1323" y="301380"/>
                  </a:lnTo>
                  <a:lnTo>
                    <a:pt x="3528" y="300138"/>
                  </a:lnTo>
                  <a:lnTo>
                    <a:pt x="6321" y="299311"/>
                  </a:lnTo>
                  <a:lnTo>
                    <a:pt x="8183" y="297436"/>
                  </a:lnTo>
                  <a:lnTo>
                    <a:pt x="10252" y="291825"/>
                  </a:lnTo>
                  <a:lnTo>
                    <a:pt x="12127" y="289800"/>
                  </a:lnTo>
                  <a:lnTo>
                    <a:pt x="23935" y="284782"/>
                  </a:lnTo>
                  <a:lnTo>
                    <a:pt x="58452" y="257421"/>
                  </a:lnTo>
                  <a:lnTo>
                    <a:pt x="82680" y="247476"/>
                  </a:lnTo>
                  <a:lnTo>
                    <a:pt x="125871" y="219504"/>
                  </a:lnTo>
                  <a:lnTo>
                    <a:pt x="177091" y="192241"/>
                  </a:lnTo>
                  <a:lnTo>
                    <a:pt x="198433" y="182637"/>
                  </a:lnTo>
                  <a:lnTo>
                    <a:pt x="208578" y="179067"/>
                  </a:lnTo>
                  <a:lnTo>
                    <a:pt x="238021" y="158104"/>
                  </a:lnTo>
                  <a:lnTo>
                    <a:pt x="246016" y="154935"/>
                  </a:lnTo>
                  <a:lnTo>
                    <a:pt x="278054" y="135925"/>
                  </a:lnTo>
                  <a:lnTo>
                    <a:pt x="288063" y="133171"/>
                  </a:lnTo>
                  <a:lnTo>
                    <a:pt x="291260" y="131114"/>
                  </a:lnTo>
                  <a:lnTo>
                    <a:pt x="293393" y="128420"/>
                  </a:lnTo>
                  <a:lnTo>
                    <a:pt x="294813" y="125300"/>
                  </a:lnTo>
                  <a:lnTo>
                    <a:pt x="297084" y="123221"/>
                  </a:lnTo>
                  <a:lnTo>
                    <a:pt x="324658" y="109922"/>
                  </a:lnTo>
                  <a:lnTo>
                    <a:pt x="332116" y="100185"/>
                  </a:lnTo>
                  <a:lnTo>
                    <a:pt x="338549" y="97443"/>
                  </a:lnTo>
                  <a:lnTo>
                    <a:pt x="340793" y="95389"/>
                  </a:lnTo>
                  <a:lnTo>
                    <a:pt x="343286" y="89579"/>
                  </a:lnTo>
                  <a:lnTo>
                    <a:pt x="345275" y="87500"/>
                  </a:lnTo>
                  <a:lnTo>
                    <a:pt x="357291" y="82385"/>
                  </a:lnTo>
                  <a:lnTo>
                    <a:pt x="366332" y="75269"/>
                  </a:lnTo>
                  <a:lnTo>
                    <a:pt x="378807" y="71942"/>
                  </a:lnTo>
                  <a:lnTo>
                    <a:pt x="379538" y="70451"/>
                  </a:lnTo>
                  <a:lnTo>
                    <a:pt x="380351" y="65266"/>
                  </a:lnTo>
                  <a:lnTo>
                    <a:pt x="381890" y="63354"/>
                  </a:lnTo>
                  <a:lnTo>
                    <a:pt x="404172" y="48159"/>
                  </a:lnTo>
                  <a:lnTo>
                    <a:pt x="426820" y="25616"/>
                  </a:lnTo>
                  <a:lnTo>
                    <a:pt x="438718" y="23971"/>
                  </a:lnTo>
                  <a:lnTo>
                    <a:pt x="452278" y="12052"/>
                  </a:lnTo>
                  <a:lnTo>
                    <a:pt x="452390" y="5629"/>
                  </a:lnTo>
                  <a:lnTo>
                    <a:pt x="453729" y="3752"/>
                  </a:lnTo>
                  <a:lnTo>
                    <a:pt x="455945" y="2501"/>
                  </a:lnTo>
                  <a:lnTo>
                    <a:pt x="464198" y="43"/>
                  </a:lnTo>
                  <a:lnTo>
                    <a:pt x="47625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6" name="SMARTInkShape-453">
              <a:extLst>
                <a:ext uri="{FF2B5EF4-FFF2-40B4-BE49-F238E27FC236}">
                  <a16:creationId xmlns:a16="http://schemas.microsoft.com/office/drawing/2014/main" id="{69BE5B02-366A-4E85-B242-460741393D00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8893969" y="3917156"/>
              <a:ext cx="95251" cy="35720"/>
            </a:xfrm>
            <a:custGeom>
              <a:avLst/>
              <a:gdLst/>
              <a:ahLst/>
              <a:cxnLst/>
              <a:rect l="0" t="0" r="0" b="0"/>
              <a:pathLst>
                <a:path w="95251" h="35720">
                  <a:moveTo>
                    <a:pt x="0" y="35719"/>
                  </a:moveTo>
                  <a:lnTo>
                    <a:pt x="0" y="35719"/>
                  </a:lnTo>
                  <a:lnTo>
                    <a:pt x="22114" y="35719"/>
                  </a:lnTo>
                  <a:lnTo>
                    <a:pt x="22681" y="34396"/>
                  </a:lnTo>
                  <a:lnTo>
                    <a:pt x="23309" y="29398"/>
                  </a:lnTo>
                  <a:lnTo>
                    <a:pt x="24800" y="27537"/>
                  </a:lnTo>
                  <a:lnTo>
                    <a:pt x="35570" y="23856"/>
                  </a:lnTo>
                  <a:lnTo>
                    <a:pt x="45957" y="23817"/>
                  </a:lnTo>
                  <a:lnTo>
                    <a:pt x="56801" y="15631"/>
                  </a:lnTo>
                  <a:lnTo>
                    <a:pt x="67836" y="13010"/>
                  </a:lnTo>
                  <a:lnTo>
                    <a:pt x="75570" y="12397"/>
                  </a:lnTo>
                  <a:lnTo>
                    <a:pt x="9525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7" name="SMARTInkShape-454">
              <a:extLst>
                <a:ext uri="{FF2B5EF4-FFF2-40B4-BE49-F238E27FC236}">
                  <a16:creationId xmlns:a16="http://schemas.microsoft.com/office/drawing/2014/main" id="{D0D7F60D-99BD-4918-BE2C-F30340D33CB1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8405813" y="1785938"/>
              <a:ext cx="130969" cy="83344"/>
            </a:xfrm>
            <a:custGeom>
              <a:avLst/>
              <a:gdLst/>
              <a:ahLst/>
              <a:cxnLst/>
              <a:rect l="0" t="0" r="0" b="0"/>
              <a:pathLst>
                <a:path w="130969" h="83344">
                  <a:moveTo>
                    <a:pt x="0" y="83343"/>
                  </a:moveTo>
                  <a:lnTo>
                    <a:pt x="0" y="83343"/>
                  </a:lnTo>
                  <a:lnTo>
                    <a:pt x="10251" y="83343"/>
                  </a:lnTo>
                  <a:lnTo>
                    <a:pt x="10802" y="82020"/>
                  </a:lnTo>
                  <a:lnTo>
                    <a:pt x="11415" y="77023"/>
                  </a:lnTo>
                  <a:lnTo>
                    <a:pt x="12902" y="75161"/>
                  </a:lnTo>
                  <a:lnTo>
                    <a:pt x="59086" y="50848"/>
                  </a:lnTo>
                  <a:lnTo>
                    <a:pt x="63203" y="49774"/>
                  </a:lnTo>
                  <a:lnTo>
                    <a:pt x="65947" y="47734"/>
                  </a:lnTo>
                  <a:lnTo>
                    <a:pt x="67778" y="45052"/>
                  </a:lnTo>
                  <a:lnTo>
                    <a:pt x="68998" y="41941"/>
                  </a:lnTo>
                  <a:lnTo>
                    <a:pt x="130968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8" name="SMARTInkShape-455">
              <a:extLst>
                <a:ext uri="{FF2B5EF4-FFF2-40B4-BE49-F238E27FC236}">
                  <a16:creationId xmlns:a16="http://schemas.microsoft.com/office/drawing/2014/main" id="{65DACDD3-5AA7-4BC1-90C2-B5D4886FA2BA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8798719" y="1512094"/>
              <a:ext cx="178595" cy="119063"/>
            </a:xfrm>
            <a:custGeom>
              <a:avLst/>
              <a:gdLst/>
              <a:ahLst/>
              <a:cxnLst/>
              <a:rect l="0" t="0" r="0" b="0"/>
              <a:pathLst>
                <a:path w="178595" h="119063">
                  <a:moveTo>
                    <a:pt x="0" y="119062"/>
                  </a:moveTo>
                  <a:lnTo>
                    <a:pt x="0" y="119062"/>
                  </a:lnTo>
                  <a:lnTo>
                    <a:pt x="0" y="112742"/>
                  </a:lnTo>
                  <a:lnTo>
                    <a:pt x="7056" y="106111"/>
                  </a:lnTo>
                  <a:lnTo>
                    <a:pt x="35293" y="86780"/>
                  </a:lnTo>
                  <a:lnTo>
                    <a:pt x="45189" y="84022"/>
                  </a:lnTo>
                  <a:lnTo>
                    <a:pt x="56649" y="75295"/>
                  </a:lnTo>
                  <a:lnTo>
                    <a:pt x="67790" y="71257"/>
                  </a:lnTo>
                  <a:lnTo>
                    <a:pt x="92632" y="52552"/>
                  </a:lnTo>
                  <a:lnTo>
                    <a:pt x="116585" y="45070"/>
                  </a:lnTo>
                  <a:lnTo>
                    <a:pt x="142658" y="27116"/>
                  </a:lnTo>
                  <a:lnTo>
                    <a:pt x="146699" y="26015"/>
                  </a:lnTo>
                  <a:lnTo>
                    <a:pt x="149392" y="23958"/>
                  </a:lnTo>
                  <a:lnTo>
                    <a:pt x="154507" y="16065"/>
                  </a:lnTo>
                  <a:lnTo>
                    <a:pt x="178594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9" name="SMARTInkShape-456">
              <a:extLst>
                <a:ext uri="{FF2B5EF4-FFF2-40B4-BE49-F238E27FC236}">
                  <a16:creationId xmlns:a16="http://schemas.microsoft.com/office/drawing/2014/main" id="{F47C5495-921F-4543-A0A6-93AC84F16422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7500939" y="2416969"/>
              <a:ext cx="357185" cy="321469"/>
            </a:xfrm>
            <a:custGeom>
              <a:avLst/>
              <a:gdLst/>
              <a:ahLst/>
              <a:cxnLst/>
              <a:rect l="0" t="0" r="0" b="0"/>
              <a:pathLst>
                <a:path w="357185" h="321469">
                  <a:moveTo>
                    <a:pt x="107155" y="11906"/>
                  </a:moveTo>
                  <a:lnTo>
                    <a:pt x="107155" y="11906"/>
                  </a:lnTo>
                  <a:lnTo>
                    <a:pt x="107155" y="1655"/>
                  </a:lnTo>
                  <a:lnTo>
                    <a:pt x="105832" y="1103"/>
                  </a:lnTo>
                  <a:lnTo>
                    <a:pt x="96903" y="145"/>
                  </a:lnTo>
                  <a:lnTo>
                    <a:pt x="96352" y="1420"/>
                  </a:lnTo>
                  <a:lnTo>
                    <a:pt x="95261" y="11762"/>
                  </a:lnTo>
                  <a:lnTo>
                    <a:pt x="84999" y="22145"/>
                  </a:lnTo>
                  <a:lnTo>
                    <a:pt x="83834" y="29639"/>
                  </a:lnTo>
                  <a:lnTo>
                    <a:pt x="83345" y="82030"/>
                  </a:lnTo>
                  <a:lnTo>
                    <a:pt x="82020" y="107649"/>
                  </a:lnTo>
                  <a:lnTo>
                    <a:pt x="73092" y="133957"/>
                  </a:lnTo>
                  <a:lnTo>
                    <a:pt x="70440" y="158801"/>
                  </a:lnTo>
                  <a:lnTo>
                    <a:pt x="61228" y="182046"/>
                  </a:lnTo>
                  <a:lnTo>
                    <a:pt x="56226" y="205866"/>
                  </a:lnTo>
                  <a:lnTo>
                    <a:pt x="50173" y="223716"/>
                  </a:lnTo>
                  <a:lnTo>
                    <a:pt x="47434" y="233044"/>
                  </a:lnTo>
                  <a:lnTo>
                    <a:pt x="28738" y="266053"/>
                  </a:lnTo>
                  <a:lnTo>
                    <a:pt x="24784" y="284995"/>
                  </a:lnTo>
                  <a:lnTo>
                    <a:pt x="24460" y="289215"/>
                  </a:lnTo>
                  <a:lnTo>
                    <a:pt x="22920" y="292029"/>
                  </a:lnTo>
                  <a:lnTo>
                    <a:pt x="20572" y="293904"/>
                  </a:lnTo>
                  <a:lnTo>
                    <a:pt x="13617" y="296915"/>
                  </a:lnTo>
                  <a:lnTo>
                    <a:pt x="12666" y="300854"/>
                  </a:lnTo>
                  <a:lnTo>
                    <a:pt x="11949" y="315373"/>
                  </a:lnTo>
                  <a:lnTo>
                    <a:pt x="10611" y="317405"/>
                  </a:lnTo>
                  <a:lnTo>
                    <a:pt x="8396" y="318759"/>
                  </a:lnTo>
                  <a:lnTo>
                    <a:pt x="0" y="321468"/>
                  </a:lnTo>
                  <a:lnTo>
                    <a:pt x="6320" y="321468"/>
                  </a:lnTo>
                  <a:lnTo>
                    <a:pt x="8181" y="320145"/>
                  </a:lnTo>
                  <a:lnTo>
                    <a:pt x="9423" y="317940"/>
                  </a:lnTo>
                  <a:lnTo>
                    <a:pt x="11578" y="309342"/>
                  </a:lnTo>
                  <a:lnTo>
                    <a:pt x="11901" y="269826"/>
                  </a:lnTo>
                  <a:lnTo>
                    <a:pt x="13225" y="267197"/>
                  </a:lnTo>
                  <a:lnTo>
                    <a:pt x="15432" y="265443"/>
                  </a:lnTo>
                  <a:lnTo>
                    <a:pt x="18224" y="264275"/>
                  </a:lnTo>
                  <a:lnTo>
                    <a:pt x="20087" y="260850"/>
                  </a:lnTo>
                  <a:lnTo>
                    <a:pt x="23594" y="226736"/>
                  </a:lnTo>
                  <a:lnTo>
                    <a:pt x="23665" y="222595"/>
                  </a:lnTo>
                  <a:lnTo>
                    <a:pt x="27274" y="214465"/>
                  </a:lnTo>
                  <a:lnTo>
                    <a:pt x="31965" y="206443"/>
                  </a:lnTo>
                  <a:lnTo>
                    <a:pt x="35928" y="194488"/>
                  </a:lnTo>
                  <a:lnTo>
                    <a:pt x="43570" y="181245"/>
                  </a:lnTo>
                  <a:lnTo>
                    <a:pt x="56977" y="121763"/>
                  </a:lnTo>
                  <a:lnTo>
                    <a:pt x="62301" y="104429"/>
                  </a:lnTo>
                  <a:lnTo>
                    <a:pt x="68730" y="86063"/>
                  </a:lnTo>
                  <a:lnTo>
                    <a:pt x="72653" y="51700"/>
                  </a:lnTo>
                  <a:lnTo>
                    <a:pt x="79587" y="38396"/>
                  </a:lnTo>
                  <a:lnTo>
                    <a:pt x="83299" y="5938"/>
                  </a:lnTo>
                  <a:lnTo>
                    <a:pt x="84637" y="3958"/>
                  </a:lnTo>
                  <a:lnTo>
                    <a:pt x="86851" y="2639"/>
                  </a:lnTo>
                  <a:lnTo>
                    <a:pt x="95236" y="4"/>
                  </a:lnTo>
                  <a:lnTo>
                    <a:pt x="111819" y="0"/>
                  </a:lnTo>
                  <a:lnTo>
                    <a:pt x="114233" y="1323"/>
                  </a:lnTo>
                  <a:lnTo>
                    <a:pt x="115842" y="3528"/>
                  </a:lnTo>
                  <a:lnTo>
                    <a:pt x="116915" y="6320"/>
                  </a:lnTo>
                  <a:lnTo>
                    <a:pt x="118953" y="8182"/>
                  </a:lnTo>
                  <a:lnTo>
                    <a:pt x="124746" y="10251"/>
                  </a:lnTo>
                  <a:lnTo>
                    <a:pt x="140672" y="11761"/>
                  </a:lnTo>
                  <a:lnTo>
                    <a:pt x="151944" y="20060"/>
                  </a:lnTo>
                  <a:lnTo>
                    <a:pt x="163053" y="22700"/>
                  </a:lnTo>
                  <a:lnTo>
                    <a:pt x="187882" y="25037"/>
                  </a:lnTo>
                  <a:lnTo>
                    <a:pt x="216629" y="34051"/>
                  </a:lnTo>
                  <a:lnTo>
                    <a:pt x="253493" y="39181"/>
                  </a:lnTo>
                  <a:lnTo>
                    <a:pt x="276143" y="45957"/>
                  </a:lnTo>
                  <a:lnTo>
                    <a:pt x="329396" y="48939"/>
                  </a:lnTo>
                  <a:lnTo>
                    <a:pt x="342927" y="57875"/>
                  </a:lnTo>
                  <a:lnTo>
                    <a:pt x="357184" y="59531"/>
                  </a:lnTo>
                  <a:lnTo>
                    <a:pt x="333374" y="59531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0" name="SMARTInkShape-457">
              <a:extLst>
                <a:ext uri="{FF2B5EF4-FFF2-40B4-BE49-F238E27FC236}">
                  <a16:creationId xmlns:a16="http://schemas.microsoft.com/office/drawing/2014/main" id="{24E31FB3-B92C-4FA9-9BBC-431B836B583C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7643813" y="2405106"/>
              <a:ext cx="916782" cy="1678739"/>
            </a:xfrm>
            <a:custGeom>
              <a:avLst/>
              <a:gdLst/>
              <a:ahLst/>
              <a:cxnLst/>
              <a:rect l="0" t="0" r="0" b="0"/>
              <a:pathLst>
                <a:path w="916782" h="1678739">
                  <a:moveTo>
                    <a:pt x="916781" y="1678738"/>
                  </a:moveTo>
                  <a:lnTo>
                    <a:pt x="916781" y="1678738"/>
                  </a:lnTo>
                  <a:lnTo>
                    <a:pt x="910460" y="1678738"/>
                  </a:lnTo>
                  <a:lnTo>
                    <a:pt x="908598" y="1677415"/>
                  </a:lnTo>
                  <a:lnTo>
                    <a:pt x="907357" y="1675210"/>
                  </a:lnTo>
                  <a:lnTo>
                    <a:pt x="905020" y="1667322"/>
                  </a:lnTo>
                  <a:lnTo>
                    <a:pt x="896721" y="1657423"/>
                  </a:lnTo>
                  <a:lnTo>
                    <a:pt x="894636" y="1650303"/>
                  </a:lnTo>
                  <a:lnTo>
                    <a:pt x="892757" y="1647875"/>
                  </a:lnTo>
                  <a:lnTo>
                    <a:pt x="887142" y="1645177"/>
                  </a:lnTo>
                  <a:lnTo>
                    <a:pt x="885115" y="1643135"/>
                  </a:lnTo>
                  <a:lnTo>
                    <a:pt x="880095" y="1631019"/>
                  </a:lnTo>
                  <a:lnTo>
                    <a:pt x="872985" y="1621972"/>
                  </a:lnTo>
                  <a:lnTo>
                    <a:pt x="870291" y="1610912"/>
                  </a:lnTo>
                  <a:lnTo>
                    <a:pt x="869660" y="1603173"/>
                  </a:lnTo>
                  <a:lnTo>
                    <a:pt x="865852" y="1595323"/>
                  </a:lnTo>
                  <a:lnTo>
                    <a:pt x="861073" y="1587425"/>
                  </a:lnTo>
                  <a:lnTo>
                    <a:pt x="845224" y="1540934"/>
                  </a:lnTo>
                  <a:lnTo>
                    <a:pt x="836157" y="1524174"/>
                  </a:lnTo>
                  <a:lnTo>
                    <a:pt x="830147" y="1490739"/>
                  </a:lnTo>
                  <a:lnTo>
                    <a:pt x="825361" y="1481412"/>
                  </a:lnTo>
                  <a:lnTo>
                    <a:pt x="815715" y="1454282"/>
                  </a:lnTo>
                  <a:lnTo>
                    <a:pt x="801003" y="1429461"/>
                  </a:lnTo>
                  <a:lnTo>
                    <a:pt x="797855" y="1421104"/>
                  </a:lnTo>
                  <a:lnTo>
                    <a:pt x="789968" y="1407639"/>
                  </a:lnTo>
                  <a:lnTo>
                    <a:pt x="785721" y="1388804"/>
                  </a:lnTo>
                  <a:lnTo>
                    <a:pt x="765289" y="1348065"/>
                  </a:lnTo>
                  <a:lnTo>
                    <a:pt x="756329" y="1323701"/>
                  </a:lnTo>
                  <a:lnTo>
                    <a:pt x="741491" y="1298544"/>
                  </a:lnTo>
                  <a:lnTo>
                    <a:pt x="732519" y="1275701"/>
                  </a:lnTo>
                  <a:lnTo>
                    <a:pt x="719331" y="1253893"/>
                  </a:lnTo>
                  <a:lnTo>
                    <a:pt x="711826" y="1229007"/>
                  </a:lnTo>
                  <a:lnTo>
                    <a:pt x="678589" y="1175954"/>
                  </a:lnTo>
                  <a:lnTo>
                    <a:pt x="672011" y="1161591"/>
                  </a:lnTo>
                  <a:lnTo>
                    <a:pt x="664261" y="1134339"/>
                  </a:lnTo>
                  <a:lnTo>
                    <a:pt x="630966" y="1074823"/>
                  </a:lnTo>
                  <a:lnTo>
                    <a:pt x="615143" y="1049976"/>
                  </a:lnTo>
                  <a:lnTo>
                    <a:pt x="619116" y="1042605"/>
                  </a:lnTo>
                  <a:lnTo>
                    <a:pt x="648373" y="1019590"/>
                  </a:lnTo>
                  <a:lnTo>
                    <a:pt x="651853" y="1011764"/>
                  </a:lnTo>
                  <a:lnTo>
                    <a:pt x="652191" y="996013"/>
                  </a:lnTo>
                  <a:lnTo>
                    <a:pt x="644944" y="973594"/>
                  </a:lnTo>
                  <a:lnTo>
                    <a:pt x="615080" y="920215"/>
                  </a:lnTo>
                  <a:lnTo>
                    <a:pt x="583403" y="868358"/>
                  </a:lnTo>
                  <a:lnTo>
                    <a:pt x="551656" y="816386"/>
                  </a:lnTo>
                  <a:lnTo>
                    <a:pt x="532253" y="785545"/>
                  </a:lnTo>
                  <a:lnTo>
                    <a:pt x="492452" y="733063"/>
                  </a:lnTo>
                  <a:lnTo>
                    <a:pt x="456415" y="674834"/>
                  </a:lnTo>
                  <a:lnTo>
                    <a:pt x="409885" y="616079"/>
                  </a:lnTo>
                  <a:lnTo>
                    <a:pt x="377536" y="574228"/>
                  </a:lnTo>
                  <a:lnTo>
                    <a:pt x="364909" y="563428"/>
                  </a:lnTo>
                  <a:lnTo>
                    <a:pt x="318005" y="508637"/>
                  </a:lnTo>
                  <a:lnTo>
                    <a:pt x="286491" y="473435"/>
                  </a:lnTo>
                  <a:lnTo>
                    <a:pt x="246075" y="418450"/>
                  </a:lnTo>
                  <a:lnTo>
                    <a:pt x="194468" y="361142"/>
                  </a:lnTo>
                  <a:lnTo>
                    <a:pt x="183884" y="349215"/>
                  </a:lnTo>
                  <a:lnTo>
                    <a:pt x="177516" y="335980"/>
                  </a:lnTo>
                  <a:lnTo>
                    <a:pt x="148942" y="302685"/>
                  </a:lnTo>
                  <a:lnTo>
                    <a:pt x="121277" y="252843"/>
                  </a:lnTo>
                  <a:lnTo>
                    <a:pt x="111317" y="241046"/>
                  </a:lnTo>
                  <a:lnTo>
                    <a:pt x="107066" y="229847"/>
                  </a:lnTo>
                  <a:lnTo>
                    <a:pt x="99339" y="218150"/>
                  </a:lnTo>
                  <a:lnTo>
                    <a:pt x="97066" y="210261"/>
                  </a:lnTo>
                  <a:lnTo>
                    <a:pt x="95138" y="207628"/>
                  </a:lnTo>
                  <a:lnTo>
                    <a:pt x="92530" y="205873"/>
                  </a:lnTo>
                  <a:lnTo>
                    <a:pt x="89467" y="204703"/>
                  </a:lnTo>
                  <a:lnTo>
                    <a:pt x="78837" y="190415"/>
                  </a:lnTo>
                  <a:lnTo>
                    <a:pt x="58573" y="143097"/>
                  </a:lnTo>
                  <a:lnTo>
                    <a:pt x="39778" y="121788"/>
                  </a:lnTo>
                  <a:lnTo>
                    <a:pt x="36921" y="110726"/>
                  </a:lnTo>
                  <a:lnTo>
                    <a:pt x="35877" y="97512"/>
                  </a:lnTo>
                  <a:lnTo>
                    <a:pt x="34501" y="96743"/>
                  </a:lnTo>
                  <a:lnTo>
                    <a:pt x="29445" y="95890"/>
                  </a:lnTo>
                  <a:lnTo>
                    <a:pt x="27567" y="94339"/>
                  </a:lnTo>
                  <a:lnTo>
                    <a:pt x="25481" y="89088"/>
                  </a:lnTo>
                  <a:lnTo>
                    <a:pt x="23814" y="59995"/>
                  </a:lnTo>
                  <a:lnTo>
                    <a:pt x="13561" y="49281"/>
                  </a:lnTo>
                  <a:lnTo>
                    <a:pt x="11918" y="35834"/>
                  </a:lnTo>
                  <a:lnTo>
                    <a:pt x="11906" y="12357"/>
                  </a:lnTo>
                  <a:lnTo>
                    <a:pt x="490" y="11876"/>
                  </a:lnTo>
                  <a:lnTo>
                    <a:pt x="1" y="0"/>
                  </a:lnTo>
                  <a:lnTo>
                    <a:pt x="0" y="11863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02" name="SMARTInkShape-458">
            <a:extLst>
              <a:ext uri="{FF2B5EF4-FFF2-40B4-BE49-F238E27FC236}">
                <a16:creationId xmlns:a16="http://schemas.microsoft.com/office/drawing/2014/main" id="{47CC9B1A-73BB-4C91-AD0F-47CF8A93940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429625" y="3321844"/>
            <a:ext cx="250032" cy="2524127"/>
          </a:xfrm>
          <a:custGeom>
            <a:avLst/>
            <a:gdLst/>
            <a:ahLst/>
            <a:cxnLst/>
            <a:rect l="0" t="0" r="0" b="0"/>
            <a:pathLst>
              <a:path w="250032" h="2524127">
                <a:moveTo>
                  <a:pt x="0" y="2524126"/>
                </a:moveTo>
                <a:lnTo>
                  <a:pt x="0" y="2524126"/>
                </a:lnTo>
                <a:lnTo>
                  <a:pt x="11863" y="2524126"/>
                </a:lnTo>
                <a:lnTo>
                  <a:pt x="11906" y="2466408"/>
                </a:lnTo>
                <a:lnTo>
                  <a:pt x="11906" y="2408931"/>
                </a:lnTo>
                <a:lnTo>
                  <a:pt x="11906" y="2353223"/>
                </a:lnTo>
                <a:lnTo>
                  <a:pt x="11906" y="2330146"/>
                </a:lnTo>
                <a:lnTo>
                  <a:pt x="8379" y="2321936"/>
                </a:lnTo>
                <a:lnTo>
                  <a:pt x="5586" y="2317895"/>
                </a:lnTo>
                <a:lnTo>
                  <a:pt x="5047" y="2313878"/>
                </a:lnTo>
                <a:lnTo>
                  <a:pt x="11754" y="2262924"/>
                </a:lnTo>
                <a:lnTo>
                  <a:pt x="11904" y="2209871"/>
                </a:lnTo>
                <a:lnTo>
                  <a:pt x="11906" y="2151149"/>
                </a:lnTo>
                <a:lnTo>
                  <a:pt x="11906" y="2091678"/>
                </a:lnTo>
                <a:lnTo>
                  <a:pt x="11906" y="2057480"/>
                </a:lnTo>
                <a:lnTo>
                  <a:pt x="15434" y="2048617"/>
                </a:lnTo>
                <a:lnTo>
                  <a:pt x="20089" y="2040267"/>
                </a:lnTo>
                <a:lnTo>
                  <a:pt x="23077" y="2024127"/>
                </a:lnTo>
                <a:lnTo>
                  <a:pt x="23800" y="1984376"/>
                </a:lnTo>
                <a:lnTo>
                  <a:pt x="27335" y="1976438"/>
                </a:lnTo>
                <a:lnTo>
                  <a:pt x="30129" y="1972469"/>
                </a:lnTo>
                <a:lnTo>
                  <a:pt x="34062" y="1954242"/>
                </a:lnTo>
                <a:lnTo>
                  <a:pt x="35675" y="1901667"/>
                </a:lnTo>
                <a:lnTo>
                  <a:pt x="39228" y="1893376"/>
                </a:lnTo>
                <a:lnTo>
                  <a:pt x="43893" y="1885281"/>
                </a:lnTo>
                <a:lnTo>
                  <a:pt x="46520" y="1871964"/>
                </a:lnTo>
                <a:lnTo>
                  <a:pt x="47606" y="1814818"/>
                </a:lnTo>
                <a:lnTo>
                  <a:pt x="47623" y="1760805"/>
                </a:lnTo>
                <a:lnTo>
                  <a:pt x="59041" y="1704769"/>
                </a:lnTo>
                <a:lnTo>
                  <a:pt x="59519" y="1646494"/>
                </a:lnTo>
                <a:lnTo>
                  <a:pt x="69781" y="1589108"/>
                </a:lnTo>
                <a:lnTo>
                  <a:pt x="71373" y="1535234"/>
                </a:lnTo>
                <a:lnTo>
                  <a:pt x="71435" y="1483182"/>
                </a:lnTo>
                <a:lnTo>
                  <a:pt x="71438" y="1428684"/>
                </a:lnTo>
                <a:lnTo>
                  <a:pt x="71438" y="1371695"/>
                </a:lnTo>
                <a:lnTo>
                  <a:pt x="74965" y="1314756"/>
                </a:lnTo>
                <a:lnTo>
                  <a:pt x="82240" y="1261652"/>
                </a:lnTo>
                <a:lnTo>
                  <a:pt x="83300" y="1206097"/>
                </a:lnTo>
                <a:lnTo>
                  <a:pt x="93591" y="1148588"/>
                </a:lnTo>
                <a:lnTo>
                  <a:pt x="96476" y="1099683"/>
                </a:lnTo>
                <a:lnTo>
                  <a:pt x="105488" y="1063147"/>
                </a:lnTo>
                <a:lnTo>
                  <a:pt x="108382" y="1009358"/>
                </a:lnTo>
                <a:lnTo>
                  <a:pt x="115310" y="988455"/>
                </a:lnTo>
                <a:lnTo>
                  <a:pt x="118321" y="935397"/>
                </a:lnTo>
                <a:lnTo>
                  <a:pt x="120056" y="915794"/>
                </a:lnTo>
                <a:lnTo>
                  <a:pt x="129836" y="864126"/>
                </a:lnTo>
                <a:lnTo>
                  <a:pt x="130870" y="805460"/>
                </a:lnTo>
                <a:lnTo>
                  <a:pt x="134477" y="761177"/>
                </a:lnTo>
                <a:lnTo>
                  <a:pt x="143092" y="710543"/>
                </a:lnTo>
                <a:lnTo>
                  <a:pt x="152981" y="654339"/>
                </a:lnTo>
                <a:lnTo>
                  <a:pt x="155749" y="598936"/>
                </a:lnTo>
                <a:lnTo>
                  <a:pt x="164135" y="544875"/>
                </a:lnTo>
                <a:lnTo>
                  <a:pt x="165931" y="499229"/>
                </a:lnTo>
                <a:lnTo>
                  <a:pt x="169991" y="452190"/>
                </a:lnTo>
                <a:lnTo>
                  <a:pt x="176045" y="404739"/>
                </a:lnTo>
                <a:lnTo>
                  <a:pt x="177839" y="350110"/>
                </a:lnTo>
                <a:lnTo>
                  <a:pt x="178258" y="307740"/>
                </a:lnTo>
                <a:lnTo>
                  <a:pt x="178445" y="266860"/>
                </a:lnTo>
                <a:lnTo>
                  <a:pt x="187754" y="238761"/>
                </a:lnTo>
                <a:lnTo>
                  <a:pt x="203222" y="205476"/>
                </a:lnTo>
                <a:lnTo>
                  <a:pt x="222794" y="168734"/>
                </a:lnTo>
                <a:lnTo>
                  <a:pt x="234519" y="133656"/>
                </a:lnTo>
                <a:lnTo>
                  <a:pt x="250031" y="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8399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2A56227A-B314-4734-AA57-2A5156B21B1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0732" t="22788" r="20734" b="19985"/>
          <a:stretch/>
        </p:blipFill>
        <p:spPr>
          <a:xfrm>
            <a:off x="2438399" y="275950"/>
            <a:ext cx="7668846" cy="6403145"/>
          </a:xfrm>
          <a:prstGeom prst="rect">
            <a:avLst/>
          </a:prstGeom>
        </p:spPr>
      </p:pic>
      <p:sp>
        <p:nvSpPr>
          <p:cNvPr id="16" name="Flecha: hacia arriba 15">
            <a:extLst>
              <a:ext uri="{FF2B5EF4-FFF2-40B4-BE49-F238E27FC236}">
                <a16:creationId xmlns:a16="http://schemas.microsoft.com/office/drawing/2014/main" id="{4ECC641A-12A8-4153-8C1D-563F39E4F495}"/>
              </a:ext>
            </a:extLst>
          </p:cNvPr>
          <p:cNvSpPr/>
          <p:nvPr/>
        </p:nvSpPr>
        <p:spPr>
          <a:xfrm rot="3474954">
            <a:off x="5706687" y="424589"/>
            <a:ext cx="291548" cy="1338470"/>
          </a:xfrm>
          <a:prstGeom prst="upArrow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Flecha: hacia arriba 16">
            <a:extLst>
              <a:ext uri="{FF2B5EF4-FFF2-40B4-BE49-F238E27FC236}">
                <a16:creationId xmlns:a16="http://schemas.microsoft.com/office/drawing/2014/main" id="{541058BF-F62B-4AF1-B9F1-77D97E9379AE}"/>
              </a:ext>
            </a:extLst>
          </p:cNvPr>
          <p:cNvSpPr/>
          <p:nvPr/>
        </p:nvSpPr>
        <p:spPr>
          <a:xfrm rot="3474954">
            <a:off x="6995592" y="2740781"/>
            <a:ext cx="291548" cy="1338470"/>
          </a:xfrm>
          <a:prstGeom prst="upArrow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Flecha: hacia arriba 17">
            <a:extLst>
              <a:ext uri="{FF2B5EF4-FFF2-40B4-BE49-F238E27FC236}">
                <a16:creationId xmlns:a16="http://schemas.microsoft.com/office/drawing/2014/main" id="{2E06BD52-3D7D-425E-AC3D-D81D102BB832}"/>
              </a:ext>
            </a:extLst>
          </p:cNvPr>
          <p:cNvSpPr/>
          <p:nvPr/>
        </p:nvSpPr>
        <p:spPr>
          <a:xfrm rot="18527383">
            <a:off x="5980561" y="2675883"/>
            <a:ext cx="291548" cy="1338470"/>
          </a:xfrm>
          <a:prstGeom prst="up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MX"/>
          </a:p>
        </p:txBody>
      </p:sp>
      <p:sp>
        <p:nvSpPr>
          <p:cNvPr id="19" name="Flecha: hacia arriba 18">
            <a:extLst>
              <a:ext uri="{FF2B5EF4-FFF2-40B4-BE49-F238E27FC236}">
                <a16:creationId xmlns:a16="http://schemas.microsoft.com/office/drawing/2014/main" id="{A32205C0-018D-407B-93CE-3F8B8E8E65EC}"/>
              </a:ext>
            </a:extLst>
          </p:cNvPr>
          <p:cNvSpPr/>
          <p:nvPr/>
        </p:nvSpPr>
        <p:spPr>
          <a:xfrm>
            <a:off x="6501622" y="2457133"/>
            <a:ext cx="291548" cy="1338470"/>
          </a:xfrm>
          <a:prstGeom prst="upArrow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MX"/>
          </a:p>
        </p:txBody>
      </p:sp>
      <p:sp>
        <p:nvSpPr>
          <p:cNvPr id="22" name="Flecha: hacia arriba 21">
            <a:extLst>
              <a:ext uri="{FF2B5EF4-FFF2-40B4-BE49-F238E27FC236}">
                <a16:creationId xmlns:a16="http://schemas.microsoft.com/office/drawing/2014/main" id="{010B3C0F-9326-4B00-8FC1-96950A502763}"/>
              </a:ext>
            </a:extLst>
          </p:cNvPr>
          <p:cNvSpPr/>
          <p:nvPr/>
        </p:nvSpPr>
        <p:spPr>
          <a:xfrm rot="19802189">
            <a:off x="5008097" y="606788"/>
            <a:ext cx="293704" cy="925835"/>
          </a:xfrm>
          <a:prstGeom prst="up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MX"/>
          </a:p>
        </p:txBody>
      </p:sp>
      <p:sp>
        <p:nvSpPr>
          <p:cNvPr id="23" name="Flecha: hacia arriba 22">
            <a:extLst>
              <a:ext uri="{FF2B5EF4-FFF2-40B4-BE49-F238E27FC236}">
                <a16:creationId xmlns:a16="http://schemas.microsoft.com/office/drawing/2014/main" id="{64B64F9C-8D8D-4A3C-BF4D-F7749EC2EC54}"/>
              </a:ext>
            </a:extLst>
          </p:cNvPr>
          <p:cNvSpPr/>
          <p:nvPr/>
        </p:nvSpPr>
        <p:spPr>
          <a:xfrm rot="2001154">
            <a:off x="5426800" y="454615"/>
            <a:ext cx="331022" cy="1088087"/>
          </a:xfrm>
          <a:prstGeom prst="upArrow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MX"/>
          </a:p>
        </p:txBody>
      </p:sp>
      <p:sp>
        <p:nvSpPr>
          <p:cNvPr id="24" name="Flecha: hacia arriba 23">
            <a:extLst>
              <a:ext uri="{FF2B5EF4-FFF2-40B4-BE49-F238E27FC236}">
                <a16:creationId xmlns:a16="http://schemas.microsoft.com/office/drawing/2014/main" id="{DDE8D11A-2D77-4418-9D7E-3828976B103D}"/>
              </a:ext>
            </a:extLst>
          </p:cNvPr>
          <p:cNvSpPr/>
          <p:nvPr/>
        </p:nvSpPr>
        <p:spPr>
          <a:xfrm rot="17456800">
            <a:off x="3515838" y="289587"/>
            <a:ext cx="293704" cy="925835"/>
          </a:xfrm>
          <a:prstGeom prst="up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MX"/>
          </a:p>
        </p:txBody>
      </p:sp>
      <p:sp>
        <p:nvSpPr>
          <p:cNvPr id="25" name="Flecha: hacia arriba 24">
            <a:extLst>
              <a:ext uri="{FF2B5EF4-FFF2-40B4-BE49-F238E27FC236}">
                <a16:creationId xmlns:a16="http://schemas.microsoft.com/office/drawing/2014/main" id="{2F240549-5B4D-4BD0-BD47-B4139AF45CA6}"/>
              </a:ext>
            </a:extLst>
          </p:cNvPr>
          <p:cNvSpPr/>
          <p:nvPr/>
        </p:nvSpPr>
        <p:spPr>
          <a:xfrm>
            <a:off x="3869552" y="222231"/>
            <a:ext cx="331022" cy="756636"/>
          </a:xfrm>
          <a:prstGeom prst="upArrow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MX"/>
          </a:p>
        </p:txBody>
      </p:sp>
      <p:sp>
        <p:nvSpPr>
          <p:cNvPr id="26" name="Flecha: hacia arriba 25">
            <a:extLst>
              <a:ext uri="{FF2B5EF4-FFF2-40B4-BE49-F238E27FC236}">
                <a16:creationId xmlns:a16="http://schemas.microsoft.com/office/drawing/2014/main" id="{4062770C-C251-497A-87C3-20828AC01545}"/>
              </a:ext>
            </a:extLst>
          </p:cNvPr>
          <p:cNvSpPr/>
          <p:nvPr/>
        </p:nvSpPr>
        <p:spPr>
          <a:xfrm rot="3474954">
            <a:off x="4232339" y="120014"/>
            <a:ext cx="346647" cy="989651"/>
          </a:xfrm>
          <a:prstGeom prst="upArrow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Flecha: hacia arriba 19">
            <a:extLst>
              <a:ext uri="{FF2B5EF4-FFF2-40B4-BE49-F238E27FC236}">
                <a16:creationId xmlns:a16="http://schemas.microsoft.com/office/drawing/2014/main" id="{05596AEC-CAB6-43EB-AD17-D03EACB9C0F6}"/>
              </a:ext>
            </a:extLst>
          </p:cNvPr>
          <p:cNvSpPr/>
          <p:nvPr/>
        </p:nvSpPr>
        <p:spPr>
          <a:xfrm rot="20046319">
            <a:off x="5882470" y="1246965"/>
            <a:ext cx="294407" cy="2656654"/>
          </a:xfrm>
          <a:prstGeom prst="upArrow">
            <a:avLst>
              <a:gd name="adj1" fmla="val 45001"/>
              <a:gd name="adj2" fmla="val 66327"/>
            </a:avLst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CD3A9AA-840D-4409-B84E-888F8CFE9F5C}"/>
                  </a:ext>
                </a:extLst>
              </p:cNvPr>
              <p:cNvSpPr txBox="1"/>
              <p:nvPr/>
            </p:nvSpPr>
            <p:spPr>
              <a:xfrm>
                <a:off x="6029673" y="1572808"/>
                <a:ext cx="74635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4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4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s-MX" sz="4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MX" b="1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CD3A9AA-840D-4409-B84E-888F8CFE9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673" y="1572808"/>
                <a:ext cx="746358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lecha: hacia arriba 20">
            <a:extLst>
              <a:ext uri="{FF2B5EF4-FFF2-40B4-BE49-F238E27FC236}">
                <a16:creationId xmlns:a16="http://schemas.microsoft.com/office/drawing/2014/main" id="{A0473E6F-F0B9-4889-A68E-50D6375E527D}"/>
              </a:ext>
            </a:extLst>
          </p:cNvPr>
          <p:cNvSpPr/>
          <p:nvPr/>
        </p:nvSpPr>
        <p:spPr>
          <a:xfrm rot="17626932">
            <a:off x="4497230" y="364540"/>
            <a:ext cx="339174" cy="1538832"/>
          </a:xfrm>
          <a:prstGeom prst="upArrow">
            <a:avLst>
              <a:gd name="adj1" fmla="val 45001"/>
              <a:gd name="adj2" fmla="val 66327"/>
            </a:avLst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F8BD2C6A-FADA-492D-BB7E-AC0933A8A8D4}"/>
                  </a:ext>
                </a:extLst>
              </p:cNvPr>
              <p:cNvSpPr txBox="1"/>
              <p:nvPr/>
            </p:nvSpPr>
            <p:spPr>
              <a:xfrm>
                <a:off x="3961070" y="1447688"/>
                <a:ext cx="74635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4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4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s-MX" sz="4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MX" b="1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F8BD2C6A-FADA-492D-BB7E-AC0933A8A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70" y="1447688"/>
                <a:ext cx="746358" cy="67710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MARTInkShape-411">
            <a:extLst>
              <a:ext uri="{FF2B5EF4-FFF2-40B4-BE49-F238E27FC236}">
                <a16:creationId xmlns:a16="http://schemas.microsoft.com/office/drawing/2014/main" id="{7E029B8E-F37C-4C7E-B612-2B9ACAAD2A9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560594" y="3845719"/>
            <a:ext cx="428135" cy="738188"/>
          </a:xfrm>
          <a:custGeom>
            <a:avLst/>
            <a:gdLst/>
            <a:ahLst/>
            <a:cxnLst/>
            <a:rect l="0" t="0" r="0" b="0"/>
            <a:pathLst>
              <a:path w="428135" h="738188">
                <a:moveTo>
                  <a:pt x="0" y="738187"/>
                </a:moveTo>
                <a:lnTo>
                  <a:pt x="0" y="738187"/>
                </a:lnTo>
                <a:lnTo>
                  <a:pt x="18223" y="738187"/>
                </a:lnTo>
                <a:lnTo>
                  <a:pt x="20085" y="736864"/>
                </a:lnTo>
                <a:lnTo>
                  <a:pt x="21328" y="734660"/>
                </a:lnTo>
                <a:lnTo>
                  <a:pt x="23322" y="727936"/>
                </a:lnTo>
                <a:lnTo>
                  <a:pt x="27122" y="727017"/>
                </a:lnTo>
                <a:lnTo>
                  <a:pt x="45821" y="726294"/>
                </a:lnTo>
                <a:lnTo>
                  <a:pt x="56774" y="718101"/>
                </a:lnTo>
                <a:lnTo>
                  <a:pt x="69245" y="714866"/>
                </a:lnTo>
                <a:lnTo>
                  <a:pt x="77108" y="714520"/>
                </a:lnTo>
                <a:lnTo>
                  <a:pt x="79187" y="713149"/>
                </a:lnTo>
                <a:lnTo>
                  <a:pt x="80572" y="710912"/>
                </a:lnTo>
                <a:lnTo>
                  <a:pt x="81496" y="708097"/>
                </a:lnTo>
                <a:lnTo>
                  <a:pt x="83435" y="706221"/>
                </a:lnTo>
                <a:lnTo>
                  <a:pt x="96051" y="699682"/>
                </a:lnTo>
                <a:lnTo>
                  <a:pt x="116228" y="682736"/>
                </a:lnTo>
                <a:lnTo>
                  <a:pt x="123535" y="680469"/>
                </a:lnTo>
                <a:lnTo>
                  <a:pt x="126013" y="678542"/>
                </a:lnTo>
                <a:lnTo>
                  <a:pt x="136636" y="662243"/>
                </a:lnTo>
                <a:lnTo>
                  <a:pt x="143630" y="658132"/>
                </a:lnTo>
                <a:lnTo>
                  <a:pt x="147347" y="657036"/>
                </a:lnTo>
                <a:lnTo>
                  <a:pt x="149825" y="654982"/>
                </a:lnTo>
                <a:lnTo>
                  <a:pt x="152578" y="649173"/>
                </a:lnTo>
                <a:lnTo>
                  <a:pt x="154635" y="647094"/>
                </a:lnTo>
                <a:lnTo>
                  <a:pt x="170971" y="636702"/>
                </a:lnTo>
                <a:lnTo>
                  <a:pt x="199243" y="611628"/>
                </a:lnTo>
                <a:lnTo>
                  <a:pt x="206733" y="609178"/>
                </a:lnTo>
                <a:lnTo>
                  <a:pt x="209260" y="607202"/>
                </a:lnTo>
                <a:lnTo>
                  <a:pt x="214138" y="599423"/>
                </a:lnTo>
                <a:lnTo>
                  <a:pt x="230686" y="589533"/>
                </a:lnTo>
                <a:lnTo>
                  <a:pt x="234819" y="582601"/>
                </a:lnTo>
                <a:lnTo>
                  <a:pt x="237978" y="575111"/>
                </a:lnTo>
                <a:lnTo>
                  <a:pt x="254504" y="555578"/>
                </a:lnTo>
                <a:lnTo>
                  <a:pt x="262161" y="551194"/>
                </a:lnTo>
                <a:lnTo>
                  <a:pt x="266055" y="550025"/>
                </a:lnTo>
                <a:lnTo>
                  <a:pt x="268652" y="547923"/>
                </a:lnTo>
                <a:lnTo>
                  <a:pt x="306842" y="499256"/>
                </a:lnTo>
                <a:lnTo>
                  <a:pt x="307749" y="495556"/>
                </a:lnTo>
                <a:lnTo>
                  <a:pt x="309676" y="493089"/>
                </a:lnTo>
                <a:lnTo>
                  <a:pt x="315346" y="490349"/>
                </a:lnTo>
                <a:lnTo>
                  <a:pt x="317387" y="488295"/>
                </a:lnTo>
                <a:lnTo>
                  <a:pt x="332166" y="464489"/>
                </a:lnTo>
                <a:lnTo>
                  <a:pt x="332838" y="458676"/>
                </a:lnTo>
                <a:lnTo>
                  <a:pt x="336664" y="451682"/>
                </a:lnTo>
                <a:lnTo>
                  <a:pt x="341451" y="444164"/>
                </a:lnTo>
                <a:lnTo>
                  <a:pt x="345469" y="432494"/>
                </a:lnTo>
                <a:lnTo>
                  <a:pt x="353127" y="420658"/>
                </a:lnTo>
                <a:lnTo>
                  <a:pt x="356653" y="407160"/>
                </a:lnTo>
                <a:lnTo>
                  <a:pt x="365264" y="395771"/>
                </a:lnTo>
                <a:lnTo>
                  <a:pt x="369282" y="384641"/>
                </a:lnTo>
                <a:lnTo>
                  <a:pt x="379195" y="371402"/>
                </a:lnTo>
                <a:lnTo>
                  <a:pt x="381966" y="360044"/>
                </a:lnTo>
                <a:lnTo>
                  <a:pt x="389077" y="348920"/>
                </a:lnTo>
                <a:lnTo>
                  <a:pt x="392149" y="333310"/>
                </a:lnTo>
                <a:lnTo>
                  <a:pt x="392402" y="329363"/>
                </a:lnTo>
                <a:lnTo>
                  <a:pt x="393893" y="326731"/>
                </a:lnTo>
                <a:lnTo>
                  <a:pt x="396210" y="324977"/>
                </a:lnTo>
                <a:lnTo>
                  <a:pt x="399077" y="323808"/>
                </a:lnTo>
                <a:lnTo>
                  <a:pt x="400988" y="321705"/>
                </a:lnTo>
                <a:lnTo>
                  <a:pt x="403113" y="315841"/>
                </a:lnTo>
                <a:lnTo>
                  <a:pt x="404663" y="293542"/>
                </a:lnTo>
                <a:lnTo>
                  <a:pt x="406036" y="290944"/>
                </a:lnTo>
                <a:lnTo>
                  <a:pt x="408274" y="289213"/>
                </a:lnTo>
                <a:lnTo>
                  <a:pt x="411089" y="288058"/>
                </a:lnTo>
                <a:lnTo>
                  <a:pt x="412965" y="285966"/>
                </a:lnTo>
                <a:lnTo>
                  <a:pt x="415050" y="280113"/>
                </a:lnTo>
                <a:lnTo>
                  <a:pt x="416717" y="220594"/>
                </a:lnTo>
                <a:lnTo>
                  <a:pt x="420245" y="213576"/>
                </a:lnTo>
                <a:lnTo>
                  <a:pt x="426970" y="204612"/>
                </a:lnTo>
                <a:lnTo>
                  <a:pt x="428134" y="196739"/>
                </a:lnTo>
                <a:lnTo>
                  <a:pt x="426975" y="194659"/>
                </a:lnTo>
                <a:lnTo>
                  <a:pt x="424879" y="193273"/>
                </a:lnTo>
                <a:lnTo>
                  <a:pt x="422158" y="192348"/>
                </a:lnTo>
                <a:lnTo>
                  <a:pt x="420345" y="189087"/>
                </a:lnTo>
                <a:lnTo>
                  <a:pt x="416931" y="164703"/>
                </a:lnTo>
                <a:lnTo>
                  <a:pt x="416719" y="106968"/>
                </a:lnTo>
                <a:lnTo>
                  <a:pt x="416719" y="65677"/>
                </a:lnTo>
                <a:lnTo>
                  <a:pt x="415396" y="63628"/>
                </a:lnTo>
                <a:lnTo>
                  <a:pt x="413191" y="62263"/>
                </a:lnTo>
                <a:lnTo>
                  <a:pt x="410398" y="61352"/>
                </a:lnTo>
                <a:lnTo>
                  <a:pt x="408536" y="59422"/>
                </a:lnTo>
                <a:lnTo>
                  <a:pt x="406467" y="53750"/>
                </a:lnTo>
                <a:lnTo>
                  <a:pt x="407238" y="51708"/>
                </a:lnTo>
                <a:lnTo>
                  <a:pt x="409076" y="50347"/>
                </a:lnTo>
                <a:lnTo>
                  <a:pt x="411623" y="49440"/>
                </a:lnTo>
                <a:lnTo>
                  <a:pt x="411999" y="48835"/>
                </a:lnTo>
                <a:lnTo>
                  <a:pt x="410927" y="48431"/>
                </a:lnTo>
                <a:lnTo>
                  <a:pt x="408888" y="48163"/>
                </a:lnTo>
                <a:lnTo>
                  <a:pt x="407530" y="46660"/>
                </a:lnTo>
                <a:lnTo>
                  <a:pt x="404814" y="35722"/>
                </a:lnTo>
                <a:lnTo>
                  <a:pt x="404812" y="23812"/>
                </a:lnTo>
                <a:lnTo>
                  <a:pt x="393052" y="12051"/>
                </a:lnTo>
                <a:lnTo>
                  <a:pt x="399795" y="11935"/>
                </a:lnTo>
                <a:lnTo>
                  <a:pt x="394075" y="11910"/>
                </a:lnTo>
                <a:lnTo>
                  <a:pt x="393425" y="8380"/>
                </a:lnTo>
                <a:lnTo>
                  <a:pt x="392906" y="0"/>
                </a:lnTo>
                <a:lnTo>
                  <a:pt x="404812" y="0"/>
                </a:lnTo>
              </a:path>
            </a:pathLst>
          </a:custGeom>
          <a:ln w="1905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SMARTInkShape-412">
            <a:extLst>
              <a:ext uri="{FF2B5EF4-FFF2-40B4-BE49-F238E27FC236}">
                <a16:creationId xmlns:a16="http://schemas.microsoft.com/office/drawing/2014/main" id="{A1409AEB-57ED-40CA-90EC-9D3F754EC1C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501063" y="4119563"/>
            <a:ext cx="119063" cy="1250158"/>
          </a:xfrm>
          <a:custGeom>
            <a:avLst/>
            <a:gdLst/>
            <a:ahLst/>
            <a:cxnLst/>
            <a:rect l="0" t="0" r="0" b="0"/>
            <a:pathLst>
              <a:path w="119063" h="1250158">
                <a:moveTo>
                  <a:pt x="0" y="1154907"/>
                </a:moveTo>
                <a:lnTo>
                  <a:pt x="0" y="1154907"/>
                </a:lnTo>
                <a:lnTo>
                  <a:pt x="0" y="1143145"/>
                </a:lnTo>
                <a:lnTo>
                  <a:pt x="11760" y="1131241"/>
                </a:lnTo>
                <a:lnTo>
                  <a:pt x="11906" y="1073375"/>
                </a:lnTo>
                <a:lnTo>
                  <a:pt x="11906" y="1047750"/>
                </a:lnTo>
                <a:lnTo>
                  <a:pt x="11906" y="1077734"/>
                </a:lnTo>
                <a:lnTo>
                  <a:pt x="13229" y="1079644"/>
                </a:lnTo>
                <a:lnTo>
                  <a:pt x="15433" y="1080920"/>
                </a:lnTo>
                <a:lnTo>
                  <a:pt x="18226" y="1081769"/>
                </a:lnTo>
                <a:lnTo>
                  <a:pt x="20088" y="1083658"/>
                </a:lnTo>
                <a:lnTo>
                  <a:pt x="23321" y="1093570"/>
                </a:lnTo>
                <a:lnTo>
                  <a:pt x="23800" y="1116995"/>
                </a:lnTo>
                <a:lnTo>
                  <a:pt x="34062" y="1129246"/>
                </a:lnTo>
                <a:lnTo>
                  <a:pt x="35573" y="1141182"/>
                </a:lnTo>
                <a:lnTo>
                  <a:pt x="35706" y="1153091"/>
                </a:lnTo>
                <a:lnTo>
                  <a:pt x="37033" y="1153696"/>
                </a:lnTo>
                <a:lnTo>
                  <a:pt x="42035" y="1154368"/>
                </a:lnTo>
                <a:lnTo>
                  <a:pt x="43898" y="1155870"/>
                </a:lnTo>
                <a:lnTo>
                  <a:pt x="47134" y="1165111"/>
                </a:lnTo>
                <a:lnTo>
                  <a:pt x="47581" y="1176914"/>
                </a:lnTo>
                <a:lnTo>
                  <a:pt x="48919" y="1177515"/>
                </a:lnTo>
                <a:lnTo>
                  <a:pt x="57872" y="1178559"/>
                </a:lnTo>
                <a:lnTo>
                  <a:pt x="58794" y="1182175"/>
                </a:lnTo>
                <a:lnTo>
                  <a:pt x="59531" y="1240976"/>
                </a:lnTo>
                <a:lnTo>
                  <a:pt x="59531" y="1250157"/>
                </a:lnTo>
                <a:lnTo>
                  <a:pt x="58208" y="1208533"/>
                </a:lnTo>
                <a:lnTo>
                  <a:pt x="48361" y="1167744"/>
                </a:lnTo>
                <a:lnTo>
                  <a:pt x="47633" y="1111041"/>
                </a:lnTo>
                <a:lnTo>
                  <a:pt x="47625" y="1051555"/>
                </a:lnTo>
                <a:lnTo>
                  <a:pt x="47625" y="1034177"/>
                </a:lnTo>
                <a:lnTo>
                  <a:pt x="51152" y="1024961"/>
                </a:lnTo>
                <a:lnTo>
                  <a:pt x="55807" y="1016455"/>
                </a:lnTo>
                <a:lnTo>
                  <a:pt x="58427" y="1002905"/>
                </a:lnTo>
                <a:lnTo>
                  <a:pt x="59518" y="948678"/>
                </a:lnTo>
                <a:lnTo>
                  <a:pt x="59530" y="891149"/>
                </a:lnTo>
                <a:lnTo>
                  <a:pt x="59531" y="877730"/>
                </a:lnTo>
                <a:lnTo>
                  <a:pt x="63058" y="869439"/>
                </a:lnTo>
                <a:lnTo>
                  <a:pt x="67713" y="861344"/>
                </a:lnTo>
                <a:lnTo>
                  <a:pt x="70701" y="845368"/>
                </a:lnTo>
                <a:lnTo>
                  <a:pt x="72752" y="799588"/>
                </a:lnTo>
                <a:lnTo>
                  <a:pt x="82239" y="775186"/>
                </a:lnTo>
                <a:lnTo>
                  <a:pt x="84339" y="763849"/>
                </a:lnTo>
                <a:lnTo>
                  <a:pt x="93551" y="735768"/>
                </a:lnTo>
                <a:lnTo>
                  <a:pt x="96237" y="718649"/>
                </a:lnTo>
                <a:lnTo>
                  <a:pt x="103333" y="705205"/>
                </a:lnTo>
                <a:lnTo>
                  <a:pt x="107007" y="663275"/>
                </a:lnTo>
                <a:lnTo>
                  <a:pt x="108380" y="660464"/>
                </a:lnTo>
                <a:lnTo>
                  <a:pt x="110618" y="658590"/>
                </a:lnTo>
                <a:lnTo>
                  <a:pt x="113432" y="657342"/>
                </a:lnTo>
                <a:lnTo>
                  <a:pt x="115309" y="655186"/>
                </a:lnTo>
                <a:lnTo>
                  <a:pt x="117394" y="649263"/>
                </a:lnTo>
                <a:lnTo>
                  <a:pt x="119060" y="591197"/>
                </a:lnTo>
                <a:lnTo>
                  <a:pt x="119062" y="531666"/>
                </a:lnTo>
                <a:lnTo>
                  <a:pt x="119062" y="473767"/>
                </a:lnTo>
                <a:lnTo>
                  <a:pt x="119062" y="459884"/>
                </a:lnTo>
                <a:lnTo>
                  <a:pt x="115534" y="452219"/>
                </a:lnTo>
                <a:lnTo>
                  <a:pt x="108811" y="442839"/>
                </a:lnTo>
                <a:lnTo>
                  <a:pt x="107483" y="431481"/>
                </a:lnTo>
                <a:lnTo>
                  <a:pt x="107157" y="371958"/>
                </a:lnTo>
                <a:lnTo>
                  <a:pt x="107156" y="316149"/>
                </a:lnTo>
                <a:lnTo>
                  <a:pt x="107156" y="257436"/>
                </a:lnTo>
                <a:lnTo>
                  <a:pt x="107156" y="198435"/>
                </a:lnTo>
                <a:lnTo>
                  <a:pt x="107156" y="142855"/>
                </a:lnTo>
                <a:lnTo>
                  <a:pt x="107156" y="86112"/>
                </a:lnTo>
                <a:lnTo>
                  <a:pt x="107156" y="27116"/>
                </a:lnTo>
                <a:lnTo>
                  <a:pt x="107156" y="3"/>
                </a:lnTo>
                <a:lnTo>
                  <a:pt x="107156" y="11893"/>
                </a:lnTo>
                <a:lnTo>
                  <a:pt x="95250" y="11906"/>
                </a:lnTo>
                <a:lnTo>
                  <a:pt x="107112" y="11906"/>
                </a:lnTo>
                <a:lnTo>
                  <a:pt x="107156" y="0"/>
                </a:lnTo>
                <a:lnTo>
                  <a:pt x="107156" y="11906"/>
                </a:lnTo>
                <a:lnTo>
                  <a:pt x="107156" y="0"/>
                </a:lnTo>
                <a:lnTo>
                  <a:pt x="107156" y="11905"/>
                </a:lnTo>
                <a:lnTo>
                  <a:pt x="107156" y="0"/>
                </a:lnTo>
                <a:lnTo>
                  <a:pt x="107156" y="11760"/>
                </a:lnTo>
                <a:lnTo>
                  <a:pt x="96904" y="11893"/>
                </a:lnTo>
                <a:lnTo>
                  <a:pt x="107155" y="11906"/>
                </a:lnTo>
                <a:lnTo>
                  <a:pt x="107156" y="3"/>
                </a:lnTo>
                <a:lnTo>
                  <a:pt x="107156" y="6860"/>
                </a:lnTo>
                <a:lnTo>
                  <a:pt x="107156" y="3931"/>
                </a:lnTo>
                <a:lnTo>
                  <a:pt x="107156" y="11906"/>
                </a:lnTo>
                <a:lnTo>
                  <a:pt x="107156" y="0"/>
                </a:lnTo>
                <a:lnTo>
                  <a:pt x="107156" y="11415"/>
                </a:lnTo>
                <a:lnTo>
                  <a:pt x="95250" y="11906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SMARTInkShape-413">
            <a:extLst>
              <a:ext uri="{FF2B5EF4-FFF2-40B4-BE49-F238E27FC236}">
                <a16:creationId xmlns:a16="http://schemas.microsoft.com/office/drawing/2014/main" id="{FAA9991F-33DD-48E8-A6FB-B610A7121B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477250" y="5262611"/>
            <a:ext cx="95251" cy="1023890"/>
          </a:xfrm>
          <a:custGeom>
            <a:avLst/>
            <a:gdLst/>
            <a:ahLst/>
            <a:cxnLst/>
            <a:rect l="0" t="0" r="0" b="0"/>
            <a:pathLst>
              <a:path w="95251" h="1023890">
                <a:moveTo>
                  <a:pt x="71438" y="226169"/>
                </a:moveTo>
                <a:lnTo>
                  <a:pt x="71438" y="226169"/>
                </a:lnTo>
                <a:lnTo>
                  <a:pt x="65117" y="226169"/>
                </a:lnTo>
                <a:lnTo>
                  <a:pt x="63255" y="227493"/>
                </a:lnTo>
                <a:lnTo>
                  <a:pt x="62013" y="229698"/>
                </a:lnTo>
                <a:lnTo>
                  <a:pt x="59858" y="238296"/>
                </a:lnTo>
                <a:lnTo>
                  <a:pt x="59531" y="297828"/>
                </a:lnTo>
                <a:lnTo>
                  <a:pt x="59531" y="353947"/>
                </a:lnTo>
                <a:lnTo>
                  <a:pt x="58209" y="379697"/>
                </a:lnTo>
                <a:lnTo>
                  <a:pt x="47952" y="435862"/>
                </a:lnTo>
                <a:lnTo>
                  <a:pt x="47631" y="495038"/>
                </a:lnTo>
                <a:lnTo>
                  <a:pt x="47625" y="554415"/>
                </a:lnTo>
                <a:lnTo>
                  <a:pt x="46303" y="604714"/>
                </a:lnTo>
                <a:lnTo>
                  <a:pt x="36455" y="662682"/>
                </a:lnTo>
                <a:lnTo>
                  <a:pt x="35731" y="717735"/>
                </a:lnTo>
                <a:lnTo>
                  <a:pt x="34396" y="772199"/>
                </a:lnTo>
                <a:lnTo>
                  <a:pt x="24549" y="829416"/>
                </a:lnTo>
                <a:lnTo>
                  <a:pt x="23825" y="883259"/>
                </a:lnTo>
                <a:lnTo>
                  <a:pt x="20290" y="892154"/>
                </a:lnTo>
                <a:lnTo>
                  <a:pt x="17496" y="896378"/>
                </a:lnTo>
                <a:lnTo>
                  <a:pt x="13563" y="914965"/>
                </a:lnTo>
                <a:lnTo>
                  <a:pt x="10612" y="971091"/>
                </a:lnTo>
                <a:lnTo>
                  <a:pt x="1105" y="987820"/>
                </a:lnTo>
                <a:lnTo>
                  <a:pt x="0" y="1023889"/>
                </a:lnTo>
                <a:lnTo>
                  <a:pt x="0" y="1012473"/>
                </a:lnTo>
                <a:lnTo>
                  <a:pt x="11416" y="1011996"/>
                </a:lnTo>
                <a:lnTo>
                  <a:pt x="11906" y="960196"/>
                </a:lnTo>
                <a:lnTo>
                  <a:pt x="13229" y="957615"/>
                </a:lnTo>
                <a:lnTo>
                  <a:pt x="15434" y="955893"/>
                </a:lnTo>
                <a:lnTo>
                  <a:pt x="18227" y="954746"/>
                </a:lnTo>
                <a:lnTo>
                  <a:pt x="21330" y="942888"/>
                </a:lnTo>
                <a:lnTo>
                  <a:pt x="23667" y="885120"/>
                </a:lnTo>
                <a:lnTo>
                  <a:pt x="23806" y="832659"/>
                </a:lnTo>
                <a:lnTo>
                  <a:pt x="23812" y="777784"/>
                </a:lnTo>
                <a:lnTo>
                  <a:pt x="25136" y="721521"/>
                </a:lnTo>
                <a:lnTo>
                  <a:pt x="34615" y="663713"/>
                </a:lnTo>
                <a:lnTo>
                  <a:pt x="35623" y="607011"/>
                </a:lnTo>
                <a:lnTo>
                  <a:pt x="35710" y="554588"/>
                </a:lnTo>
                <a:lnTo>
                  <a:pt x="37039" y="523681"/>
                </a:lnTo>
                <a:lnTo>
                  <a:pt x="45142" y="478279"/>
                </a:lnTo>
                <a:lnTo>
                  <a:pt x="47134" y="419433"/>
                </a:lnTo>
                <a:lnTo>
                  <a:pt x="56984" y="366928"/>
                </a:lnTo>
                <a:lnTo>
                  <a:pt x="59308" y="310373"/>
                </a:lnTo>
                <a:lnTo>
                  <a:pt x="60825" y="261757"/>
                </a:lnTo>
                <a:lnTo>
                  <a:pt x="70700" y="202583"/>
                </a:lnTo>
                <a:lnTo>
                  <a:pt x="71394" y="146809"/>
                </a:lnTo>
                <a:lnTo>
                  <a:pt x="82238" y="88613"/>
                </a:lnTo>
                <a:lnTo>
                  <a:pt x="83340" y="30098"/>
                </a:lnTo>
                <a:lnTo>
                  <a:pt x="83344" y="0"/>
                </a:lnTo>
                <a:lnTo>
                  <a:pt x="83344" y="6287"/>
                </a:lnTo>
                <a:lnTo>
                  <a:pt x="84667" y="8143"/>
                </a:lnTo>
                <a:lnTo>
                  <a:pt x="86871" y="9382"/>
                </a:lnTo>
                <a:lnTo>
                  <a:pt x="93595" y="11369"/>
                </a:lnTo>
                <a:lnTo>
                  <a:pt x="94514" y="15168"/>
                </a:lnTo>
                <a:lnTo>
                  <a:pt x="95248" y="68754"/>
                </a:lnTo>
                <a:lnTo>
                  <a:pt x="95250" y="125547"/>
                </a:lnTo>
                <a:lnTo>
                  <a:pt x="95250" y="180197"/>
                </a:lnTo>
                <a:lnTo>
                  <a:pt x="95250" y="234559"/>
                </a:lnTo>
                <a:lnTo>
                  <a:pt x="95250" y="288202"/>
                </a:lnTo>
                <a:lnTo>
                  <a:pt x="95250" y="340602"/>
                </a:lnTo>
                <a:lnTo>
                  <a:pt x="93928" y="394649"/>
                </a:lnTo>
                <a:lnTo>
                  <a:pt x="84080" y="452262"/>
                </a:lnTo>
                <a:lnTo>
                  <a:pt x="83387" y="507945"/>
                </a:lnTo>
                <a:lnTo>
                  <a:pt x="73096" y="565827"/>
                </a:lnTo>
                <a:lnTo>
                  <a:pt x="71583" y="625213"/>
                </a:lnTo>
                <a:lnTo>
                  <a:pt x="70123" y="681148"/>
                </a:lnTo>
                <a:lnTo>
                  <a:pt x="62016" y="704882"/>
                </a:lnTo>
                <a:lnTo>
                  <a:pt x="59575" y="764102"/>
                </a:lnTo>
                <a:lnTo>
                  <a:pt x="58217" y="797801"/>
                </a:lnTo>
                <a:lnTo>
                  <a:pt x="48729" y="828735"/>
                </a:lnTo>
                <a:lnTo>
                  <a:pt x="47625" y="887141"/>
                </a:lnTo>
                <a:lnTo>
                  <a:pt x="47625" y="892919"/>
                </a:lnTo>
                <a:lnTo>
                  <a:pt x="35719" y="904827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SMARTInkShape-414">
            <a:extLst>
              <a:ext uri="{FF2B5EF4-FFF2-40B4-BE49-F238E27FC236}">
                <a16:creationId xmlns:a16="http://schemas.microsoft.com/office/drawing/2014/main" id="{FE74395F-A677-4B29-99AA-F3E45EEA3BB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012906" y="3643313"/>
            <a:ext cx="1262064" cy="904876"/>
          </a:xfrm>
          <a:custGeom>
            <a:avLst/>
            <a:gdLst/>
            <a:ahLst/>
            <a:cxnLst/>
            <a:rect l="0" t="0" r="0" b="0"/>
            <a:pathLst>
              <a:path w="1262064" h="904876">
                <a:moveTo>
                  <a:pt x="547688" y="452437"/>
                </a:moveTo>
                <a:lnTo>
                  <a:pt x="547688" y="452437"/>
                </a:lnTo>
                <a:lnTo>
                  <a:pt x="535782" y="452437"/>
                </a:lnTo>
                <a:lnTo>
                  <a:pt x="491760" y="495136"/>
                </a:lnTo>
                <a:lnTo>
                  <a:pt x="476178" y="502617"/>
                </a:lnTo>
                <a:lnTo>
                  <a:pt x="416719" y="559599"/>
                </a:lnTo>
                <a:lnTo>
                  <a:pt x="408782" y="566210"/>
                </a:lnTo>
                <a:lnTo>
                  <a:pt x="392907" y="573982"/>
                </a:lnTo>
                <a:lnTo>
                  <a:pt x="333375" y="631036"/>
                </a:lnTo>
                <a:lnTo>
                  <a:pt x="317941" y="642939"/>
                </a:lnTo>
                <a:lnTo>
                  <a:pt x="286487" y="666750"/>
                </a:lnTo>
                <a:lnTo>
                  <a:pt x="266003" y="685270"/>
                </a:lnTo>
                <a:lnTo>
                  <a:pt x="258012" y="688210"/>
                </a:lnTo>
                <a:lnTo>
                  <a:pt x="250051" y="696572"/>
                </a:lnTo>
                <a:lnTo>
                  <a:pt x="242103" y="706463"/>
                </a:lnTo>
                <a:lnTo>
                  <a:pt x="222252" y="719653"/>
                </a:lnTo>
                <a:lnTo>
                  <a:pt x="206375" y="741337"/>
                </a:lnTo>
                <a:lnTo>
                  <a:pt x="147171" y="781913"/>
                </a:lnTo>
                <a:lnTo>
                  <a:pt x="111135" y="816241"/>
                </a:lnTo>
                <a:lnTo>
                  <a:pt x="95252" y="824014"/>
                </a:lnTo>
                <a:lnTo>
                  <a:pt x="91283" y="827155"/>
                </a:lnTo>
                <a:lnTo>
                  <a:pt x="86872" y="834173"/>
                </a:lnTo>
                <a:lnTo>
                  <a:pt x="83589" y="841702"/>
                </a:lnTo>
                <a:lnTo>
                  <a:pt x="77720" y="849457"/>
                </a:lnTo>
                <a:lnTo>
                  <a:pt x="70702" y="853787"/>
                </a:lnTo>
                <a:lnTo>
                  <a:pt x="63173" y="857033"/>
                </a:lnTo>
                <a:lnTo>
                  <a:pt x="51497" y="864976"/>
                </a:lnTo>
                <a:lnTo>
                  <a:pt x="43613" y="867298"/>
                </a:lnTo>
                <a:lnTo>
                  <a:pt x="40982" y="869240"/>
                </a:lnTo>
                <a:lnTo>
                  <a:pt x="39228" y="871858"/>
                </a:lnTo>
                <a:lnTo>
                  <a:pt x="38058" y="874926"/>
                </a:lnTo>
                <a:lnTo>
                  <a:pt x="35955" y="876971"/>
                </a:lnTo>
                <a:lnTo>
                  <a:pt x="30091" y="879244"/>
                </a:lnTo>
                <a:lnTo>
                  <a:pt x="27999" y="881173"/>
                </a:lnTo>
                <a:lnTo>
                  <a:pt x="25673" y="886844"/>
                </a:lnTo>
                <a:lnTo>
                  <a:pt x="23731" y="888886"/>
                </a:lnTo>
                <a:lnTo>
                  <a:pt x="13725" y="892430"/>
                </a:lnTo>
                <a:lnTo>
                  <a:pt x="6125" y="892809"/>
                </a:lnTo>
                <a:lnTo>
                  <a:pt x="4083" y="894185"/>
                </a:lnTo>
                <a:lnTo>
                  <a:pt x="2723" y="896425"/>
                </a:lnTo>
                <a:lnTo>
                  <a:pt x="0" y="904875"/>
                </a:lnTo>
                <a:lnTo>
                  <a:pt x="0" y="893459"/>
                </a:lnTo>
                <a:lnTo>
                  <a:pt x="8183" y="883560"/>
                </a:lnTo>
                <a:lnTo>
                  <a:pt x="10252" y="876440"/>
                </a:lnTo>
                <a:lnTo>
                  <a:pt x="12127" y="874012"/>
                </a:lnTo>
                <a:lnTo>
                  <a:pt x="17737" y="871314"/>
                </a:lnTo>
                <a:lnTo>
                  <a:pt x="19763" y="869272"/>
                </a:lnTo>
                <a:lnTo>
                  <a:pt x="29600" y="852774"/>
                </a:lnTo>
                <a:lnTo>
                  <a:pt x="75420" y="805652"/>
                </a:lnTo>
                <a:lnTo>
                  <a:pt x="83350" y="801244"/>
                </a:lnTo>
                <a:lnTo>
                  <a:pt x="91285" y="797963"/>
                </a:lnTo>
                <a:lnTo>
                  <a:pt x="146403" y="750074"/>
                </a:lnTo>
                <a:lnTo>
                  <a:pt x="177858" y="726279"/>
                </a:lnTo>
                <a:lnTo>
                  <a:pt x="182072" y="722310"/>
                </a:lnTo>
                <a:lnTo>
                  <a:pt x="193810" y="717901"/>
                </a:lnTo>
                <a:lnTo>
                  <a:pt x="206524" y="714619"/>
                </a:lnTo>
                <a:lnTo>
                  <a:pt x="225464" y="701733"/>
                </a:lnTo>
                <a:lnTo>
                  <a:pt x="280144" y="663202"/>
                </a:lnTo>
                <a:lnTo>
                  <a:pt x="332882" y="627918"/>
                </a:lnTo>
                <a:lnTo>
                  <a:pt x="383254" y="598382"/>
                </a:lnTo>
                <a:lnTo>
                  <a:pt x="407219" y="574066"/>
                </a:lnTo>
                <a:lnTo>
                  <a:pt x="456176" y="544384"/>
                </a:lnTo>
                <a:lnTo>
                  <a:pt x="511138" y="500705"/>
                </a:lnTo>
                <a:lnTo>
                  <a:pt x="567692" y="464846"/>
                </a:lnTo>
                <a:lnTo>
                  <a:pt x="623410" y="432613"/>
                </a:lnTo>
                <a:lnTo>
                  <a:pt x="645677" y="419370"/>
                </a:lnTo>
                <a:lnTo>
                  <a:pt x="665210" y="399277"/>
                </a:lnTo>
                <a:lnTo>
                  <a:pt x="719497" y="367270"/>
                </a:lnTo>
                <a:lnTo>
                  <a:pt x="752184" y="348351"/>
                </a:lnTo>
                <a:lnTo>
                  <a:pt x="783425" y="319210"/>
                </a:lnTo>
                <a:lnTo>
                  <a:pt x="841878" y="285816"/>
                </a:lnTo>
                <a:lnTo>
                  <a:pt x="895815" y="251652"/>
                </a:lnTo>
                <a:lnTo>
                  <a:pt x="954475" y="210489"/>
                </a:lnTo>
                <a:lnTo>
                  <a:pt x="1009872" y="174628"/>
                </a:lnTo>
                <a:lnTo>
                  <a:pt x="1065087" y="133614"/>
                </a:lnTo>
                <a:lnTo>
                  <a:pt x="1120861" y="91771"/>
                </a:lnTo>
                <a:lnTo>
                  <a:pt x="1178475" y="47630"/>
                </a:lnTo>
                <a:lnTo>
                  <a:pt x="1182525" y="43659"/>
                </a:lnTo>
                <a:lnTo>
                  <a:pt x="1194080" y="39247"/>
                </a:lnTo>
                <a:lnTo>
                  <a:pt x="1200866" y="38071"/>
                </a:lnTo>
                <a:lnTo>
                  <a:pt x="1205390" y="35964"/>
                </a:lnTo>
                <a:lnTo>
                  <a:pt x="1208406" y="33236"/>
                </a:lnTo>
                <a:lnTo>
                  <a:pt x="1219567" y="19353"/>
                </a:lnTo>
                <a:lnTo>
                  <a:pt x="1230388" y="15216"/>
                </a:lnTo>
                <a:lnTo>
                  <a:pt x="1236977" y="14112"/>
                </a:lnTo>
                <a:lnTo>
                  <a:pt x="1241370" y="12054"/>
                </a:lnTo>
                <a:lnTo>
                  <a:pt x="1244299" y="9359"/>
                </a:lnTo>
                <a:lnTo>
                  <a:pt x="1249000" y="1848"/>
                </a:lnTo>
                <a:lnTo>
                  <a:pt x="1253169" y="821"/>
                </a:lnTo>
                <a:lnTo>
                  <a:pt x="1262063" y="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3" name="SMARTInkShape-Group168">
            <a:extLst>
              <a:ext uri="{FF2B5EF4-FFF2-40B4-BE49-F238E27FC236}">
                <a16:creationId xmlns:a16="http://schemas.microsoft.com/office/drawing/2014/main" id="{FE04AC05-9962-4F79-9FF8-6E4FCE4BA4F6}"/>
              </a:ext>
            </a:extLst>
          </p:cNvPr>
          <p:cNvGrpSpPr/>
          <p:nvPr/>
        </p:nvGrpSpPr>
        <p:grpSpPr>
          <a:xfrm>
            <a:off x="8465348" y="4083845"/>
            <a:ext cx="119058" cy="95250"/>
            <a:chOff x="8465348" y="4083845"/>
            <a:chExt cx="119058" cy="95250"/>
          </a:xfrm>
        </p:grpSpPr>
        <p:sp>
          <p:nvSpPr>
            <p:cNvPr id="10" name="SMARTInkShape-415">
              <a:extLst>
                <a:ext uri="{FF2B5EF4-FFF2-40B4-BE49-F238E27FC236}">
                  <a16:creationId xmlns:a16="http://schemas.microsoft.com/office/drawing/2014/main" id="{0380C9E8-3F6B-4698-9AC4-2E7A7676AEA3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8465348" y="4143375"/>
              <a:ext cx="119058" cy="35720"/>
            </a:xfrm>
            <a:custGeom>
              <a:avLst/>
              <a:gdLst/>
              <a:ahLst/>
              <a:cxnLst/>
              <a:rect l="0" t="0" r="0" b="0"/>
              <a:pathLst>
                <a:path w="119058" h="35720">
                  <a:moveTo>
                    <a:pt x="23808" y="35719"/>
                  </a:moveTo>
                  <a:lnTo>
                    <a:pt x="23808" y="35719"/>
                  </a:lnTo>
                  <a:lnTo>
                    <a:pt x="17488" y="35719"/>
                  </a:lnTo>
                  <a:lnTo>
                    <a:pt x="15626" y="34396"/>
                  </a:lnTo>
                  <a:lnTo>
                    <a:pt x="14384" y="32191"/>
                  </a:lnTo>
                  <a:lnTo>
                    <a:pt x="11945" y="23958"/>
                  </a:lnTo>
                  <a:lnTo>
                    <a:pt x="5594" y="23856"/>
                  </a:lnTo>
                  <a:lnTo>
                    <a:pt x="3728" y="22518"/>
                  </a:lnTo>
                  <a:lnTo>
                    <a:pt x="60" y="12124"/>
                  </a:lnTo>
                  <a:lnTo>
                    <a:pt x="0" y="11919"/>
                  </a:lnTo>
                  <a:lnTo>
                    <a:pt x="10248" y="11907"/>
                  </a:lnTo>
                  <a:lnTo>
                    <a:pt x="21081" y="3724"/>
                  </a:lnTo>
                  <a:lnTo>
                    <a:pt x="32113" y="1103"/>
                  </a:lnTo>
                  <a:lnTo>
                    <a:pt x="81031" y="1"/>
                  </a:lnTo>
                  <a:lnTo>
                    <a:pt x="93388" y="10251"/>
                  </a:lnTo>
                  <a:lnTo>
                    <a:pt x="101016" y="11416"/>
                  </a:lnTo>
                  <a:lnTo>
                    <a:pt x="103062" y="12902"/>
                  </a:lnTo>
                  <a:lnTo>
                    <a:pt x="104425" y="15216"/>
                  </a:lnTo>
                  <a:lnTo>
                    <a:pt x="105334" y="18081"/>
                  </a:lnTo>
                  <a:lnTo>
                    <a:pt x="107263" y="19992"/>
                  </a:lnTo>
                  <a:lnTo>
                    <a:pt x="118520" y="23663"/>
                  </a:lnTo>
                  <a:lnTo>
                    <a:pt x="119057" y="35706"/>
                  </a:lnTo>
                  <a:lnTo>
                    <a:pt x="107195" y="23856"/>
                  </a:lnTo>
                  <a:lnTo>
                    <a:pt x="85140" y="23813"/>
                  </a:lnTo>
                  <a:lnTo>
                    <a:pt x="84540" y="22490"/>
                  </a:lnTo>
                  <a:lnTo>
                    <a:pt x="83873" y="17492"/>
                  </a:lnTo>
                  <a:lnTo>
                    <a:pt x="82372" y="15630"/>
                  </a:lnTo>
                  <a:lnTo>
                    <a:pt x="71477" y="11919"/>
                  </a:lnTo>
                  <a:lnTo>
                    <a:pt x="59527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SMARTInkShape-416">
              <a:extLst>
                <a:ext uri="{FF2B5EF4-FFF2-40B4-BE49-F238E27FC236}">
                  <a16:creationId xmlns:a16="http://schemas.microsoft.com/office/drawing/2014/main" id="{03980803-36AB-46A6-8789-D01CD9ACF8AE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8465838" y="4083845"/>
              <a:ext cx="82806" cy="83344"/>
            </a:xfrm>
            <a:custGeom>
              <a:avLst/>
              <a:gdLst/>
              <a:ahLst/>
              <a:cxnLst/>
              <a:rect l="0" t="0" r="0" b="0"/>
              <a:pathLst>
                <a:path w="82806" h="83344">
                  <a:moveTo>
                    <a:pt x="47131" y="23811"/>
                  </a:moveTo>
                  <a:lnTo>
                    <a:pt x="47131" y="23811"/>
                  </a:lnTo>
                  <a:lnTo>
                    <a:pt x="17044" y="23811"/>
                  </a:lnTo>
                  <a:lnTo>
                    <a:pt x="15167" y="22488"/>
                  </a:lnTo>
                  <a:lnTo>
                    <a:pt x="13916" y="20283"/>
                  </a:lnTo>
                  <a:lnTo>
                    <a:pt x="11559" y="12395"/>
                  </a:lnTo>
                  <a:lnTo>
                    <a:pt x="0" y="11918"/>
                  </a:lnTo>
                  <a:lnTo>
                    <a:pt x="9800" y="11906"/>
                  </a:lnTo>
                  <a:lnTo>
                    <a:pt x="10338" y="10583"/>
                  </a:lnTo>
                  <a:lnTo>
                    <a:pt x="11270" y="1654"/>
                  </a:lnTo>
                  <a:lnTo>
                    <a:pt x="14877" y="734"/>
                  </a:lnTo>
                  <a:lnTo>
                    <a:pt x="56733" y="0"/>
                  </a:lnTo>
                  <a:lnTo>
                    <a:pt x="81181" y="22144"/>
                  </a:lnTo>
                  <a:lnTo>
                    <a:pt x="82703" y="33916"/>
                  </a:lnTo>
                  <a:lnTo>
                    <a:pt x="81429" y="34517"/>
                  </a:lnTo>
                  <a:lnTo>
                    <a:pt x="23322" y="35718"/>
                  </a:lnTo>
                  <a:lnTo>
                    <a:pt x="52948" y="35718"/>
                  </a:lnTo>
                  <a:lnTo>
                    <a:pt x="59859" y="39246"/>
                  </a:lnTo>
                  <a:lnTo>
                    <a:pt x="82343" y="59027"/>
                  </a:lnTo>
                  <a:lnTo>
                    <a:pt x="82805" y="69737"/>
                  </a:lnTo>
                  <a:lnTo>
                    <a:pt x="70943" y="83343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SMARTInkShape-417">
              <a:extLst>
                <a:ext uri="{FF2B5EF4-FFF2-40B4-BE49-F238E27FC236}">
                  <a16:creationId xmlns:a16="http://schemas.microsoft.com/office/drawing/2014/main" id="{BD32DC5C-99D7-4256-8694-16D59084112B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8536781" y="4107656"/>
              <a:ext cx="11908" cy="1"/>
            </a:xfrm>
            <a:custGeom>
              <a:avLst/>
              <a:gdLst/>
              <a:ahLst/>
              <a:cxnLst/>
              <a:rect l="0" t="0" r="0" b="0"/>
              <a:pathLst>
                <a:path w="11908" h="1">
                  <a:moveTo>
                    <a:pt x="0" y="0"/>
                  </a:moveTo>
                  <a:lnTo>
                    <a:pt x="0" y="0"/>
                  </a:lnTo>
                  <a:lnTo>
                    <a:pt x="11907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121377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763DBD-FDA3-4D26-A85F-BC6716920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84564"/>
            <a:ext cx="4835317" cy="2376619"/>
          </a:xfrm>
        </p:spPr>
        <p:txBody>
          <a:bodyPr>
            <a:normAutofit lnSpcReduction="10000"/>
          </a:bodyPr>
          <a:lstStyle/>
          <a:p>
            <a:r>
              <a:rPr lang="sv-SE" dirty="0"/>
              <a:t>Obtener alfa como el angulo de separación del eje z del sistema de coordenadas anterior y del eje z del sistema de corrdenadas actual medido en un plano perpendicula al eje x del sistema de coordenadas actual utilizando la regla de la mano derecha.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487F090-AB89-4286-B8C0-2F8D7AF8B2C0}"/>
              </a:ext>
            </a:extLst>
          </p:cNvPr>
          <p:cNvSpPr txBox="1">
            <a:spLocks/>
          </p:cNvSpPr>
          <p:nvPr/>
        </p:nvSpPr>
        <p:spPr>
          <a:xfrm>
            <a:off x="1141413" y="609600"/>
            <a:ext cx="9905998" cy="684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/>
              <a:t>Metodología de </a:t>
            </a:r>
            <a:r>
              <a:rPr lang="es-MX" dirty="0" err="1"/>
              <a:t>Denavit-Hartenberg</a:t>
            </a:r>
            <a:r>
              <a:rPr lang="es-MX" dirty="0"/>
              <a:t> 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C9742C0A-F25B-4DBE-A382-07C68C7EA1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52" t="22788" r="29782" b="19985"/>
          <a:stretch/>
        </p:blipFill>
        <p:spPr>
          <a:xfrm>
            <a:off x="5910469" y="1232453"/>
            <a:ext cx="4081670" cy="534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260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2A56227A-B314-4734-AA57-2A5156B21B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32" t="22788" r="20734" b="19985"/>
          <a:stretch/>
        </p:blipFill>
        <p:spPr>
          <a:xfrm>
            <a:off x="2438399" y="275950"/>
            <a:ext cx="7668846" cy="6403145"/>
          </a:xfrm>
          <a:prstGeom prst="rect">
            <a:avLst/>
          </a:prstGeom>
        </p:spPr>
      </p:pic>
      <p:sp>
        <p:nvSpPr>
          <p:cNvPr id="20" name="Flecha: hacia arriba 19">
            <a:extLst>
              <a:ext uri="{FF2B5EF4-FFF2-40B4-BE49-F238E27FC236}">
                <a16:creationId xmlns:a16="http://schemas.microsoft.com/office/drawing/2014/main" id="{05596AEC-CAB6-43EB-AD17-D03EACB9C0F6}"/>
              </a:ext>
            </a:extLst>
          </p:cNvPr>
          <p:cNvSpPr/>
          <p:nvPr/>
        </p:nvSpPr>
        <p:spPr>
          <a:xfrm>
            <a:off x="6481624" y="3371677"/>
            <a:ext cx="294407" cy="2656654"/>
          </a:xfrm>
          <a:prstGeom prst="upArrow">
            <a:avLst>
              <a:gd name="adj1" fmla="val 45001"/>
              <a:gd name="adj2" fmla="val 66327"/>
            </a:avLst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CD3A9AA-840D-4409-B84E-888F8CFE9F5C}"/>
                  </a:ext>
                </a:extLst>
              </p:cNvPr>
              <p:cNvSpPr txBox="1"/>
              <p:nvPr/>
            </p:nvSpPr>
            <p:spPr>
              <a:xfrm>
                <a:off x="6029673" y="1572808"/>
                <a:ext cx="74635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4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4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s-MX" sz="4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MX" b="1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CD3A9AA-840D-4409-B84E-888F8CFE9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673" y="1572808"/>
                <a:ext cx="746358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lecha: hacia arriba 20">
            <a:extLst>
              <a:ext uri="{FF2B5EF4-FFF2-40B4-BE49-F238E27FC236}">
                <a16:creationId xmlns:a16="http://schemas.microsoft.com/office/drawing/2014/main" id="{A0473E6F-F0B9-4889-A68E-50D6375E527D}"/>
              </a:ext>
            </a:extLst>
          </p:cNvPr>
          <p:cNvSpPr/>
          <p:nvPr/>
        </p:nvSpPr>
        <p:spPr>
          <a:xfrm rot="3604221">
            <a:off x="7103212" y="2737601"/>
            <a:ext cx="339174" cy="1538832"/>
          </a:xfrm>
          <a:prstGeom prst="upArrow">
            <a:avLst>
              <a:gd name="adj1" fmla="val 45001"/>
              <a:gd name="adj2" fmla="val 66327"/>
            </a:avLst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F8BD2C6A-FADA-492D-BB7E-AC0933A8A8D4}"/>
                  </a:ext>
                </a:extLst>
              </p:cNvPr>
              <p:cNvSpPr txBox="1"/>
              <p:nvPr/>
            </p:nvSpPr>
            <p:spPr>
              <a:xfrm>
                <a:off x="3961070" y="1447688"/>
                <a:ext cx="74635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4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4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s-MX" sz="4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MX" b="1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F8BD2C6A-FADA-492D-BB7E-AC0933A8A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70" y="1447688"/>
                <a:ext cx="746358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ángulo 2">
            <a:extLst>
              <a:ext uri="{FF2B5EF4-FFF2-40B4-BE49-F238E27FC236}">
                <a16:creationId xmlns:a16="http://schemas.microsoft.com/office/drawing/2014/main" id="{1452783E-3ED0-4199-92D8-CC72B04E8719}"/>
              </a:ext>
            </a:extLst>
          </p:cNvPr>
          <p:cNvSpPr/>
          <p:nvPr/>
        </p:nvSpPr>
        <p:spPr>
          <a:xfrm rot="19835614">
            <a:off x="6632454" y="4119980"/>
            <a:ext cx="594665" cy="1423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9E312EA8-AA38-4A68-9FD8-7811A1981E29}"/>
              </a:ext>
            </a:extLst>
          </p:cNvPr>
          <p:cNvSpPr/>
          <p:nvPr/>
        </p:nvSpPr>
        <p:spPr>
          <a:xfrm rot="16200000">
            <a:off x="6855248" y="3733168"/>
            <a:ext cx="594665" cy="1423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BFC860A-4292-4B91-A5DE-63B6D2A22356}"/>
              </a:ext>
            </a:extLst>
          </p:cNvPr>
          <p:cNvSpPr txBox="1"/>
          <p:nvPr/>
        </p:nvSpPr>
        <p:spPr>
          <a:xfrm>
            <a:off x="7421482" y="3638810"/>
            <a:ext cx="159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90 gradillos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A09F5BE-8D63-437B-A804-DCCEFEA51FC0}"/>
                  </a:ext>
                </a:extLst>
              </p:cNvPr>
              <p:cNvSpPr txBox="1"/>
              <p:nvPr/>
            </p:nvSpPr>
            <p:spPr>
              <a:xfrm>
                <a:off x="7860305" y="3095978"/>
                <a:ext cx="6603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3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s-MX" sz="3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MX" b="1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A09F5BE-8D63-437B-A804-DCCEFEA51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305" y="3095978"/>
                <a:ext cx="660373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316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763DBD-FDA3-4D26-A85F-BC6716920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84564"/>
            <a:ext cx="9314552" cy="1475471"/>
          </a:xfrm>
        </p:spPr>
        <p:txBody>
          <a:bodyPr>
            <a:normAutofit/>
          </a:bodyPr>
          <a:lstStyle/>
          <a:p>
            <a:r>
              <a:rPr lang="sv-SE" dirty="0"/>
              <a:t>Una vez identificados todos y cada uno de los parametros tenemos el producto final que es nuestra tabla de parametros DH.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487F090-AB89-4286-B8C0-2F8D7AF8B2C0}"/>
              </a:ext>
            </a:extLst>
          </p:cNvPr>
          <p:cNvSpPr txBox="1">
            <a:spLocks/>
          </p:cNvSpPr>
          <p:nvPr/>
        </p:nvSpPr>
        <p:spPr>
          <a:xfrm>
            <a:off x="1141413" y="609600"/>
            <a:ext cx="9905998" cy="684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/>
              <a:t>Metodología de </a:t>
            </a:r>
            <a:r>
              <a:rPr lang="es-MX" dirty="0" err="1"/>
              <a:t>Denavit-Hartenberg</a:t>
            </a:r>
            <a:r>
              <a:rPr lang="es-MX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a 1">
                <a:extLst>
                  <a:ext uri="{FF2B5EF4-FFF2-40B4-BE49-F238E27FC236}">
                    <a16:creationId xmlns:a16="http://schemas.microsoft.com/office/drawing/2014/main" id="{FE1466C6-7FBC-41B8-B1E3-7A8727FB57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5518077"/>
                  </p:ext>
                </p:extLst>
              </p:nvPr>
            </p:nvGraphicFramePr>
            <p:xfrm>
              <a:off x="1568174" y="3260035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23317874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69706389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06019823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14415561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8047077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Articulación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s-MX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i="1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i="1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s-MX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48397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 dirty="0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s-MX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L1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90°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07325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 dirty="0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s-MX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L2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4455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MX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 dirty="0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s-MX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L3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86127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a 1">
                <a:extLst>
                  <a:ext uri="{FF2B5EF4-FFF2-40B4-BE49-F238E27FC236}">
                    <a16:creationId xmlns:a16="http://schemas.microsoft.com/office/drawing/2014/main" id="{FE1466C6-7FBC-41B8-B1E3-7A8727FB57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5518077"/>
                  </p:ext>
                </p:extLst>
              </p:nvPr>
            </p:nvGraphicFramePr>
            <p:xfrm>
              <a:off x="1568174" y="3260035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23317874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69706389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06019823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14415561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8047077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Articulación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7"/>
                          <a:stretch>
                            <a:fillRect l="-100375" t="-8197" r="-30112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i="1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i="1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7"/>
                          <a:stretch>
                            <a:fillRect l="-400000" t="-8197" r="-1498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8397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7"/>
                          <a:stretch>
                            <a:fillRect l="-100375" t="-106452" r="-301124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L1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90°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07325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7"/>
                          <a:stretch>
                            <a:fillRect l="-100375" t="-209836" r="-30112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L2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4455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7"/>
                          <a:stretch>
                            <a:fillRect l="-100375" t="-309836" r="-30112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L3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86127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MARTInkShape-406">
            <a:extLst>
              <a:ext uri="{FF2B5EF4-FFF2-40B4-BE49-F238E27FC236}">
                <a16:creationId xmlns:a16="http://schemas.microsoft.com/office/drawing/2014/main" id="{0C987ED9-820E-4056-B098-E22CAD77489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071688" y="3774281"/>
            <a:ext cx="11907" cy="1"/>
          </a:xfrm>
          <a:custGeom>
            <a:avLst/>
            <a:gdLst/>
            <a:ahLst/>
            <a:cxnLst/>
            <a:rect l="0" t="0" r="0" b="0"/>
            <a:pathLst>
              <a:path w="11907" h="1">
                <a:moveTo>
                  <a:pt x="0" y="0"/>
                </a:moveTo>
                <a:lnTo>
                  <a:pt x="0" y="0"/>
                </a:lnTo>
                <a:lnTo>
                  <a:pt x="11906" y="0"/>
                </a:lnTo>
              </a:path>
            </a:pathLst>
          </a:custGeom>
          <a:ln w="1905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SMARTInkShape-407">
            <a:extLst>
              <a:ext uri="{FF2B5EF4-FFF2-40B4-BE49-F238E27FC236}">
                <a16:creationId xmlns:a16="http://schemas.microsoft.com/office/drawing/2014/main" id="{28FBD12A-9D24-4A41-AF68-6507B4DB772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488531" y="3833813"/>
            <a:ext cx="59533" cy="11907"/>
          </a:xfrm>
          <a:custGeom>
            <a:avLst/>
            <a:gdLst/>
            <a:ahLst/>
            <a:cxnLst/>
            <a:rect l="0" t="0" r="0" b="0"/>
            <a:pathLst>
              <a:path w="59533" h="11907">
                <a:moveTo>
                  <a:pt x="0" y="11906"/>
                </a:moveTo>
                <a:lnTo>
                  <a:pt x="0" y="11906"/>
                </a:lnTo>
                <a:lnTo>
                  <a:pt x="35818" y="11906"/>
                </a:lnTo>
                <a:lnTo>
                  <a:pt x="59532" y="0"/>
                </a:lnTo>
              </a:path>
            </a:pathLst>
          </a:custGeom>
          <a:ln w="1905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9" name="SMARTInkShape-Group162">
            <a:extLst>
              <a:ext uri="{FF2B5EF4-FFF2-40B4-BE49-F238E27FC236}">
                <a16:creationId xmlns:a16="http://schemas.microsoft.com/office/drawing/2014/main" id="{043C3861-7129-4A3A-8428-1830518F9350}"/>
              </a:ext>
            </a:extLst>
          </p:cNvPr>
          <p:cNvGrpSpPr/>
          <p:nvPr/>
        </p:nvGrpSpPr>
        <p:grpSpPr>
          <a:xfrm>
            <a:off x="3358144" y="1857389"/>
            <a:ext cx="2616435" cy="2012143"/>
            <a:chOff x="3358144" y="1857389"/>
            <a:chExt cx="2616435" cy="2012143"/>
          </a:xfrm>
        </p:grpSpPr>
        <p:sp>
          <p:nvSpPr>
            <p:cNvPr id="7" name="SMARTInkShape-408">
              <a:extLst>
                <a:ext uri="{FF2B5EF4-FFF2-40B4-BE49-F238E27FC236}">
                  <a16:creationId xmlns:a16="http://schemas.microsoft.com/office/drawing/2014/main" id="{1CFC88E1-A5BE-4408-BC3E-BB8AF1CFB955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3358144" y="3048066"/>
              <a:ext cx="2616435" cy="821466"/>
            </a:xfrm>
            <a:custGeom>
              <a:avLst/>
              <a:gdLst/>
              <a:ahLst/>
              <a:cxnLst/>
              <a:rect l="0" t="0" r="0" b="0"/>
              <a:pathLst>
                <a:path w="2616435" h="821466">
                  <a:moveTo>
                    <a:pt x="2511637" y="416653"/>
                  </a:moveTo>
                  <a:lnTo>
                    <a:pt x="2511637" y="416653"/>
                  </a:lnTo>
                  <a:lnTo>
                    <a:pt x="2511637" y="387053"/>
                  </a:lnTo>
                  <a:lnTo>
                    <a:pt x="2508992" y="383690"/>
                  </a:lnTo>
                  <a:lnTo>
                    <a:pt x="2484814" y="364899"/>
                  </a:lnTo>
                  <a:lnTo>
                    <a:pt x="2479873" y="357051"/>
                  </a:lnTo>
                  <a:lnTo>
                    <a:pt x="2478554" y="353105"/>
                  </a:lnTo>
                  <a:lnTo>
                    <a:pt x="2470034" y="345194"/>
                  </a:lnTo>
                  <a:lnTo>
                    <a:pt x="2449326" y="329336"/>
                  </a:lnTo>
                  <a:lnTo>
                    <a:pt x="2424922" y="300072"/>
                  </a:lnTo>
                  <a:lnTo>
                    <a:pt x="2372533" y="263633"/>
                  </a:lnTo>
                  <a:lnTo>
                    <a:pt x="2318768" y="228273"/>
                  </a:lnTo>
                  <a:lnTo>
                    <a:pt x="2259743" y="192585"/>
                  </a:lnTo>
                  <a:lnTo>
                    <a:pt x="2201829" y="167427"/>
                  </a:lnTo>
                  <a:lnTo>
                    <a:pt x="2148081" y="144585"/>
                  </a:lnTo>
                  <a:lnTo>
                    <a:pt x="2096013" y="124100"/>
                  </a:lnTo>
                  <a:lnTo>
                    <a:pt x="2043981" y="107314"/>
                  </a:lnTo>
                  <a:lnTo>
                    <a:pt x="1998687" y="95251"/>
                  </a:lnTo>
                  <a:lnTo>
                    <a:pt x="1942295" y="79322"/>
                  </a:lnTo>
                  <a:lnTo>
                    <a:pt x="1883433" y="63437"/>
                  </a:lnTo>
                  <a:lnTo>
                    <a:pt x="1836612" y="51529"/>
                  </a:lnTo>
                  <a:lnTo>
                    <a:pt x="1790548" y="40945"/>
                  </a:lnTo>
                  <a:lnTo>
                    <a:pt x="1735229" y="33170"/>
                  </a:lnTo>
                  <a:lnTo>
                    <a:pt x="1689365" y="26539"/>
                  </a:lnTo>
                  <a:lnTo>
                    <a:pt x="1642261" y="24574"/>
                  </a:lnTo>
                  <a:lnTo>
                    <a:pt x="1591263" y="20464"/>
                  </a:lnTo>
                  <a:lnTo>
                    <a:pt x="1537788" y="14395"/>
                  </a:lnTo>
                  <a:lnTo>
                    <a:pt x="1488430" y="12597"/>
                  </a:lnTo>
                  <a:lnTo>
                    <a:pt x="1440291" y="8537"/>
                  </a:lnTo>
                  <a:lnTo>
                    <a:pt x="1388986" y="2483"/>
                  </a:lnTo>
                  <a:lnTo>
                    <a:pt x="1335420" y="689"/>
                  </a:lnTo>
                  <a:lnTo>
                    <a:pt x="1282507" y="158"/>
                  </a:lnTo>
                  <a:lnTo>
                    <a:pt x="1224937" y="0"/>
                  </a:lnTo>
                  <a:lnTo>
                    <a:pt x="1169514" y="3481"/>
                  </a:lnTo>
                  <a:lnTo>
                    <a:pt x="1116051" y="9364"/>
                  </a:lnTo>
                  <a:lnTo>
                    <a:pt x="1058318" y="11107"/>
                  </a:lnTo>
                  <a:lnTo>
                    <a:pt x="1002847" y="11623"/>
                  </a:lnTo>
                  <a:lnTo>
                    <a:pt x="945842" y="15303"/>
                  </a:lnTo>
                  <a:lnTo>
                    <a:pt x="904238" y="19994"/>
                  </a:lnTo>
                  <a:lnTo>
                    <a:pt x="849744" y="23958"/>
                  </a:lnTo>
                  <a:lnTo>
                    <a:pt x="792293" y="31600"/>
                  </a:lnTo>
                  <a:lnTo>
                    <a:pt x="733378" y="35775"/>
                  </a:lnTo>
                  <a:lnTo>
                    <a:pt x="675352" y="44803"/>
                  </a:lnTo>
                  <a:lnTo>
                    <a:pt x="624058" y="55856"/>
                  </a:lnTo>
                  <a:lnTo>
                    <a:pt x="575345" y="68832"/>
                  </a:lnTo>
                  <a:lnTo>
                    <a:pt x="527398" y="87523"/>
                  </a:lnTo>
                  <a:lnTo>
                    <a:pt x="479678" y="102027"/>
                  </a:lnTo>
                  <a:lnTo>
                    <a:pt x="432024" y="114704"/>
                  </a:lnTo>
                  <a:lnTo>
                    <a:pt x="385714" y="128161"/>
                  </a:lnTo>
                  <a:lnTo>
                    <a:pt x="330311" y="155741"/>
                  </a:lnTo>
                  <a:lnTo>
                    <a:pt x="275124" y="186668"/>
                  </a:lnTo>
                  <a:lnTo>
                    <a:pt x="226005" y="210073"/>
                  </a:lnTo>
                  <a:lnTo>
                    <a:pt x="178085" y="238802"/>
                  </a:lnTo>
                  <a:lnTo>
                    <a:pt x="126673" y="279167"/>
                  </a:lnTo>
                  <a:lnTo>
                    <a:pt x="68129" y="336183"/>
                  </a:lnTo>
                  <a:lnTo>
                    <a:pt x="51564" y="352666"/>
                  </a:lnTo>
                  <a:lnTo>
                    <a:pt x="50057" y="360766"/>
                  </a:lnTo>
                  <a:lnTo>
                    <a:pt x="53021" y="368811"/>
                  </a:lnTo>
                  <a:lnTo>
                    <a:pt x="58966" y="376821"/>
                  </a:lnTo>
                  <a:lnTo>
                    <a:pt x="61607" y="384807"/>
                  </a:lnTo>
                  <a:lnTo>
                    <a:pt x="61012" y="400735"/>
                  </a:lnTo>
                  <a:lnTo>
                    <a:pt x="52811" y="416633"/>
                  </a:lnTo>
                  <a:lnTo>
                    <a:pt x="19777" y="472703"/>
                  </a:lnTo>
                  <a:lnTo>
                    <a:pt x="6038" y="501758"/>
                  </a:lnTo>
                  <a:lnTo>
                    <a:pt x="0" y="551396"/>
                  </a:lnTo>
                  <a:lnTo>
                    <a:pt x="914" y="575345"/>
                  </a:lnTo>
                  <a:lnTo>
                    <a:pt x="8975" y="597875"/>
                  </a:lnTo>
                  <a:lnTo>
                    <a:pt x="44440" y="650890"/>
                  </a:lnTo>
                  <a:lnTo>
                    <a:pt x="71910" y="675863"/>
                  </a:lnTo>
                  <a:lnTo>
                    <a:pt x="126480" y="706212"/>
                  </a:lnTo>
                  <a:lnTo>
                    <a:pt x="180369" y="730170"/>
                  </a:lnTo>
                  <a:lnTo>
                    <a:pt x="234326" y="746499"/>
                  </a:lnTo>
                  <a:lnTo>
                    <a:pt x="281299" y="755651"/>
                  </a:lnTo>
                  <a:lnTo>
                    <a:pt x="333352" y="768875"/>
                  </a:lnTo>
                  <a:lnTo>
                    <a:pt x="389691" y="776387"/>
                  </a:lnTo>
                  <a:lnTo>
                    <a:pt x="445750" y="783898"/>
                  </a:lnTo>
                  <a:lnTo>
                    <a:pt x="492086" y="791519"/>
                  </a:lnTo>
                  <a:lnTo>
                    <a:pt x="539329" y="795835"/>
                  </a:lnTo>
                  <a:lnTo>
                    <a:pt x="586841" y="803435"/>
                  </a:lnTo>
                  <a:lnTo>
                    <a:pt x="642120" y="808349"/>
                  </a:lnTo>
                  <a:lnTo>
                    <a:pt x="687118" y="809200"/>
                  </a:lnTo>
                  <a:lnTo>
                    <a:pt x="733965" y="809453"/>
                  </a:lnTo>
                  <a:lnTo>
                    <a:pt x="781360" y="809528"/>
                  </a:lnTo>
                  <a:lnTo>
                    <a:pt x="828916" y="809550"/>
                  </a:lnTo>
                  <a:lnTo>
                    <a:pt x="876521" y="810879"/>
                  </a:lnTo>
                  <a:lnTo>
                    <a:pt x="924140" y="817741"/>
                  </a:lnTo>
                  <a:lnTo>
                    <a:pt x="973086" y="820361"/>
                  </a:lnTo>
                  <a:lnTo>
                    <a:pt x="1027570" y="821138"/>
                  </a:lnTo>
                  <a:lnTo>
                    <a:pt x="1079138" y="821368"/>
                  </a:lnTo>
                  <a:lnTo>
                    <a:pt x="1134399" y="821437"/>
                  </a:lnTo>
                  <a:lnTo>
                    <a:pt x="1186198" y="821457"/>
                  </a:lnTo>
                  <a:lnTo>
                    <a:pt x="1241527" y="821463"/>
                  </a:lnTo>
                  <a:lnTo>
                    <a:pt x="1292023" y="821464"/>
                  </a:lnTo>
                  <a:lnTo>
                    <a:pt x="1341821" y="821465"/>
                  </a:lnTo>
                  <a:lnTo>
                    <a:pt x="1396557" y="821465"/>
                  </a:lnTo>
                  <a:lnTo>
                    <a:pt x="1446877" y="821465"/>
                  </a:lnTo>
                  <a:lnTo>
                    <a:pt x="1495301" y="820142"/>
                  </a:lnTo>
                  <a:lnTo>
                    <a:pt x="1544486" y="813283"/>
                  </a:lnTo>
                  <a:lnTo>
                    <a:pt x="1599040" y="810662"/>
                  </a:lnTo>
                  <a:lnTo>
                    <a:pt x="1650629" y="809886"/>
                  </a:lnTo>
                  <a:lnTo>
                    <a:pt x="1705897" y="808333"/>
                  </a:lnTo>
                  <a:lnTo>
                    <a:pt x="1756373" y="801405"/>
                  </a:lnTo>
                  <a:lnTo>
                    <a:pt x="1804844" y="797442"/>
                  </a:lnTo>
                  <a:lnTo>
                    <a:pt x="1852719" y="788477"/>
                  </a:lnTo>
                  <a:lnTo>
                    <a:pt x="1900419" y="778765"/>
                  </a:lnTo>
                  <a:lnTo>
                    <a:pt x="1948065" y="773977"/>
                  </a:lnTo>
                  <a:lnTo>
                    <a:pt x="1994374" y="764767"/>
                  </a:lnTo>
                  <a:lnTo>
                    <a:pt x="2049776" y="749803"/>
                  </a:lnTo>
                  <a:lnTo>
                    <a:pt x="2095655" y="741583"/>
                  </a:lnTo>
                  <a:lnTo>
                    <a:pt x="2142761" y="735619"/>
                  </a:lnTo>
                  <a:lnTo>
                    <a:pt x="2199766" y="721752"/>
                  </a:lnTo>
                  <a:lnTo>
                    <a:pt x="2258749" y="706274"/>
                  </a:lnTo>
                  <a:lnTo>
                    <a:pt x="2317829" y="690477"/>
                  </a:lnTo>
                  <a:lnTo>
                    <a:pt x="2368109" y="674618"/>
                  </a:lnTo>
                  <a:lnTo>
                    <a:pt x="2424681" y="664201"/>
                  </a:lnTo>
                  <a:lnTo>
                    <a:pt x="2478333" y="637008"/>
                  </a:lnTo>
                  <a:lnTo>
                    <a:pt x="2529655" y="610306"/>
                  </a:lnTo>
                  <a:lnTo>
                    <a:pt x="2547427" y="599294"/>
                  </a:lnTo>
                  <a:lnTo>
                    <a:pt x="2582614" y="556818"/>
                  </a:lnTo>
                  <a:lnTo>
                    <a:pt x="2610829" y="503806"/>
                  </a:lnTo>
                  <a:lnTo>
                    <a:pt x="2616434" y="486426"/>
                  </a:lnTo>
                  <a:lnTo>
                    <a:pt x="2609059" y="432782"/>
                  </a:lnTo>
                  <a:lnTo>
                    <a:pt x="2604003" y="405998"/>
                  </a:lnTo>
                  <a:lnTo>
                    <a:pt x="2585341" y="365224"/>
                  </a:lnTo>
                  <a:lnTo>
                    <a:pt x="2544541" y="313034"/>
                  </a:lnTo>
                  <a:lnTo>
                    <a:pt x="2531553" y="301808"/>
                  </a:lnTo>
                  <a:lnTo>
                    <a:pt x="2514157" y="281936"/>
                  </a:lnTo>
                  <a:lnTo>
                    <a:pt x="2460788" y="246119"/>
                  </a:lnTo>
                  <a:lnTo>
                    <a:pt x="2404301" y="218575"/>
                  </a:lnTo>
                  <a:lnTo>
                    <a:pt x="2375177" y="207738"/>
                  </a:lnTo>
                  <a:lnTo>
                    <a:pt x="2322796" y="199879"/>
                  </a:lnTo>
                  <a:lnTo>
                    <a:pt x="2273840" y="185979"/>
                  </a:lnTo>
                  <a:lnTo>
                    <a:pt x="2216447" y="171817"/>
                  </a:lnTo>
                  <a:lnTo>
                    <a:pt x="2169880" y="168161"/>
                  </a:lnTo>
                  <a:lnTo>
                    <a:pt x="2122568" y="165755"/>
                  </a:lnTo>
                  <a:lnTo>
                    <a:pt x="2075036" y="158574"/>
                  </a:lnTo>
                  <a:lnTo>
                    <a:pt x="2027438" y="155859"/>
                  </a:lnTo>
                  <a:lnTo>
                    <a:pt x="1979822" y="155054"/>
                  </a:lnTo>
                  <a:lnTo>
                    <a:pt x="1932199" y="154816"/>
                  </a:lnTo>
                  <a:lnTo>
                    <a:pt x="1884574" y="154745"/>
                  </a:lnTo>
                  <a:lnTo>
                    <a:pt x="1838273" y="153401"/>
                  </a:lnTo>
                  <a:lnTo>
                    <a:pt x="1779346" y="145293"/>
                  </a:lnTo>
                  <a:lnTo>
                    <a:pt x="1731100" y="143545"/>
                  </a:lnTo>
                  <a:lnTo>
                    <a:pt x="1672921" y="142954"/>
                  </a:lnTo>
                  <a:lnTo>
                    <a:pt x="1626218" y="142852"/>
                  </a:lnTo>
                  <a:lnTo>
                    <a:pt x="1578866" y="136501"/>
                  </a:lnTo>
                  <a:lnTo>
                    <a:pt x="1531322" y="132562"/>
                  </a:lnTo>
                  <a:lnTo>
                    <a:pt x="1483721" y="131394"/>
                  </a:lnTo>
                  <a:lnTo>
                    <a:pt x="1436103" y="124728"/>
                  </a:lnTo>
                  <a:lnTo>
                    <a:pt x="1388480" y="120695"/>
                  </a:lnTo>
                  <a:lnTo>
                    <a:pt x="1340856" y="113179"/>
                  </a:lnTo>
                  <a:lnTo>
                    <a:pt x="1294995" y="106269"/>
                  </a:lnTo>
                  <a:lnTo>
                    <a:pt x="1245949" y="98788"/>
                  </a:lnTo>
                  <a:lnTo>
                    <a:pt x="1178137" y="83278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SMARTInkShape-409">
              <a:extLst>
                <a:ext uri="{FF2B5EF4-FFF2-40B4-BE49-F238E27FC236}">
                  <a16:creationId xmlns:a16="http://schemas.microsoft.com/office/drawing/2014/main" id="{4AC41415-63D3-4BBC-9048-D3CFB61F1C69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4000502" y="1857389"/>
              <a:ext cx="476249" cy="1321581"/>
            </a:xfrm>
            <a:custGeom>
              <a:avLst/>
              <a:gdLst/>
              <a:ahLst/>
              <a:cxnLst/>
              <a:rect l="0" t="0" r="0" b="0"/>
              <a:pathLst>
                <a:path w="476249" h="1321581">
                  <a:moveTo>
                    <a:pt x="476248" y="1321580"/>
                  </a:moveTo>
                  <a:lnTo>
                    <a:pt x="476248" y="1321580"/>
                  </a:lnTo>
                  <a:lnTo>
                    <a:pt x="476248" y="1303843"/>
                  </a:lnTo>
                  <a:lnTo>
                    <a:pt x="472720" y="1296940"/>
                  </a:lnTo>
                  <a:lnTo>
                    <a:pt x="468066" y="1289462"/>
                  </a:lnTo>
                  <a:lnTo>
                    <a:pt x="465445" y="1276491"/>
                  </a:lnTo>
                  <a:lnTo>
                    <a:pt x="464370" y="1221117"/>
                  </a:lnTo>
                  <a:lnTo>
                    <a:pt x="460819" y="1186838"/>
                  </a:lnTo>
                  <a:lnTo>
                    <a:pt x="445357" y="1130583"/>
                  </a:lnTo>
                  <a:lnTo>
                    <a:pt x="437955" y="1079829"/>
                  </a:lnTo>
                  <a:lnTo>
                    <a:pt x="424146" y="1025559"/>
                  </a:lnTo>
                  <a:lnTo>
                    <a:pt x="408679" y="967116"/>
                  </a:lnTo>
                  <a:lnTo>
                    <a:pt x="396843" y="920367"/>
                  </a:lnTo>
                  <a:lnTo>
                    <a:pt x="384958" y="873002"/>
                  </a:lnTo>
                  <a:lnTo>
                    <a:pt x="373058" y="826777"/>
                  </a:lnTo>
                  <a:lnTo>
                    <a:pt x="357185" y="771403"/>
                  </a:lnTo>
                  <a:lnTo>
                    <a:pt x="341751" y="725530"/>
                  </a:lnTo>
                  <a:lnTo>
                    <a:pt x="323949" y="678424"/>
                  </a:lnTo>
                  <a:lnTo>
                    <a:pt x="306768" y="630953"/>
                  </a:lnTo>
                  <a:lnTo>
                    <a:pt x="288449" y="583373"/>
                  </a:lnTo>
                  <a:lnTo>
                    <a:pt x="271114" y="535762"/>
                  </a:lnTo>
                  <a:lnTo>
                    <a:pt x="249221" y="488141"/>
                  </a:lnTo>
                  <a:lnTo>
                    <a:pt x="225978" y="436989"/>
                  </a:lnTo>
                  <a:lnTo>
                    <a:pt x="202333" y="383468"/>
                  </a:lnTo>
                  <a:lnTo>
                    <a:pt x="170640" y="324297"/>
                  </a:lnTo>
                  <a:lnTo>
                    <a:pt x="138902" y="264886"/>
                  </a:lnTo>
                  <a:lnTo>
                    <a:pt x="107153" y="205721"/>
                  </a:lnTo>
                  <a:lnTo>
                    <a:pt x="68790" y="151482"/>
                  </a:lnTo>
                  <a:lnTo>
                    <a:pt x="44351" y="101124"/>
                  </a:lnTo>
                  <a:lnTo>
                    <a:pt x="13293" y="42457"/>
                  </a:lnTo>
                  <a:lnTo>
                    <a:pt x="3016" y="24348"/>
                  </a:lnTo>
                  <a:lnTo>
                    <a:pt x="0" y="35"/>
                  </a:lnTo>
                  <a:lnTo>
                    <a:pt x="6319" y="0"/>
                  </a:lnTo>
                  <a:lnTo>
                    <a:pt x="8180" y="1318"/>
                  </a:lnTo>
                  <a:lnTo>
                    <a:pt x="11904" y="11892"/>
                  </a:lnTo>
                </a:path>
              </a:pathLst>
            </a:custGeom>
            <a:ln w="19050">
              <a:solidFill>
                <a:srgbClr val="00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0" name="SMARTInkShape-410">
            <a:extLst>
              <a:ext uri="{FF2B5EF4-FFF2-40B4-BE49-F238E27FC236}">
                <a16:creationId xmlns:a16="http://schemas.microsoft.com/office/drawing/2014/main" id="{660B2E31-66AC-4559-B166-32E617C71D9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220589" y="2881319"/>
            <a:ext cx="3507882" cy="952482"/>
          </a:xfrm>
          <a:custGeom>
            <a:avLst/>
            <a:gdLst/>
            <a:ahLst/>
            <a:cxnLst/>
            <a:rect l="0" t="0" r="0" b="0"/>
            <a:pathLst>
              <a:path w="3507882" h="952482">
                <a:moveTo>
                  <a:pt x="89724" y="452431"/>
                </a:moveTo>
                <a:lnTo>
                  <a:pt x="89724" y="452431"/>
                </a:lnTo>
                <a:lnTo>
                  <a:pt x="96044" y="452431"/>
                </a:lnTo>
                <a:lnTo>
                  <a:pt x="102675" y="448903"/>
                </a:lnTo>
                <a:lnTo>
                  <a:pt x="111391" y="442180"/>
                </a:lnTo>
                <a:lnTo>
                  <a:pt x="166802" y="414157"/>
                </a:lnTo>
                <a:lnTo>
                  <a:pt x="184835" y="407639"/>
                </a:lnTo>
                <a:lnTo>
                  <a:pt x="235644" y="396532"/>
                </a:lnTo>
                <a:lnTo>
                  <a:pt x="290617" y="381209"/>
                </a:lnTo>
                <a:lnTo>
                  <a:pt x="341124" y="364624"/>
                </a:lnTo>
                <a:lnTo>
                  <a:pt x="388973" y="349146"/>
                </a:lnTo>
                <a:lnTo>
                  <a:pt x="448010" y="333349"/>
                </a:lnTo>
                <a:lnTo>
                  <a:pt x="494862" y="321456"/>
                </a:lnTo>
                <a:lnTo>
                  <a:pt x="542257" y="309554"/>
                </a:lnTo>
                <a:lnTo>
                  <a:pt x="589815" y="297649"/>
                </a:lnTo>
                <a:lnTo>
                  <a:pt x="640947" y="285744"/>
                </a:lnTo>
                <a:lnTo>
                  <a:pt x="694463" y="270309"/>
                </a:lnTo>
                <a:lnTo>
                  <a:pt x="747361" y="252507"/>
                </a:lnTo>
                <a:lnTo>
                  <a:pt x="804926" y="238854"/>
                </a:lnTo>
                <a:lnTo>
                  <a:pt x="860347" y="226430"/>
                </a:lnTo>
                <a:lnTo>
                  <a:pt x="913810" y="214371"/>
                </a:lnTo>
                <a:lnTo>
                  <a:pt x="971543" y="202419"/>
                </a:lnTo>
                <a:lnTo>
                  <a:pt x="1030542" y="186971"/>
                </a:lnTo>
                <a:lnTo>
                  <a:pt x="1089915" y="169165"/>
                </a:lnTo>
                <a:lnTo>
                  <a:pt x="1145871" y="155511"/>
                </a:lnTo>
                <a:lnTo>
                  <a:pt x="1199493" y="143087"/>
                </a:lnTo>
                <a:lnTo>
                  <a:pt x="1257273" y="131027"/>
                </a:lnTo>
                <a:lnTo>
                  <a:pt x="1312758" y="119075"/>
                </a:lnTo>
                <a:lnTo>
                  <a:pt x="1366239" y="107155"/>
                </a:lnTo>
                <a:lnTo>
                  <a:pt x="1420450" y="95245"/>
                </a:lnTo>
                <a:lnTo>
                  <a:pt x="1473555" y="83338"/>
                </a:lnTo>
                <a:lnTo>
                  <a:pt x="1531181" y="71431"/>
                </a:lnTo>
                <a:lnTo>
                  <a:pt x="1586621" y="63053"/>
                </a:lnTo>
                <a:lnTo>
                  <a:pt x="1636561" y="57042"/>
                </a:lnTo>
                <a:lnTo>
                  <a:pt x="1688400" y="46883"/>
                </a:lnTo>
                <a:lnTo>
                  <a:pt x="1742123" y="39022"/>
                </a:lnTo>
                <a:lnTo>
                  <a:pt x="1791556" y="33165"/>
                </a:lnTo>
                <a:lnTo>
                  <a:pt x="1839717" y="26579"/>
                </a:lnTo>
                <a:lnTo>
                  <a:pt x="1887501" y="21100"/>
                </a:lnTo>
                <a:lnTo>
                  <a:pt x="1935172" y="14626"/>
                </a:lnTo>
                <a:lnTo>
                  <a:pt x="1982811" y="9180"/>
                </a:lnTo>
                <a:lnTo>
                  <a:pt x="2030441" y="2715"/>
                </a:lnTo>
                <a:lnTo>
                  <a:pt x="2078066" y="800"/>
                </a:lnTo>
                <a:lnTo>
                  <a:pt x="2125692" y="232"/>
                </a:lnTo>
                <a:lnTo>
                  <a:pt x="2173317" y="64"/>
                </a:lnTo>
                <a:lnTo>
                  <a:pt x="2224470" y="14"/>
                </a:lnTo>
                <a:lnTo>
                  <a:pt x="2281518" y="0"/>
                </a:lnTo>
                <a:lnTo>
                  <a:pt x="2336787" y="3523"/>
                </a:lnTo>
                <a:lnTo>
                  <a:pt x="2390204" y="9418"/>
                </a:lnTo>
                <a:lnTo>
                  <a:pt x="2447924" y="14692"/>
                </a:lnTo>
                <a:lnTo>
                  <a:pt x="2503391" y="24633"/>
                </a:lnTo>
                <a:lnTo>
                  <a:pt x="2556867" y="35957"/>
                </a:lnTo>
                <a:lnTo>
                  <a:pt x="2611076" y="44163"/>
                </a:lnTo>
                <a:lnTo>
                  <a:pt x="2664180" y="50122"/>
                </a:lnTo>
                <a:lnTo>
                  <a:pt x="2721806" y="63795"/>
                </a:lnTo>
                <a:lnTo>
                  <a:pt x="2777246" y="81075"/>
                </a:lnTo>
                <a:lnTo>
                  <a:pt x="2830714" y="94573"/>
                </a:lnTo>
                <a:lnTo>
                  <a:pt x="2884921" y="106951"/>
                </a:lnTo>
                <a:lnTo>
                  <a:pt x="2934496" y="122525"/>
                </a:lnTo>
                <a:lnTo>
                  <a:pt x="2982699" y="143896"/>
                </a:lnTo>
                <a:lnTo>
                  <a:pt x="3030495" y="163458"/>
                </a:lnTo>
                <a:lnTo>
                  <a:pt x="3078171" y="181160"/>
                </a:lnTo>
                <a:lnTo>
                  <a:pt x="3125811" y="203162"/>
                </a:lnTo>
                <a:lnTo>
                  <a:pt x="3173441" y="226438"/>
                </a:lnTo>
                <a:lnTo>
                  <a:pt x="3221066" y="253619"/>
                </a:lnTo>
                <a:lnTo>
                  <a:pt x="3268692" y="283281"/>
                </a:lnTo>
                <a:lnTo>
                  <a:pt x="3325872" y="317007"/>
                </a:lnTo>
                <a:lnTo>
                  <a:pt x="3375384" y="358653"/>
                </a:lnTo>
                <a:lnTo>
                  <a:pt x="3428998" y="410585"/>
                </a:lnTo>
                <a:lnTo>
                  <a:pt x="3480204" y="465098"/>
                </a:lnTo>
                <a:lnTo>
                  <a:pt x="3507881" y="505792"/>
                </a:lnTo>
                <a:lnTo>
                  <a:pt x="3507527" y="515786"/>
                </a:lnTo>
                <a:lnTo>
                  <a:pt x="3493358" y="547491"/>
                </a:lnTo>
                <a:lnTo>
                  <a:pt x="3493338" y="565676"/>
                </a:lnTo>
                <a:lnTo>
                  <a:pt x="3504127" y="616392"/>
                </a:lnTo>
                <a:lnTo>
                  <a:pt x="3504299" y="636428"/>
                </a:lnTo>
                <a:lnTo>
                  <a:pt x="3496409" y="695024"/>
                </a:lnTo>
                <a:lnTo>
                  <a:pt x="3482157" y="737724"/>
                </a:lnTo>
                <a:lnTo>
                  <a:pt x="3473367" y="752530"/>
                </a:lnTo>
                <a:lnTo>
                  <a:pt x="3415315" y="799811"/>
                </a:lnTo>
                <a:lnTo>
                  <a:pt x="3355813" y="834230"/>
                </a:lnTo>
                <a:lnTo>
                  <a:pt x="3309057" y="853952"/>
                </a:lnTo>
                <a:lnTo>
                  <a:pt x="3257704" y="872469"/>
                </a:lnTo>
                <a:lnTo>
                  <a:pt x="3201160" y="888865"/>
                </a:lnTo>
                <a:lnTo>
                  <a:pt x="3146873" y="901316"/>
                </a:lnTo>
                <a:lnTo>
                  <a:pt x="3101189" y="907344"/>
                </a:lnTo>
                <a:lnTo>
                  <a:pt x="3044664" y="914912"/>
                </a:lnTo>
                <a:lnTo>
                  <a:pt x="2985776" y="924589"/>
                </a:lnTo>
                <a:lnTo>
                  <a:pt x="2938950" y="928791"/>
                </a:lnTo>
                <a:lnTo>
                  <a:pt x="2891561" y="936505"/>
                </a:lnTo>
                <a:lnTo>
                  <a:pt x="2844007" y="939377"/>
                </a:lnTo>
                <a:lnTo>
                  <a:pt x="2795079" y="940229"/>
                </a:lnTo>
                <a:lnTo>
                  <a:pt x="2740600" y="940481"/>
                </a:lnTo>
                <a:lnTo>
                  <a:pt x="2689035" y="941879"/>
                </a:lnTo>
                <a:lnTo>
                  <a:pt x="2632450" y="948760"/>
                </a:lnTo>
                <a:lnTo>
                  <a:pt x="2575116" y="951387"/>
                </a:lnTo>
                <a:lnTo>
                  <a:pt x="2521381" y="952166"/>
                </a:lnTo>
                <a:lnTo>
                  <a:pt x="2478825" y="952348"/>
                </a:lnTo>
                <a:lnTo>
                  <a:pt x="2436980" y="952429"/>
                </a:lnTo>
                <a:lnTo>
                  <a:pt x="2396334" y="952465"/>
                </a:lnTo>
                <a:lnTo>
                  <a:pt x="2356221" y="952481"/>
                </a:lnTo>
                <a:lnTo>
                  <a:pt x="2316343" y="948960"/>
                </a:lnTo>
                <a:lnTo>
                  <a:pt x="2275249" y="944309"/>
                </a:lnTo>
                <a:lnTo>
                  <a:pt x="2230526" y="942241"/>
                </a:lnTo>
                <a:lnTo>
                  <a:pt x="2184192" y="941322"/>
                </a:lnTo>
                <a:lnTo>
                  <a:pt x="2138463" y="940914"/>
                </a:lnTo>
                <a:lnTo>
                  <a:pt x="2096091" y="940732"/>
                </a:lnTo>
                <a:lnTo>
                  <a:pt x="2051682" y="937124"/>
                </a:lnTo>
                <a:lnTo>
                  <a:pt x="2005486" y="932433"/>
                </a:lnTo>
                <a:lnTo>
                  <a:pt x="1958496" y="930349"/>
                </a:lnTo>
                <a:lnTo>
                  <a:pt x="1907626" y="929422"/>
                </a:lnTo>
                <a:lnTo>
                  <a:pt x="1855472" y="927687"/>
                </a:lnTo>
                <a:lnTo>
                  <a:pt x="1805834" y="922507"/>
                </a:lnTo>
                <a:lnTo>
                  <a:pt x="1757314" y="919322"/>
                </a:lnTo>
                <a:lnTo>
                  <a:pt x="1707969" y="917907"/>
                </a:lnTo>
                <a:lnTo>
                  <a:pt x="1655169" y="917278"/>
                </a:lnTo>
                <a:lnTo>
                  <a:pt x="1604363" y="913471"/>
                </a:lnTo>
                <a:lnTo>
                  <a:pt x="1554000" y="908692"/>
                </a:lnTo>
                <a:lnTo>
                  <a:pt x="1500750" y="906568"/>
                </a:lnTo>
                <a:lnTo>
                  <a:pt x="1449742" y="902096"/>
                </a:lnTo>
                <a:lnTo>
                  <a:pt x="1399291" y="897022"/>
                </a:lnTo>
                <a:lnTo>
                  <a:pt x="1346000" y="894766"/>
                </a:lnTo>
                <a:lnTo>
                  <a:pt x="1294975" y="890236"/>
                </a:lnTo>
                <a:lnTo>
                  <a:pt x="1245839" y="883813"/>
                </a:lnTo>
                <a:lnTo>
                  <a:pt x="1197543" y="876549"/>
                </a:lnTo>
                <a:lnTo>
                  <a:pt x="1149618" y="872438"/>
                </a:lnTo>
                <a:lnTo>
                  <a:pt x="1101861" y="869289"/>
                </a:lnTo>
                <a:lnTo>
                  <a:pt x="1054178" y="863479"/>
                </a:lnTo>
                <a:lnTo>
                  <a:pt x="1006526" y="856487"/>
                </a:lnTo>
                <a:lnTo>
                  <a:pt x="960212" y="848970"/>
                </a:lnTo>
                <a:lnTo>
                  <a:pt x="917579" y="841219"/>
                </a:lnTo>
                <a:lnTo>
                  <a:pt x="873056" y="833364"/>
                </a:lnTo>
                <a:lnTo>
                  <a:pt x="828131" y="825464"/>
                </a:lnTo>
                <a:lnTo>
                  <a:pt x="786117" y="817543"/>
                </a:lnTo>
                <a:lnTo>
                  <a:pt x="741867" y="809613"/>
                </a:lnTo>
                <a:lnTo>
                  <a:pt x="697065" y="801678"/>
                </a:lnTo>
                <a:lnTo>
                  <a:pt x="655104" y="793742"/>
                </a:lnTo>
                <a:lnTo>
                  <a:pt x="614406" y="785806"/>
                </a:lnTo>
                <a:lnTo>
                  <a:pt x="574270" y="777869"/>
                </a:lnTo>
                <a:lnTo>
                  <a:pt x="534383" y="769931"/>
                </a:lnTo>
                <a:lnTo>
                  <a:pt x="494607" y="761994"/>
                </a:lnTo>
                <a:lnTo>
                  <a:pt x="454880" y="754056"/>
                </a:lnTo>
                <a:lnTo>
                  <a:pt x="396650" y="742150"/>
                </a:lnTo>
                <a:lnTo>
                  <a:pt x="345294" y="728920"/>
                </a:lnTo>
                <a:lnTo>
                  <a:pt x="296564" y="710155"/>
                </a:lnTo>
                <a:lnTo>
                  <a:pt x="248611" y="695628"/>
                </a:lnTo>
                <a:lnTo>
                  <a:pt x="202212" y="681622"/>
                </a:lnTo>
                <a:lnTo>
                  <a:pt x="143253" y="653857"/>
                </a:lnTo>
                <a:lnTo>
                  <a:pt x="87656" y="622893"/>
                </a:lnTo>
                <a:lnTo>
                  <a:pt x="52519" y="599481"/>
                </a:lnTo>
                <a:lnTo>
                  <a:pt x="14569" y="556168"/>
                </a:lnTo>
                <a:lnTo>
                  <a:pt x="10020" y="544397"/>
                </a:lnTo>
                <a:lnTo>
                  <a:pt x="6674" y="531670"/>
                </a:lnTo>
                <a:lnTo>
                  <a:pt x="779" y="521603"/>
                </a:lnTo>
                <a:lnTo>
                  <a:pt x="0" y="517067"/>
                </a:lnTo>
                <a:lnTo>
                  <a:pt x="803" y="512719"/>
                </a:lnTo>
                <a:lnTo>
                  <a:pt x="3902" y="503038"/>
                </a:lnTo>
                <a:lnTo>
                  <a:pt x="6968" y="484036"/>
                </a:lnTo>
                <a:lnTo>
                  <a:pt x="12374" y="473974"/>
                </a:lnTo>
                <a:lnTo>
                  <a:pt x="52834" y="433807"/>
                </a:lnTo>
                <a:lnTo>
                  <a:pt x="109499" y="390890"/>
                </a:lnTo>
                <a:lnTo>
                  <a:pt x="162197" y="365817"/>
                </a:lnTo>
                <a:lnTo>
                  <a:pt x="220829" y="338475"/>
                </a:lnTo>
                <a:lnTo>
                  <a:pt x="280241" y="317643"/>
                </a:lnTo>
                <a:lnTo>
                  <a:pt x="339758" y="297670"/>
                </a:lnTo>
                <a:lnTo>
                  <a:pt x="393701" y="281779"/>
                </a:lnTo>
                <a:lnTo>
                  <a:pt x="447131" y="265901"/>
                </a:lnTo>
                <a:lnTo>
                  <a:pt x="491808" y="253994"/>
                </a:lnTo>
                <a:lnTo>
                  <a:pt x="538560" y="242087"/>
                </a:lnTo>
                <a:lnTo>
                  <a:pt x="597833" y="228858"/>
                </a:lnTo>
                <a:lnTo>
                  <a:pt x="633515" y="222684"/>
                </a:lnTo>
                <a:lnTo>
                  <a:pt x="674501" y="215923"/>
                </a:lnTo>
                <a:lnTo>
                  <a:pt x="756474" y="202400"/>
                </a:lnTo>
              </a:path>
            </a:pathLst>
          </a:custGeom>
          <a:ln w="19050">
            <a:solidFill>
              <a:srgbClr val="00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8527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690161-7D1F-401B-A18F-8AC7C26F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Fin del método DH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96B3FE-B5FB-45A2-AB40-0B6D00FD0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963903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4E3B9-7142-4900-A21B-D8BBDABA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400" dirty="0"/>
              <a:t>Planificación de trayectorias y programación de 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A2EC93-4723-4DC6-B7B0-0BE35BD5C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9075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4A6DA-E3BC-47CC-B36B-0ACA14FAF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¿Cuál es cual?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244786E-C898-431A-AE48-34F188871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3171" l="3419" r="940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6181" y="2042894"/>
            <a:ext cx="4097751" cy="358991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F63BD2F-295C-45C3-BDDE-F88D730A85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660" b="93617" l="1688" r="9620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34703" y="1825554"/>
            <a:ext cx="4799565" cy="380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83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C8ACE7-7BCD-4277-B7A4-A824455B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Planificación de trayectorias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A43B5A-F56B-424B-BB37-78CBDE901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¿Para que sirve?:</a:t>
            </a:r>
          </a:p>
          <a:p>
            <a:r>
              <a:rPr lang="es-MX" dirty="0"/>
              <a:t>Sabiendo el punto inicial de un robot, la planificación de trayectorias no dice que camino debe seguir este para llegar a su posición final asignada.</a:t>
            </a:r>
          </a:p>
          <a:p>
            <a:endParaRPr lang="es-MX" dirty="0"/>
          </a:p>
          <a:p>
            <a:pPr marL="0" indent="0" algn="ctr">
              <a:buNone/>
            </a:pPr>
            <a:r>
              <a:rPr lang="es-MX" sz="2800" b="1" dirty="0"/>
              <a:t>Cinemáticas y Dinámicas</a:t>
            </a:r>
          </a:p>
        </p:txBody>
      </p:sp>
    </p:spTree>
    <p:extLst>
      <p:ext uri="{BB962C8B-B14F-4D97-AF65-F5344CB8AC3E}">
        <p14:creationId xmlns:p14="http://schemas.microsoft.com/office/powerpoint/2010/main" val="24361433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C8ACE7-7BCD-4277-B7A4-A824455B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programación de funciones (lenguajes de programación de robots).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5B6FE54-3E22-49D6-84B3-4639A0721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57759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16F5E5D3-565B-41B9-A20A-85FF0CA91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8539"/>
            <a:ext cx="9905998" cy="689113"/>
          </a:xfrm>
        </p:spPr>
        <p:txBody>
          <a:bodyPr>
            <a:normAutofit/>
          </a:bodyPr>
          <a:lstStyle/>
          <a:p>
            <a:pPr algn="ctr"/>
            <a:r>
              <a:rPr lang="es-MX" dirty="0" err="1"/>
              <a:t>Examenjercicio</a:t>
            </a:r>
            <a:r>
              <a:rPr lang="es-MX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Marcador de contenido 2">
                <a:extLst>
                  <a:ext uri="{FF2B5EF4-FFF2-40B4-BE49-F238E27FC236}">
                    <a16:creationId xmlns:a16="http://schemas.microsoft.com/office/drawing/2014/main" id="{FEC51008-AC16-4740-9B8A-7C45F87917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3448" y="503589"/>
                <a:ext cx="9905998" cy="372386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20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8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6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dirty="0"/>
                  <a:t>Determinar la posición del elemento final del robot.</a:t>
                </a:r>
              </a:p>
              <a:p>
                <a:r>
                  <a:rPr lang="es-MX" dirty="0"/>
                  <a:t>Cuando:</a:t>
                </a:r>
              </a:p>
              <a:p>
                <a:pPr lvl="1"/>
                <a:r>
                  <a:rPr lang="es-MX" dirty="0"/>
                  <a:t>Longitudes L1 = 50 y L2 = 23.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MX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MX" dirty="0"/>
                  <a:t> tienen una variación constante de 2° a 65°</a:t>
                </a:r>
              </a:p>
              <a:p>
                <a:pPr marL="457200" lvl="1" indent="0">
                  <a:buFont typeface="Arial"/>
                  <a:buNone/>
                </a:pPr>
                <a:endParaRPr lang="es-MX" dirty="0"/>
              </a:p>
              <a:p>
                <a:pPr marL="457200" lvl="1" indent="0">
                  <a:buFont typeface="Arial"/>
                  <a:buNone/>
                </a:pPr>
                <a:endParaRPr lang="es-MX" dirty="0"/>
              </a:p>
              <a:p>
                <a:pPr marL="457200" lvl="1" indent="0">
                  <a:buFont typeface="Arial"/>
                  <a:buNone/>
                </a:pPr>
                <a:endParaRPr lang="es-MX" dirty="0"/>
              </a:p>
              <a:p>
                <a:pPr lvl="1"/>
                <a:endParaRPr lang="es-MX" dirty="0"/>
              </a:p>
            </p:txBody>
          </p:sp>
        </mc:Choice>
        <mc:Fallback>
          <p:sp>
            <p:nvSpPr>
              <p:cNvPr id="10" name="Marcador de contenido 2">
                <a:extLst>
                  <a:ext uri="{FF2B5EF4-FFF2-40B4-BE49-F238E27FC236}">
                    <a16:creationId xmlns:a16="http://schemas.microsoft.com/office/drawing/2014/main" id="{FEC51008-AC16-4740-9B8A-7C45F8791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48" y="503589"/>
                <a:ext cx="9905998" cy="3723860"/>
              </a:xfrm>
              <a:prstGeom prst="rect">
                <a:avLst/>
              </a:prstGeom>
              <a:blipFill>
                <a:blip r:embed="rId2"/>
                <a:stretch>
                  <a:fillRect l="-98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n 10">
            <a:extLst>
              <a:ext uri="{FF2B5EF4-FFF2-40B4-BE49-F238E27FC236}">
                <a16:creationId xmlns:a16="http://schemas.microsoft.com/office/drawing/2014/main" id="{1599B6EA-B538-4DE8-AC7E-AE61D9A81B3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432998" y="1219038"/>
            <a:ext cx="5454202" cy="54641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2">
                <a:extLst>
                  <a:ext uri="{FF2B5EF4-FFF2-40B4-BE49-F238E27FC236}">
                    <a16:creationId xmlns:a16="http://schemas.microsoft.com/office/drawing/2014/main" id="{0E7B0196-DDD7-4F1C-8BE7-821EE58CB5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3448" y="2584174"/>
                <a:ext cx="6075313" cy="392264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s-MX" sz="1800" dirty="0"/>
              </a:p>
              <a:p>
                <a:r>
                  <a:rPr lang="es-MX" sz="1800" dirty="0"/>
                  <a:t>Utilizando los valores proporcionados, determinar la grafica de configuración espacial para: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sz="18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1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1800" b="0" i="1" dirty="0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s-MX" sz="1800" b="0" i="1" dirty="0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s-MX" sz="1800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sz="1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1800" b="0" i="1" dirty="0" smtClean="0">
                        <a:latin typeface="Cambria Math" panose="02040503050406030204" pitchFamily="18" charset="0"/>
                      </a:rPr>
                      <m:t>45</m:t>
                    </m:r>
                    <m:r>
                      <a:rPr lang="es-MX" sz="1800" b="0" i="1" dirty="0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endParaRPr lang="es-MX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sz="18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1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1800" b="0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s-MX" sz="1800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s-MX" sz="1800" i="1" dirty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s-MX" sz="1800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sz="1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sz="1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1800" b="0" i="1" dirty="0" smtClean="0">
                        <a:latin typeface="Cambria Math" panose="02040503050406030204" pitchFamily="18" charset="0"/>
                      </a:rPr>
                      <m:t>90</m:t>
                    </m:r>
                    <m:r>
                      <a:rPr lang="es-MX" sz="1800" i="1" dirty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endParaRPr lang="es-MX" sz="1800" dirty="0"/>
              </a:p>
              <a:p>
                <a:endParaRPr lang="es-MX" sz="1800" dirty="0"/>
              </a:p>
              <a:p>
                <a:endParaRPr lang="es-MX" sz="1800" dirty="0"/>
              </a:p>
              <a:p>
                <a:r>
                  <a:rPr lang="es-MX" sz="1800" dirty="0"/>
                  <a:t>NOTA: Realizar capturas de pantalla de las graficas obtenidas en los análisis como evidencia.</a:t>
                </a:r>
              </a:p>
              <a:p>
                <a:pPr marL="0" indent="0">
                  <a:buNone/>
                </a:pPr>
                <a:endParaRPr lang="es-MX" sz="1800" dirty="0"/>
              </a:p>
            </p:txBody>
          </p:sp>
        </mc:Choice>
        <mc:Fallback>
          <p:sp>
            <p:nvSpPr>
              <p:cNvPr id="5" name="Marcador de contenido 2">
                <a:extLst>
                  <a:ext uri="{FF2B5EF4-FFF2-40B4-BE49-F238E27FC236}">
                    <a16:creationId xmlns:a16="http://schemas.microsoft.com/office/drawing/2014/main" id="{0E7B0196-DDD7-4F1C-8BE7-821EE58CB5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3448" y="2584174"/>
                <a:ext cx="6075313" cy="3922643"/>
              </a:xfrm>
              <a:blipFill>
                <a:blip r:embed="rId4"/>
                <a:stretch>
                  <a:fillRect l="-130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1520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3F1030-B311-4C83-AB22-6D137A18B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94229"/>
            <a:ext cx="9905998" cy="4496972"/>
          </a:xfrm>
        </p:spPr>
        <p:txBody>
          <a:bodyPr/>
          <a:lstStyle/>
          <a:p>
            <a:r>
              <a:rPr lang="es-MX" dirty="0"/>
              <a:t>Parámetros DH</a:t>
            </a:r>
          </a:p>
          <a:p>
            <a:r>
              <a:rPr lang="es-MX" dirty="0"/>
              <a:t>Se trata de una metodología ampliamente utilizada en el ámbito académico y de investigación en robótica que permite definir las transformaciones relativas entre eslabones con tan solo cuatro parámetros, siendo éste el número mínimo de parámetros para configuraciones genéricas.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F08D6D8-F9F6-4B09-A608-3847167DF6B1}"/>
              </a:ext>
            </a:extLst>
          </p:cNvPr>
          <p:cNvSpPr txBox="1">
            <a:spLocks/>
          </p:cNvSpPr>
          <p:nvPr/>
        </p:nvSpPr>
        <p:spPr>
          <a:xfrm>
            <a:off x="1141413" y="609600"/>
            <a:ext cx="9905998" cy="684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/>
              <a:t>Metodología de Denavit-Hartenberg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80813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BE57C606-3F2D-46A7-B305-44BEDCED6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0"/>
          <a:stretch>
            <a:fillRect/>
          </a:stretch>
        </p:blipFill>
        <p:spPr>
          <a:xfrm>
            <a:off x="673754" y="109483"/>
            <a:ext cx="10585906" cy="6748517"/>
          </a:xfrm>
        </p:spPr>
      </p:pic>
      <p:sp>
        <p:nvSpPr>
          <p:cNvPr id="2" name="SMARTInkShape-605">
            <a:extLst>
              <a:ext uri="{FF2B5EF4-FFF2-40B4-BE49-F238E27FC236}">
                <a16:creationId xmlns:a16="http://schemas.microsoft.com/office/drawing/2014/main" id="{7767F1D4-7D6F-452F-975E-AFD9794E38B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135353" y="1476880"/>
            <a:ext cx="1185211" cy="832434"/>
          </a:xfrm>
          <a:custGeom>
            <a:avLst/>
            <a:gdLst/>
            <a:ahLst/>
            <a:cxnLst/>
            <a:rect l="0" t="0" r="0" b="0"/>
            <a:pathLst>
              <a:path w="1185211" h="832434">
                <a:moveTo>
                  <a:pt x="1044241" y="70933"/>
                </a:moveTo>
                <a:lnTo>
                  <a:pt x="1044241" y="70933"/>
                </a:lnTo>
                <a:lnTo>
                  <a:pt x="1037920" y="70933"/>
                </a:lnTo>
                <a:lnTo>
                  <a:pt x="980757" y="31409"/>
                </a:lnTo>
                <a:lnTo>
                  <a:pt x="925076" y="15836"/>
                </a:lnTo>
                <a:lnTo>
                  <a:pt x="918519" y="13372"/>
                </a:lnTo>
                <a:lnTo>
                  <a:pt x="868104" y="10468"/>
                </a:lnTo>
                <a:lnTo>
                  <a:pt x="820220" y="3334"/>
                </a:lnTo>
                <a:lnTo>
                  <a:pt x="763404" y="633"/>
                </a:lnTo>
                <a:lnTo>
                  <a:pt x="719664" y="0"/>
                </a:lnTo>
                <a:lnTo>
                  <a:pt x="673766" y="3247"/>
                </a:lnTo>
                <a:lnTo>
                  <a:pt x="626908" y="9100"/>
                </a:lnTo>
                <a:lnTo>
                  <a:pt x="579624" y="16111"/>
                </a:lnTo>
                <a:lnTo>
                  <a:pt x="532150" y="27165"/>
                </a:lnTo>
                <a:lnTo>
                  <a:pt x="485916" y="42220"/>
                </a:lnTo>
                <a:lnTo>
                  <a:pt x="443319" y="62140"/>
                </a:lnTo>
                <a:lnTo>
                  <a:pt x="398810" y="80695"/>
                </a:lnTo>
                <a:lnTo>
                  <a:pt x="353893" y="100407"/>
                </a:lnTo>
                <a:lnTo>
                  <a:pt x="311882" y="126807"/>
                </a:lnTo>
                <a:lnTo>
                  <a:pt x="271161" y="156179"/>
                </a:lnTo>
                <a:lnTo>
                  <a:pt x="231014" y="185549"/>
                </a:lnTo>
                <a:lnTo>
                  <a:pt x="172547" y="225719"/>
                </a:lnTo>
                <a:lnTo>
                  <a:pt x="122445" y="270548"/>
                </a:lnTo>
                <a:lnTo>
                  <a:pt x="81877" y="317344"/>
                </a:lnTo>
                <a:lnTo>
                  <a:pt x="46044" y="364723"/>
                </a:lnTo>
                <a:lnTo>
                  <a:pt x="19404" y="412276"/>
                </a:lnTo>
                <a:lnTo>
                  <a:pt x="3869" y="459879"/>
                </a:lnTo>
                <a:lnTo>
                  <a:pt x="0" y="507498"/>
                </a:lnTo>
                <a:lnTo>
                  <a:pt x="6644" y="553798"/>
                </a:lnTo>
                <a:lnTo>
                  <a:pt x="24269" y="605669"/>
                </a:lnTo>
                <a:lnTo>
                  <a:pt x="59157" y="654132"/>
                </a:lnTo>
                <a:lnTo>
                  <a:pt x="115094" y="700600"/>
                </a:lnTo>
                <a:lnTo>
                  <a:pt x="168040" y="729488"/>
                </a:lnTo>
                <a:lnTo>
                  <a:pt x="220476" y="759949"/>
                </a:lnTo>
                <a:lnTo>
                  <a:pt x="262727" y="773155"/>
                </a:lnTo>
                <a:lnTo>
                  <a:pt x="304436" y="786962"/>
                </a:lnTo>
                <a:lnTo>
                  <a:pt x="345021" y="800595"/>
                </a:lnTo>
                <a:lnTo>
                  <a:pt x="403736" y="815707"/>
                </a:lnTo>
                <a:lnTo>
                  <a:pt x="456558" y="827241"/>
                </a:lnTo>
                <a:lnTo>
                  <a:pt x="512190" y="831246"/>
                </a:lnTo>
                <a:lnTo>
                  <a:pt x="562776" y="832433"/>
                </a:lnTo>
                <a:lnTo>
                  <a:pt x="611278" y="831461"/>
                </a:lnTo>
                <a:lnTo>
                  <a:pt x="659163" y="823383"/>
                </a:lnTo>
                <a:lnTo>
                  <a:pt x="706864" y="812611"/>
                </a:lnTo>
                <a:lnTo>
                  <a:pt x="754513" y="801041"/>
                </a:lnTo>
                <a:lnTo>
                  <a:pt x="800821" y="787911"/>
                </a:lnTo>
                <a:lnTo>
                  <a:pt x="856223" y="760441"/>
                </a:lnTo>
                <a:lnTo>
                  <a:pt x="911410" y="729537"/>
                </a:lnTo>
                <a:lnTo>
                  <a:pt x="960530" y="697954"/>
                </a:lnTo>
                <a:lnTo>
                  <a:pt x="1008449" y="662709"/>
                </a:lnTo>
                <a:lnTo>
                  <a:pt x="1066721" y="615754"/>
                </a:lnTo>
                <a:lnTo>
                  <a:pt x="1126041" y="558941"/>
                </a:lnTo>
                <a:lnTo>
                  <a:pt x="1160438" y="509615"/>
                </a:lnTo>
                <a:lnTo>
                  <a:pt x="1177154" y="475197"/>
                </a:lnTo>
                <a:lnTo>
                  <a:pt x="1185148" y="424043"/>
                </a:lnTo>
                <a:lnTo>
                  <a:pt x="1185210" y="366499"/>
                </a:lnTo>
                <a:lnTo>
                  <a:pt x="1176115" y="316082"/>
                </a:lnTo>
                <a:lnTo>
                  <a:pt x="1154605" y="270128"/>
                </a:lnTo>
                <a:lnTo>
                  <a:pt x="1129893" y="225169"/>
                </a:lnTo>
                <a:lnTo>
                  <a:pt x="1092549" y="166756"/>
                </a:lnTo>
                <a:lnTo>
                  <a:pt x="1068053" y="130464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6" name="SMARTInkShape-Group243">
            <a:extLst>
              <a:ext uri="{FF2B5EF4-FFF2-40B4-BE49-F238E27FC236}">
                <a16:creationId xmlns:a16="http://schemas.microsoft.com/office/drawing/2014/main" id="{460BA390-80A5-4DAE-A295-6A46052B6719}"/>
              </a:ext>
            </a:extLst>
          </p:cNvPr>
          <p:cNvGrpSpPr/>
          <p:nvPr/>
        </p:nvGrpSpPr>
        <p:grpSpPr>
          <a:xfrm>
            <a:off x="9312118" y="264367"/>
            <a:ext cx="1129664" cy="914353"/>
            <a:chOff x="9312118" y="264367"/>
            <a:chExt cx="1129664" cy="914353"/>
          </a:xfrm>
        </p:grpSpPr>
        <p:sp>
          <p:nvSpPr>
            <p:cNvPr id="3" name="SMARTInkShape-606">
              <a:extLst>
                <a:ext uri="{FF2B5EF4-FFF2-40B4-BE49-F238E27FC236}">
                  <a16:creationId xmlns:a16="http://schemas.microsoft.com/office/drawing/2014/main" id="{7C6D59CF-D617-4BFE-B26D-FD229B46B20A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0298906" y="738188"/>
              <a:ext cx="34969" cy="321469"/>
            </a:xfrm>
            <a:custGeom>
              <a:avLst/>
              <a:gdLst/>
              <a:ahLst/>
              <a:cxnLst/>
              <a:rect l="0" t="0" r="0" b="0"/>
              <a:pathLst>
                <a:path w="34969" h="321469">
                  <a:moveTo>
                    <a:pt x="0" y="321468"/>
                  </a:moveTo>
                  <a:lnTo>
                    <a:pt x="0" y="321468"/>
                  </a:lnTo>
                  <a:lnTo>
                    <a:pt x="30019" y="263800"/>
                  </a:lnTo>
                  <a:lnTo>
                    <a:pt x="34968" y="204807"/>
                  </a:lnTo>
                  <a:lnTo>
                    <a:pt x="34173" y="168721"/>
                  </a:lnTo>
                  <a:lnTo>
                    <a:pt x="26147" y="128778"/>
                  </a:lnTo>
                  <a:lnTo>
                    <a:pt x="22723" y="100404"/>
                  </a:lnTo>
                  <a:lnTo>
                    <a:pt x="16714" y="44624"/>
                  </a:lnTo>
                  <a:lnTo>
                    <a:pt x="11907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" name="SMARTInkShape-607">
              <a:extLst>
                <a:ext uri="{FF2B5EF4-FFF2-40B4-BE49-F238E27FC236}">
                  <a16:creationId xmlns:a16="http://schemas.microsoft.com/office/drawing/2014/main" id="{D9A4BE03-95E2-4945-ACDC-796A897B95CE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9501188" y="1107281"/>
              <a:ext cx="178594" cy="71439"/>
            </a:xfrm>
            <a:custGeom>
              <a:avLst/>
              <a:gdLst/>
              <a:ahLst/>
              <a:cxnLst/>
              <a:rect l="0" t="0" r="0" b="0"/>
              <a:pathLst>
                <a:path w="178594" h="71439">
                  <a:moveTo>
                    <a:pt x="0" y="0"/>
                  </a:moveTo>
                  <a:lnTo>
                    <a:pt x="0" y="0"/>
                  </a:lnTo>
                  <a:lnTo>
                    <a:pt x="56036" y="22893"/>
                  </a:lnTo>
                  <a:lnTo>
                    <a:pt x="102252" y="37154"/>
                  </a:lnTo>
                  <a:lnTo>
                    <a:pt x="178593" y="7143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SMARTInkShape-608">
              <a:extLst>
                <a:ext uri="{FF2B5EF4-FFF2-40B4-BE49-F238E27FC236}">
                  <a16:creationId xmlns:a16="http://schemas.microsoft.com/office/drawing/2014/main" id="{54F77B73-B06C-4FB3-B774-99567C92D0F6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9312118" y="264367"/>
              <a:ext cx="1129664" cy="664322"/>
            </a:xfrm>
            <a:custGeom>
              <a:avLst/>
              <a:gdLst/>
              <a:ahLst/>
              <a:cxnLst/>
              <a:rect l="0" t="0" r="0" b="0"/>
              <a:pathLst>
                <a:path w="1129664" h="664322">
                  <a:moveTo>
                    <a:pt x="1129663" y="307133"/>
                  </a:moveTo>
                  <a:lnTo>
                    <a:pt x="1129663" y="307133"/>
                  </a:lnTo>
                  <a:lnTo>
                    <a:pt x="1085534" y="250052"/>
                  </a:lnTo>
                  <a:lnTo>
                    <a:pt x="1041424" y="197227"/>
                  </a:lnTo>
                  <a:lnTo>
                    <a:pt x="1015472" y="176084"/>
                  </a:lnTo>
                  <a:lnTo>
                    <a:pt x="957711" y="136434"/>
                  </a:lnTo>
                  <a:lnTo>
                    <a:pt x="907471" y="103538"/>
                  </a:lnTo>
                  <a:lnTo>
                    <a:pt x="850692" y="69979"/>
                  </a:lnTo>
                  <a:lnTo>
                    <a:pt x="811648" y="51360"/>
                  </a:lnTo>
                  <a:lnTo>
                    <a:pt x="768719" y="37793"/>
                  </a:lnTo>
                  <a:lnTo>
                    <a:pt x="723181" y="27353"/>
                  </a:lnTo>
                  <a:lnTo>
                    <a:pt x="676484" y="18304"/>
                  </a:lnTo>
                  <a:lnTo>
                    <a:pt x="629271" y="9872"/>
                  </a:lnTo>
                  <a:lnTo>
                    <a:pt x="581829" y="3038"/>
                  </a:lnTo>
                  <a:lnTo>
                    <a:pt x="534286" y="0"/>
                  </a:lnTo>
                  <a:lnTo>
                    <a:pt x="483169" y="2178"/>
                  </a:lnTo>
                  <a:lnTo>
                    <a:pt x="432228" y="7556"/>
                  </a:lnTo>
                  <a:lnTo>
                    <a:pt x="387540" y="14356"/>
                  </a:lnTo>
                  <a:lnTo>
                    <a:pt x="342101" y="28843"/>
                  </a:lnTo>
                  <a:lnTo>
                    <a:pt x="296771" y="47188"/>
                  </a:lnTo>
                  <a:lnTo>
                    <a:pt x="254576" y="64161"/>
                  </a:lnTo>
                  <a:lnTo>
                    <a:pt x="199954" y="101233"/>
                  </a:lnTo>
                  <a:lnTo>
                    <a:pt x="150255" y="145731"/>
                  </a:lnTo>
                  <a:lnTo>
                    <a:pt x="102016" y="192429"/>
                  </a:lnTo>
                  <a:lnTo>
                    <a:pt x="66851" y="246100"/>
                  </a:lnTo>
                  <a:lnTo>
                    <a:pt x="39673" y="303895"/>
                  </a:lnTo>
                  <a:lnTo>
                    <a:pt x="14865" y="362912"/>
                  </a:lnTo>
                  <a:lnTo>
                    <a:pt x="5812" y="406007"/>
                  </a:lnTo>
                  <a:lnTo>
                    <a:pt x="1789" y="456910"/>
                  </a:lnTo>
                  <a:lnTo>
                    <a:pt x="715" y="489005"/>
                  </a:lnTo>
                  <a:lnTo>
                    <a:pt x="0" y="523631"/>
                  </a:lnTo>
                  <a:lnTo>
                    <a:pt x="846" y="554653"/>
                  </a:lnTo>
                  <a:lnTo>
                    <a:pt x="10476" y="664321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" name="SMARTInkShape-609">
            <a:extLst>
              <a:ext uri="{FF2B5EF4-FFF2-40B4-BE49-F238E27FC236}">
                <a16:creationId xmlns:a16="http://schemas.microsoft.com/office/drawing/2014/main" id="{E6989C48-3BFC-4B1D-9ACC-AD99C0CAD1E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119688" y="2976563"/>
            <a:ext cx="238126" cy="83344"/>
          </a:xfrm>
          <a:custGeom>
            <a:avLst/>
            <a:gdLst/>
            <a:ahLst/>
            <a:cxnLst/>
            <a:rect l="0" t="0" r="0" b="0"/>
            <a:pathLst>
              <a:path w="238126" h="83344">
                <a:moveTo>
                  <a:pt x="0" y="83343"/>
                </a:moveTo>
                <a:lnTo>
                  <a:pt x="0" y="83343"/>
                </a:lnTo>
                <a:lnTo>
                  <a:pt x="0" y="70702"/>
                </a:lnTo>
                <a:lnTo>
                  <a:pt x="21166" y="57440"/>
                </a:lnTo>
                <a:lnTo>
                  <a:pt x="70653" y="42154"/>
                </a:lnTo>
                <a:lnTo>
                  <a:pt x="110776" y="34610"/>
                </a:lnTo>
                <a:lnTo>
                  <a:pt x="139997" y="27042"/>
                </a:lnTo>
                <a:lnTo>
                  <a:pt x="194512" y="12018"/>
                </a:lnTo>
                <a:lnTo>
                  <a:pt x="238125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SMARTInkShape-610">
            <a:extLst>
              <a:ext uri="{FF2B5EF4-FFF2-40B4-BE49-F238E27FC236}">
                <a16:creationId xmlns:a16="http://schemas.microsoft.com/office/drawing/2014/main" id="{1275D5EA-D16B-4665-9232-29CEBD08C79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453188" y="3952875"/>
            <a:ext cx="3071813" cy="142876"/>
          </a:xfrm>
          <a:custGeom>
            <a:avLst/>
            <a:gdLst/>
            <a:ahLst/>
            <a:cxnLst/>
            <a:rect l="0" t="0" r="0" b="0"/>
            <a:pathLst>
              <a:path w="3071813" h="142876">
                <a:moveTo>
                  <a:pt x="0" y="0"/>
                </a:moveTo>
                <a:lnTo>
                  <a:pt x="0" y="0"/>
                </a:lnTo>
                <a:lnTo>
                  <a:pt x="42169" y="0"/>
                </a:lnTo>
                <a:lnTo>
                  <a:pt x="96862" y="10251"/>
                </a:lnTo>
                <a:lnTo>
                  <a:pt x="155183" y="11863"/>
                </a:lnTo>
                <a:lnTo>
                  <a:pt x="213314" y="13221"/>
                </a:lnTo>
                <a:lnTo>
                  <a:pt x="266638" y="20086"/>
                </a:lnTo>
                <a:lnTo>
                  <a:pt x="317864" y="24031"/>
                </a:lnTo>
                <a:lnTo>
                  <a:pt x="374346" y="31668"/>
                </a:lnTo>
                <a:lnTo>
                  <a:pt x="432974" y="35841"/>
                </a:lnTo>
                <a:lnTo>
                  <a:pt x="472451" y="41506"/>
                </a:lnTo>
                <a:lnTo>
                  <a:pt x="515571" y="44905"/>
                </a:lnTo>
                <a:lnTo>
                  <a:pt x="559872" y="46417"/>
                </a:lnTo>
                <a:lnTo>
                  <a:pt x="601609" y="47088"/>
                </a:lnTo>
                <a:lnTo>
                  <a:pt x="645736" y="47386"/>
                </a:lnTo>
                <a:lnTo>
                  <a:pt x="690483" y="48842"/>
                </a:lnTo>
                <a:lnTo>
                  <a:pt x="732419" y="53898"/>
                </a:lnTo>
                <a:lnTo>
                  <a:pt x="776634" y="57028"/>
                </a:lnTo>
                <a:lnTo>
                  <a:pt x="821421" y="58419"/>
                </a:lnTo>
                <a:lnTo>
                  <a:pt x="863374" y="59037"/>
                </a:lnTo>
                <a:lnTo>
                  <a:pt x="907597" y="59311"/>
                </a:lnTo>
                <a:lnTo>
                  <a:pt x="953710" y="59434"/>
                </a:lnTo>
                <a:lnTo>
                  <a:pt x="1000662" y="59488"/>
                </a:lnTo>
                <a:lnTo>
                  <a:pt x="1051516" y="59512"/>
                </a:lnTo>
                <a:lnTo>
                  <a:pt x="1103663" y="59523"/>
                </a:lnTo>
                <a:lnTo>
                  <a:pt x="1153298" y="59527"/>
                </a:lnTo>
                <a:lnTo>
                  <a:pt x="1205344" y="59530"/>
                </a:lnTo>
                <a:lnTo>
                  <a:pt x="1259344" y="59530"/>
                </a:lnTo>
                <a:lnTo>
                  <a:pt x="1314211" y="59531"/>
                </a:lnTo>
                <a:lnTo>
                  <a:pt x="1369466" y="63059"/>
                </a:lnTo>
                <a:lnTo>
                  <a:pt x="1426213" y="67714"/>
                </a:lnTo>
                <a:lnTo>
                  <a:pt x="1456163" y="68955"/>
                </a:lnTo>
                <a:lnTo>
                  <a:pt x="1486713" y="69783"/>
                </a:lnTo>
                <a:lnTo>
                  <a:pt x="1545352" y="74230"/>
                </a:lnTo>
                <a:lnTo>
                  <a:pt x="1603604" y="79293"/>
                </a:lnTo>
                <a:lnTo>
                  <a:pt x="1633955" y="80643"/>
                </a:lnTo>
                <a:lnTo>
                  <a:pt x="1664772" y="81543"/>
                </a:lnTo>
                <a:lnTo>
                  <a:pt x="1723707" y="86071"/>
                </a:lnTo>
                <a:lnTo>
                  <a:pt x="1780769" y="91170"/>
                </a:lnTo>
                <a:lnTo>
                  <a:pt x="1836997" y="93437"/>
                </a:lnTo>
                <a:lnTo>
                  <a:pt x="1892856" y="94444"/>
                </a:lnTo>
                <a:lnTo>
                  <a:pt x="1948550" y="94892"/>
                </a:lnTo>
                <a:lnTo>
                  <a:pt x="2004172" y="95091"/>
                </a:lnTo>
                <a:lnTo>
                  <a:pt x="2059761" y="91651"/>
                </a:lnTo>
                <a:lnTo>
                  <a:pt x="2115334" y="87036"/>
                </a:lnTo>
                <a:lnTo>
                  <a:pt x="2170902" y="84985"/>
                </a:lnTo>
                <a:lnTo>
                  <a:pt x="2226467" y="84073"/>
                </a:lnTo>
                <a:lnTo>
                  <a:pt x="2280707" y="82345"/>
                </a:lnTo>
                <a:lnTo>
                  <a:pt x="2331273" y="77167"/>
                </a:lnTo>
                <a:lnTo>
                  <a:pt x="2383732" y="73984"/>
                </a:lnTo>
                <a:lnTo>
                  <a:pt x="2437915" y="72569"/>
                </a:lnTo>
                <a:lnTo>
                  <a:pt x="2492864" y="71941"/>
                </a:lnTo>
                <a:lnTo>
                  <a:pt x="2548155" y="71661"/>
                </a:lnTo>
                <a:lnTo>
                  <a:pt x="2603596" y="72860"/>
                </a:lnTo>
                <a:lnTo>
                  <a:pt x="2659105" y="77802"/>
                </a:lnTo>
                <a:lnTo>
                  <a:pt x="2714644" y="84408"/>
                </a:lnTo>
                <a:lnTo>
                  <a:pt x="2742419" y="88023"/>
                </a:lnTo>
                <a:lnTo>
                  <a:pt x="2791362" y="95723"/>
                </a:lnTo>
                <a:lnTo>
                  <a:pt x="2854418" y="106149"/>
                </a:lnTo>
                <a:lnTo>
                  <a:pt x="2926883" y="118391"/>
                </a:lnTo>
                <a:lnTo>
                  <a:pt x="2975193" y="126552"/>
                </a:lnTo>
                <a:lnTo>
                  <a:pt x="3071812" y="142875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SMARTInkShape-611">
            <a:extLst>
              <a:ext uri="{FF2B5EF4-FFF2-40B4-BE49-F238E27FC236}">
                <a16:creationId xmlns:a16="http://schemas.microsoft.com/office/drawing/2014/main" id="{0030C559-7669-4793-AA76-09C3356314D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692645" y="2762458"/>
            <a:ext cx="1010575" cy="712777"/>
          </a:xfrm>
          <a:custGeom>
            <a:avLst/>
            <a:gdLst/>
            <a:ahLst/>
            <a:cxnLst/>
            <a:rect l="0" t="0" r="0" b="0"/>
            <a:pathLst>
              <a:path w="1010575" h="712777">
                <a:moveTo>
                  <a:pt x="1010574" y="190292"/>
                </a:moveTo>
                <a:lnTo>
                  <a:pt x="1010574" y="190292"/>
                </a:lnTo>
                <a:lnTo>
                  <a:pt x="991726" y="158493"/>
                </a:lnTo>
                <a:lnTo>
                  <a:pt x="990071" y="153218"/>
                </a:lnTo>
                <a:lnTo>
                  <a:pt x="975101" y="133152"/>
                </a:lnTo>
                <a:lnTo>
                  <a:pt x="932549" y="100706"/>
                </a:lnTo>
                <a:lnTo>
                  <a:pt x="877593" y="69471"/>
                </a:lnTo>
                <a:lnTo>
                  <a:pt x="839762" y="50423"/>
                </a:lnTo>
                <a:lnTo>
                  <a:pt x="795039" y="36401"/>
                </a:lnTo>
                <a:lnTo>
                  <a:pt x="748274" y="23868"/>
                </a:lnTo>
                <a:lnTo>
                  <a:pt x="697376" y="11777"/>
                </a:lnTo>
                <a:lnTo>
                  <a:pt x="640403" y="3343"/>
                </a:lnTo>
                <a:lnTo>
                  <a:pt x="581629" y="844"/>
                </a:lnTo>
                <a:lnTo>
                  <a:pt x="540797" y="259"/>
                </a:lnTo>
                <a:lnTo>
                  <a:pt x="496190" y="0"/>
                </a:lnTo>
                <a:lnTo>
                  <a:pt x="453435" y="6940"/>
                </a:lnTo>
                <a:lnTo>
                  <a:pt x="412384" y="17521"/>
                </a:lnTo>
                <a:lnTo>
                  <a:pt x="372090" y="26633"/>
                </a:lnTo>
                <a:lnTo>
                  <a:pt x="332133" y="38621"/>
                </a:lnTo>
                <a:lnTo>
                  <a:pt x="292326" y="52768"/>
                </a:lnTo>
                <a:lnTo>
                  <a:pt x="252585" y="67875"/>
                </a:lnTo>
                <a:lnTo>
                  <a:pt x="212874" y="83409"/>
                </a:lnTo>
                <a:lnTo>
                  <a:pt x="156857" y="110557"/>
                </a:lnTo>
                <a:lnTo>
                  <a:pt x="110274" y="143736"/>
                </a:lnTo>
                <a:lnTo>
                  <a:pt x="58977" y="190503"/>
                </a:lnTo>
                <a:lnTo>
                  <a:pt x="21456" y="237959"/>
                </a:lnTo>
                <a:lnTo>
                  <a:pt x="5920" y="274971"/>
                </a:lnTo>
                <a:lnTo>
                  <a:pt x="0" y="334215"/>
                </a:lnTo>
                <a:lnTo>
                  <a:pt x="2502" y="377575"/>
                </a:lnTo>
                <a:lnTo>
                  <a:pt x="21521" y="434102"/>
                </a:lnTo>
                <a:lnTo>
                  <a:pt x="49448" y="480519"/>
                </a:lnTo>
                <a:lnTo>
                  <a:pt x="103946" y="534106"/>
                </a:lnTo>
                <a:lnTo>
                  <a:pt x="150012" y="570857"/>
                </a:lnTo>
                <a:lnTo>
                  <a:pt x="198498" y="606882"/>
                </a:lnTo>
                <a:lnTo>
                  <a:pt x="254168" y="641368"/>
                </a:lnTo>
                <a:lnTo>
                  <a:pt x="312555" y="668932"/>
                </a:lnTo>
                <a:lnTo>
                  <a:pt x="370425" y="691209"/>
                </a:lnTo>
                <a:lnTo>
                  <a:pt x="421673" y="700309"/>
                </a:lnTo>
                <a:lnTo>
                  <a:pt x="470372" y="709473"/>
                </a:lnTo>
                <a:lnTo>
                  <a:pt x="516991" y="712776"/>
                </a:lnTo>
                <a:lnTo>
                  <a:pt x="572499" y="710365"/>
                </a:lnTo>
                <a:lnTo>
                  <a:pt x="627707" y="697541"/>
                </a:lnTo>
                <a:lnTo>
                  <a:pt x="678153" y="680946"/>
                </a:lnTo>
                <a:lnTo>
                  <a:pt x="734175" y="653561"/>
                </a:lnTo>
                <a:lnTo>
                  <a:pt x="787742" y="614807"/>
                </a:lnTo>
                <a:lnTo>
                  <a:pt x="846585" y="565988"/>
                </a:lnTo>
                <a:lnTo>
                  <a:pt x="895368" y="508894"/>
                </a:lnTo>
                <a:lnTo>
                  <a:pt x="928832" y="468250"/>
                </a:lnTo>
                <a:lnTo>
                  <a:pt x="945283" y="436383"/>
                </a:lnTo>
                <a:lnTo>
                  <a:pt x="950284" y="396671"/>
                </a:lnTo>
                <a:lnTo>
                  <a:pt x="944497" y="360215"/>
                </a:lnTo>
                <a:lnTo>
                  <a:pt x="928083" y="328540"/>
                </a:lnTo>
                <a:lnTo>
                  <a:pt x="897511" y="294133"/>
                </a:lnTo>
                <a:lnTo>
                  <a:pt x="843108" y="253878"/>
                </a:lnTo>
                <a:lnTo>
                  <a:pt x="801617" y="236326"/>
                </a:lnTo>
                <a:lnTo>
                  <a:pt x="773373" y="230241"/>
                </a:lnTo>
                <a:lnTo>
                  <a:pt x="736024" y="223540"/>
                </a:lnTo>
                <a:lnTo>
                  <a:pt x="692602" y="216426"/>
                </a:lnTo>
                <a:lnTo>
                  <a:pt x="605761" y="202198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SMARTInkShape-612">
            <a:extLst>
              <a:ext uri="{FF2B5EF4-FFF2-40B4-BE49-F238E27FC236}">
                <a16:creationId xmlns:a16="http://schemas.microsoft.com/office/drawing/2014/main" id="{98A1BDE2-0DAD-4D78-873D-76A27886897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028104" y="5286375"/>
            <a:ext cx="1107704" cy="914841"/>
          </a:xfrm>
          <a:custGeom>
            <a:avLst/>
            <a:gdLst/>
            <a:ahLst/>
            <a:cxnLst/>
            <a:rect l="0" t="0" r="0" b="0"/>
            <a:pathLst>
              <a:path w="1107704" h="914841">
                <a:moveTo>
                  <a:pt x="711084" y="833438"/>
                </a:moveTo>
                <a:lnTo>
                  <a:pt x="711084" y="833438"/>
                </a:lnTo>
                <a:lnTo>
                  <a:pt x="763852" y="811806"/>
                </a:lnTo>
                <a:lnTo>
                  <a:pt x="822146" y="788203"/>
                </a:lnTo>
                <a:lnTo>
                  <a:pt x="878292" y="761015"/>
                </a:lnTo>
                <a:lnTo>
                  <a:pt x="933353" y="729075"/>
                </a:lnTo>
                <a:lnTo>
                  <a:pt x="982824" y="688763"/>
                </a:lnTo>
                <a:lnTo>
                  <a:pt x="1034104" y="637115"/>
                </a:lnTo>
                <a:lnTo>
                  <a:pt x="1069655" y="594163"/>
                </a:lnTo>
                <a:lnTo>
                  <a:pt x="1095189" y="535629"/>
                </a:lnTo>
                <a:lnTo>
                  <a:pt x="1107703" y="500018"/>
                </a:lnTo>
                <a:lnTo>
                  <a:pt x="1106095" y="444246"/>
                </a:lnTo>
                <a:lnTo>
                  <a:pt x="1100878" y="390112"/>
                </a:lnTo>
                <a:lnTo>
                  <a:pt x="1087634" y="344454"/>
                </a:lnTo>
                <a:lnTo>
                  <a:pt x="1063424" y="297411"/>
                </a:lnTo>
                <a:lnTo>
                  <a:pt x="1031117" y="249958"/>
                </a:lnTo>
                <a:lnTo>
                  <a:pt x="984644" y="192838"/>
                </a:lnTo>
                <a:lnTo>
                  <a:pt x="936483" y="149153"/>
                </a:lnTo>
                <a:lnTo>
                  <a:pt x="880321" y="109017"/>
                </a:lnTo>
                <a:lnTo>
                  <a:pt x="821788" y="71989"/>
                </a:lnTo>
                <a:lnTo>
                  <a:pt x="762553" y="42203"/>
                </a:lnTo>
                <a:lnTo>
                  <a:pt x="719407" y="28458"/>
                </a:lnTo>
                <a:lnTo>
                  <a:pt x="673773" y="17940"/>
                </a:lnTo>
                <a:lnTo>
                  <a:pt x="627031" y="8855"/>
                </a:lnTo>
                <a:lnTo>
                  <a:pt x="576272" y="3936"/>
                </a:lnTo>
                <a:lnTo>
                  <a:pt x="524168" y="1750"/>
                </a:lnTo>
                <a:lnTo>
                  <a:pt x="474551" y="777"/>
                </a:lnTo>
                <a:lnTo>
                  <a:pt x="426042" y="7401"/>
                </a:lnTo>
                <a:lnTo>
                  <a:pt x="378023" y="17842"/>
                </a:lnTo>
                <a:lnTo>
                  <a:pt x="330224" y="26891"/>
                </a:lnTo>
                <a:lnTo>
                  <a:pt x="286049" y="42379"/>
                </a:lnTo>
                <a:lnTo>
                  <a:pt x="244366" y="63814"/>
                </a:lnTo>
                <a:lnTo>
                  <a:pt x="203793" y="90980"/>
                </a:lnTo>
                <a:lnTo>
                  <a:pt x="163711" y="120692"/>
                </a:lnTo>
                <a:lnTo>
                  <a:pt x="111014" y="170698"/>
                </a:lnTo>
                <a:lnTo>
                  <a:pt x="70264" y="227407"/>
                </a:lnTo>
                <a:lnTo>
                  <a:pt x="46598" y="267757"/>
                </a:lnTo>
                <a:lnTo>
                  <a:pt x="27260" y="312150"/>
                </a:lnTo>
                <a:lnTo>
                  <a:pt x="13374" y="361865"/>
                </a:lnTo>
                <a:lnTo>
                  <a:pt x="4115" y="413506"/>
                </a:lnTo>
                <a:lnTo>
                  <a:pt x="0" y="462916"/>
                </a:lnTo>
                <a:lnTo>
                  <a:pt x="1700" y="511334"/>
                </a:lnTo>
                <a:lnTo>
                  <a:pt x="6864" y="559312"/>
                </a:lnTo>
                <a:lnTo>
                  <a:pt x="13569" y="607093"/>
                </a:lnTo>
                <a:lnTo>
                  <a:pt x="24487" y="651260"/>
                </a:lnTo>
                <a:lnTo>
                  <a:pt x="39481" y="692938"/>
                </a:lnTo>
                <a:lnTo>
                  <a:pt x="70237" y="752267"/>
                </a:lnTo>
                <a:lnTo>
                  <a:pt x="104484" y="802626"/>
                </a:lnTo>
                <a:lnTo>
                  <a:pt x="163477" y="861914"/>
                </a:lnTo>
                <a:lnTo>
                  <a:pt x="219219" y="894968"/>
                </a:lnTo>
                <a:lnTo>
                  <a:pt x="258871" y="909730"/>
                </a:lnTo>
                <a:lnTo>
                  <a:pt x="304868" y="914692"/>
                </a:lnTo>
                <a:lnTo>
                  <a:pt x="358478" y="914840"/>
                </a:lnTo>
                <a:lnTo>
                  <a:pt x="409787" y="907092"/>
                </a:lnTo>
                <a:lnTo>
                  <a:pt x="466295" y="895096"/>
                </a:lnTo>
                <a:lnTo>
                  <a:pt x="524930" y="875372"/>
                </a:lnTo>
                <a:lnTo>
                  <a:pt x="584195" y="852771"/>
                </a:lnTo>
                <a:lnTo>
                  <a:pt x="643648" y="827995"/>
                </a:lnTo>
                <a:lnTo>
                  <a:pt x="703156" y="796106"/>
                </a:lnTo>
                <a:lnTo>
                  <a:pt x="762680" y="761522"/>
                </a:lnTo>
                <a:lnTo>
                  <a:pt x="820887" y="724817"/>
                </a:lnTo>
                <a:lnTo>
                  <a:pt x="870913" y="681015"/>
                </a:lnTo>
                <a:lnTo>
                  <a:pt x="911457" y="634523"/>
                </a:lnTo>
                <a:lnTo>
                  <a:pt x="947284" y="585911"/>
                </a:lnTo>
                <a:lnTo>
                  <a:pt x="975243" y="530203"/>
                </a:lnTo>
                <a:lnTo>
                  <a:pt x="998962" y="471805"/>
                </a:lnTo>
                <a:lnTo>
                  <a:pt x="1010127" y="432382"/>
                </a:lnTo>
                <a:lnTo>
                  <a:pt x="1015970" y="389284"/>
                </a:lnTo>
                <a:lnTo>
                  <a:pt x="1018569" y="344994"/>
                </a:lnTo>
                <a:lnTo>
                  <a:pt x="1019722" y="303262"/>
                </a:lnTo>
                <a:lnTo>
                  <a:pt x="1016708" y="259137"/>
                </a:lnTo>
                <a:lnTo>
                  <a:pt x="1008313" y="206454"/>
                </a:lnTo>
                <a:lnTo>
                  <a:pt x="1000518" y="172031"/>
                </a:lnTo>
                <a:lnTo>
                  <a:pt x="991352" y="134531"/>
                </a:lnTo>
                <a:lnTo>
                  <a:pt x="937302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9549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24351D-DA97-469E-96D2-5FFC19592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91175"/>
            <a:ext cx="9905998" cy="4515730"/>
          </a:xfrm>
        </p:spPr>
        <p:txBody>
          <a:bodyPr>
            <a:normAutofit/>
          </a:bodyPr>
          <a:lstStyle/>
          <a:p>
            <a:r>
              <a:rPr lang="es-MX" dirty="0"/>
              <a:t>Para la representación </a:t>
            </a:r>
            <a:r>
              <a:rPr lang="es-MX" dirty="0" err="1"/>
              <a:t>Denavit</a:t>
            </a:r>
            <a:r>
              <a:rPr lang="es-MX" dirty="0"/>
              <a:t> - </a:t>
            </a:r>
            <a:r>
              <a:rPr lang="es-MX" dirty="0" err="1"/>
              <a:t>Hartenberg</a:t>
            </a:r>
            <a:r>
              <a:rPr lang="es-MX" dirty="0"/>
              <a:t> en Cinemática Directa se requieren 4 parámetros: a(i), alfa(i), teta(i), d(i) </a:t>
            </a:r>
          </a:p>
          <a:p>
            <a:r>
              <a:rPr lang="es-MX" dirty="0"/>
              <a:t>2 relativos a la forma y tamaño del eslabón: a(i), alfa(i) </a:t>
            </a:r>
          </a:p>
          <a:p>
            <a:r>
              <a:rPr lang="es-MX" dirty="0"/>
              <a:t>2 describen posición relativa del eslabón respecto a su predecesor: teta(i), d(i)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35F24BE-E542-44E0-9462-011DC113F376}"/>
              </a:ext>
            </a:extLst>
          </p:cNvPr>
          <p:cNvSpPr txBox="1">
            <a:spLocks/>
          </p:cNvSpPr>
          <p:nvPr/>
        </p:nvSpPr>
        <p:spPr>
          <a:xfrm>
            <a:off x="1141413" y="609600"/>
            <a:ext cx="9905998" cy="684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/>
              <a:t>Metodología de </a:t>
            </a:r>
            <a:r>
              <a:rPr lang="es-MX" dirty="0" err="1"/>
              <a:t>Denavit-Hartenberg</a:t>
            </a:r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8430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90AD88-69A4-4360-9D29-49FEDA884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94229"/>
            <a:ext cx="9905998" cy="4496972"/>
          </a:xfrm>
        </p:spPr>
        <p:txBody>
          <a:bodyPr/>
          <a:lstStyle/>
          <a:p>
            <a:r>
              <a:rPr lang="es-MX" dirty="0"/>
              <a:t>Los parámetros de forma y tamaño quedan determinados en tiempo de diseño. Los parámetros de posición relativa varían</a:t>
            </a:r>
          </a:p>
          <a:p>
            <a:pPr lvl="1"/>
            <a:r>
              <a:rPr lang="es-MX" dirty="0"/>
              <a:t>teta(i) es variable si la rotación es articular (d(i) Constante) </a:t>
            </a:r>
          </a:p>
          <a:p>
            <a:pPr lvl="1"/>
            <a:r>
              <a:rPr lang="es-MX" dirty="0"/>
              <a:t>d(i) variable si la rotación es prismática (teta(i) Constante)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0D8A474-9361-45C1-B430-C51741CCE81F}"/>
              </a:ext>
            </a:extLst>
          </p:cNvPr>
          <p:cNvSpPr txBox="1">
            <a:spLocks/>
          </p:cNvSpPr>
          <p:nvPr/>
        </p:nvSpPr>
        <p:spPr>
          <a:xfrm>
            <a:off x="1141413" y="609600"/>
            <a:ext cx="9905998" cy="684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/>
              <a:t>Metodología de </a:t>
            </a:r>
            <a:r>
              <a:rPr lang="es-MX" dirty="0" err="1"/>
              <a:t>Denavit-Hartenberg</a:t>
            </a:r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2477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763DBD-FDA3-4D26-A85F-BC6716920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94229"/>
            <a:ext cx="9905998" cy="4496972"/>
          </a:xfrm>
        </p:spPr>
        <p:txBody>
          <a:bodyPr/>
          <a:lstStyle/>
          <a:p>
            <a:r>
              <a:rPr lang="sv-SE" dirty="0"/>
              <a:t>Algoritmo Denavit-hartemberg para Robot Antropomorfo con tres grados de libertad.</a:t>
            </a:r>
          </a:p>
          <a:p>
            <a:r>
              <a:rPr lang="sv-SE" dirty="0"/>
              <a:t>PROXIMAMENTE . . . 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487F090-AB89-4286-B8C0-2F8D7AF8B2C0}"/>
              </a:ext>
            </a:extLst>
          </p:cNvPr>
          <p:cNvSpPr txBox="1">
            <a:spLocks/>
          </p:cNvSpPr>
          <p:nvPr/>
        </p:nvSpPr>
        <p:spPr>
          <a:xfrm>
            <a:off x="1141413" y="609600"/>
            <a:ext cx="9905998" cy="684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/>
              <a:t>Metodología de </a:t>
            </a:r>
            <a:r>
              <a:rPr lang="es-MX" dirty="0" err="1"/>
              <a:t>Denavit-Hartenberg</a:t>
            </a:r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7006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16F5E5D3-565B-41B9-A20A-85FF0CA91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8539"/>
            <a:ext cx="9905998" cy="689113"/>
          </a:xfrm>
        </p:spPr>
        <p:txBody>
          <a:bodyPr>
            <a:normAutofit/>
          </a:bodyPr>
          <a:lstStyle/>
          <a:p>
            <a:pPr algn="ctr"/>
            <a:r>
              <a:rPr lang="es-MX" dirty="0" err="1"/>
              <a:t>Examenjercicio</a:t>
            </a:r>
            <a:r>
              <a:rPr lang="es-MX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arcador de contenido 2">
                <a:extLst>
                  <a:ext uri="{FF2B5EF4-FFF2-40B4-BE49-F238E27FC236}">
                    <a16:creationId xmlns:a16="http://schemas.microsoft.com/office/drawing/2014/main" id="{FEC51008-AC16-4740-9B8A-7C45F87917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3448" y="503589"/>
                <a:ext cx="9905998" cy="372386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20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8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6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dirty="0"/>
                  <a:t>Determinar la posición del elemento final del robot.</a:t>
                </a:r>
              </a:p>
              <a:p>
                <a:r>
                  <a:rPr lang="es-MX" dirty="0"/>
                  <a:t>Cuando:</a:t>
                </a:r>
              </a:p>
              <a:p>
                <a:pPr lvl="1"/>
                <a:r>
                  <a:rPr lang="es-MX" dirty="0"/>
                  <a:t>Longitudes L1 = 4 y L2 = 2.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MX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MX" dirty="0"/>
                  <a:t> tienen una variación constante de 20° a 85°</a:t>
                </a:r>
              </a:p>
              <a:p>
                <a:pPr marL="457200" lvl="1" indent="0">
                  <a:buFont typeface="Arial"/>
                  <a:buNone/>
                </a:pPr>
                <a:endParaRPr lang="es-MX" dirty="0"/>
              </a:p>
              <a:p>
                <a:pPr marL="457200" lvl="1" indent="0">
                  <a:buFont typeface="Arial"/>
                  <a:buNone/>
                </a:pPr>
                <a:endParaRPr lang="es-MX" dirty="0"/>
              </a:p>
              <a:p>
                <a:pPr marL="457200" lvl="1" indent="0">
                  <a:buFont typeface="Arial"/>
                  <a:buNone/>
                </a:pPr>
                <a:endParaRPr lang="es-MX" dirty="0"/>
              </a:p>
              <a:p>
                <a:pPr lvl="1"/>
                <a:endParaRPr lang="es-MX" dirty="0"/>
              </a:p>
            </p:txBody>
          </p:sp>
        </mc:Choice>
        <mc:Fallback xmlns="">
          <p:sp>
            <p:nvSpPr>
              <p:cNvPr id="10" name="Marcador de contenido 2">
                <a:extLst>
                  <a:ext uri="{FF2B5EF4-FFF2-40B4-BE49-F238E27FC236}">
                    <a16:creationId xmlns:a16="http://schemas.microsoft.com/office/drawing/2014/main" id="{FEC51008-AC16-4740-9B8A-7C45F8791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48" y="503589"/>
                <a:ext cx="9905998" cy="3723860"/>
              </a:xfrm>
              <a:prstGeom prst="rect">
                <a:avLst/>
              </a:prstGeom>
              <a:blipFill>
                <a:blip r:embed="rId2"/>
                <a:stretch>
                  <a:fillRect l="-98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n 10">
            <a:extLst>
              <a:ext uri="{FF2B5EF4-FFF2-40B4-BE49-F238E27FC236}">
                <a16:creationId xmlns:a16="http://schemas.microsoft.com/office/drawing/2014/main" id="{1599B6EA-B538-4DE8-AC7E-AE61D9A81B3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432998" y="1219038"/>
            <a:ext cx="5454202" cy="54641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>
                <a:extLst>
                  <a:ext uri="{FF2B5EF4-FFF2-40B4-BE49-F238E27FC236}">
                    <a16:creationId xmlns:a16="http://schemas.microsoft.com/office/drawing/2014/main" id="{0E7B0196-DDD7-4F1C-8BE7-821EE58CB5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3448" y="2584174"/>
                <a:ext cx="6075313" cy="392264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s-MX" sz="1800" dirty="0"/>
              </a:p>
              <a:p>
                <a:r>
                  <a:rPr lang="es-MX" sz="1800" dirty="0"/>
                  <a:t>Utilizando los valores proporcionados, determinar la grafica de configuración espacial para: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sz="18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1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1800" b="0" i="1" dirty="0" smtClean="0">
                        <a:latin typeface="Cambria Math" panose="02040503050406030204" pitchFamily="18" charset="0"/>
                      </a:rPr>
                      <m:t>20°</m:t>
                    </m:r>
                  </m:oMath>
                </a14:m>
                <a:r>
                  <a:rPr lang="es-MX" sz="1800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sz="1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sz="1800" b="0" i="1" dirty="0" smtClean="0">
                        <a:latin typeface="Cambria Math" panose="02040503050406030204" pitchFamily="18" charset="0"/>
                      </a:rPr>
                      <m:t>=20°</m:t>
                    </m:r>
                  </m:oMath>
                </a14:m>
                <a:endParaRPr lang="es-MX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sz="18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1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1800" b="0" i="1" dirty="0" smtClean="0">
                        <a:latin typeface="Cambria Math" panose="02040503050406030204" pitchFamily="18" charset="0"/>
                      </a:rPr>
                      <m:t>85</m:t>
                    </m:r>
                    <m:r>
                      <a:rPr lang="es-MX" sz="1800" i="1" dirty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s-MX" sz="1800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sz="1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sz="1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1800" b="0" i="1" dirty="0" smtClean="0">
                        <a:latin typeface="Cambria Math" panose="02040503050406030204" pitchFamily="18" charset="0"/>
                      </a:rPr>
                      <m:t>85</m:t>
                    </m:r>
                    <m:r>
                      <a:rPr lang="es-MX" sz="1800" i="1" dirty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endParaRPr lang="es-MX" sz="1800" dirty="0"/>
              </a:p>
              <a:p>
                <a:endParaRPr lang="es-MX" sz="1800" dirty="0"/>
              </a:p>
              <a:p>
                <a:endParaRPr lang="es-MX" sz="1800" dirty="0"/>
              </a:p>
              <a:p>
                <a:r>
                  <a:rPr lang="es-MX" sz="1800" dirty="0"/>
                  <a:t>NOTA: Realizar capturas de pantalla de las graficas obtenidas en los análisis como evidencia.</a:t>
                </a:r>
              </a:p>
              <a:p>
                <a:pPr marL="0" indent="0">
                  <a:buNone/>
                </a:pPr>
                <a:endParaRPr lang="es-MX" sz="1800" dirty="0"/>
              </a:p>
            </p:txBody>
          </p:sp>
        </mc:Choice>
        <mc:Fallback xmlns="">
          <p:sp>
            <p:nvSpPr>
              <p:cNvPr id="5" name="Marcador de contenido 2">
                <a:extLst>
                  <a:ext uri="{FF2B5EF4-FFF2-40B4-BE49-F238E27FC236}">
                    <a16:creationId xmlns:a16="http://schemas.microsoft.com/office/drawing/2014/main" id="{0E7B0196-DDD7-4F1C-8BE7-821EE58CB5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3448" y="2584174"/>
                <a:ext cx="6075313" cy="3922643"/>
              </a:xfrm>
              <a:blipFill>
                <a:blip r:embed="rId4"/>
                <a:stretch>
                  <a:fillRect l="-130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25657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681</TotalTime>
  <Words>779</Words>
  <Application>Microsoft Office PowerPoint</Application>
  <PresentationFormat>Panorámica</PresentationFormat>
  <Paragraphs>123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6" baseType="lpstr">
      <vt:lpstr>Arial</vt:lpstr>
      <vt:lpstr>Cambria Math</vt:lpstr>
      <vt:lpstr>Century Gothic</vt:lpstr>
      <vt:lpstr>Malla</vt:lpstr>
      <vt:lpstr>Metodología de Denavit-Hartenberg </vt:lpstr>
      <vt:lpstr>Metodología de Denavit-Hartenberg </vt:lpstr>
      <vt:lpstr>¿Cuál es cual?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Examenjercicio </vt:lpstr>
      <vt:lpstr>Metodología de Denavit-Hartenberg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Fin del método DH</vt:lpstr>
      <vt:lpstr>Planificación de trayectorias y programación de funciones</vt:lpstr>
      <vt:lpstr>Planificación de trayectorias</vt:lpstr>
      <vt:lpstr>programación de funciones (lenguajes de programación de robots).</vt:lpstr>
      <vt:lpstr>Examenjercicio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 de Denavit-Hartenberg</dc:title>
  <dc:creator>JDavidSG</dc:creator>
  <cp:lastModifiedBy>JDavidSG</cp:lastModifiedBy>
  <cp:revision>56</cp:revision>
  <dcterms:created xsi:type="dcterms:W3CDTF">2017-09-26T16:30:48Z</dcterms:created>
  <dcterms:modified xsi:type="dcterms:W3CDTF">2017-10-05T20:14:09Z</dcterms:modified>
</cp:coreProperties>
</file>