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090CA-F1EB-48F7-A328-A2E93669F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Mas cosas de matrices y </a:t>
            </a:r>
            <a:r>
              <a:rPr lang="es-MX" dirty="0" err="1"/>
              <a:t>matlab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7A6F14-676D-4653-9D3A-9746E995C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68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49A6A-22CE-45CB-9C12-249203F5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una matriz de rotación?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C4188-67D6-4432-8618-83AB05A7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10242204" cy="765314"/>
          </a:xfrm>
        </p:spPr>
        <p:txBody>
          <a:bodyPr>
            <a:normAutofit fontScale="92500"/>
          </a:bodyPr>
          <a:lstStyle/>
          <a:p>
            <a:r>
              <a:rPr lang="es-MX" sz="2800" dirty="0"/>
              <a:t>es la matriz que representa una rotación en el espacio euclídeo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08DBC8-4ABA-42EE-9DE0-0962C24BC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96" t="33808" r="49348" b="51499"/>
          <a:stretch/>
        </p:blipFill>
        <p:spPr>
          <a:xfrm>
            <a:off x="1141413" y="4002157"/>
            <a:ext cx="4943406" cy="166977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D0F14C1-92FB-4CB2-8846-410502F28619}"/>
              </a:ext>
            </a:extLst>
          </p:cNvPr>
          <p:cNvSpPr/>
          <p:nvPr/>
        </p:nvSpPr>
        <p:spPr>
          <a:xfrm>
            <a:off x="6427304" y="4190713"/>
            <a:ext cx="45189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representa la rotación de θ grados del plano en sentido antihorario.</a:t>
            </a:r>
          </a:p>
        </p:txBody>
      </p:sp>
    </p:spTree>
    <p:extLst>
      <p:ext uri="{BB962C8B-B14F-4D97-AF65-F5344CB8AC3E}">
        <p14:creationId xmlns:p14="http://schemas.microsoft.com/office/powerpoint/2010/main" val="400687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49A6A-22CE-45CB-9C12-249203F5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</a:t>
            </a:r>
            <a:r>
              <a:rPr lang="es-MX" dirty="0" err="1"/>
              <a:t>matlab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C4188-67D6-4432-8618-83AB05A7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816" y="2807877"/>
            <a:ext cx="9568069" cy="539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 = rot2(0.2)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0F14C1-92FB-4CB2-8846-410502F28619}"/>
              </a:ext>
            </a:extLst>
          </p:cNvPr>
          <p:cNvSpPr/>
          <p:nvPr/>
        </p:nvSpPr>
        <p:spPr>
          <a:xfrm>
            <a:off x="1141410" y="3621159"/>
            <a:ext cx="980488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Definición de una M.R. de manera simbólica.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033490A-BACD-4DDF-B57E-1A935D5F7D96}"/>
              </a:ext>
            </a:extLst>
          </p:cNvPr>
          <p:cNvSpPr/>
          <p:nvPr/>
        </p:nvSpPr>
        <p:spPr>
          <a:xfrm>
            <a:off x="1141410" y="1915325"/>
            <a:ext cx="98048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Definición de una M.R. con un valor de 0.2 radianes para theta. (a la brava)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D441E7D-7E6D-49E2-9D3F-8D462ACDA783}"/>
              </a:ext>
            </a:extLst>
          </p:cNvPr>
          <p:cNvSpPr txBox="1">
            <a:spLocks/>
          </p:cNvSpPr>
          <p:nvPr/>
        </p:nvSpPr>
        <p:spPr>
          <a:xfrm>
            <a:off x="1259818" y="4160657"/>
            <a:ext cx="9568069" cy="205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thetahe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 = rot2(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92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49A6A-22CE-45CB-9C12-249203F5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</a:t>
            </a:r>
            <a:r>
              <a:rPr lang="es-MX" dirty="0" err="1"/>
              <a:t>matlab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C4188-67D6-4432-8618-83AB05A7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816" y="2807877"/>
            <a:ext cx="9568069" cy="539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 = rot2(0.2)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0F14C1-92FB-4CB2-8846-410502F28619}"/>
              </a:ext>
            </a:extLst>
          </p:cNvPr>
          <p:cNvSpPr/>
          <p:nvPr/>
        </p:nvSpPr>
        <p:spPr>
          <a:xfrm>
            <a:off x="1141410" y="3621159"/>
            <a:ext cx="980488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Definición de una M.R. de manera simbólica.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033490A-BACD-4DDF-B57E-1A935D5F7D96}"/>
              </a:ext>
            </a:extLst>
          </p:cNvPr>
          <p:cNvSpPr/>
          <p:nvPr/>
        </p:nvSpPr>
        <p:spPr>
          <a:xfrm>
            <a:off x="1141410" y="1915325"/>
            <a:ext cx="98048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Definición de una M.R. con un valor de 0.2 radianes para theta.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D441E7D-7E6D-49E2-9D3F-8D462ACDA783}"/>
              </a:ext>
            </a:extLst>
          </p:cNvPr>
          <p:cNvSpPr txBox="1">
            <a:spLocks/>
          </p:cNvSpPr>
          <p:nvPr/>
        </p:nvSpPr>
        <p:spPr>
          <a:xfrm>
            <a:off x="1259818" y="4160657"/>
            <a:ext cx="9568069" cy="205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thetahe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 = rot2(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429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15195-7F0F-49FB-8DF2-EED1BC3F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49357"/>
          </a:xfrm>
        </p:spPr>
        <p:txBody>
          <a:bodyPr/>
          <a:lstStyle/>
          <a:p>
            <a:r>
              <a:rPr lang="es-MX" dirty="0"/>
              <a:t>Posición en 2d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63481-196C-4973-B336-9963B2469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58957"/>
            <a:ext cx="9905998" cy="4532243"/>
          </a:xfrm>
        </p:spPr>
        <p:txBody>
          <a:bodyPr/>
          <a:lstStyle/>
          <a:p>
            <a:r>
              <a:rPr lang="es-MX" b="1" dirty="0"/>
              <a:t>Conceptos y comandos en Matlab.</a:t>
            </a:r>
          </a:p>
          <a:p>
            <a:r>
              <a:rPr lang="es-MX" dirty="0"/>
              <a:t>Se2 representación de un cuerpo rígido bidimensional.</a:t>
            </a:r>
          </a:p>
          <a:p>
            <a:r>
              <a:rPr lang="es-MX" dirty="0"/>
              <a:t>transl2(X, Y), transformación homogénea de un SE2 la cual representa una translación.</a:t>
            </a:r>
          </a:p>
          <a:p>
            <a:r>
              <a:rPr lang="es-MX" dirty="0"/>
              <a:t>trot2(THETA, '</a:t>
            </a:r>
            <a:r>
              <a:rPr lang="es-MX" dirty="0" err="1"/>
              <a:t>deg</a:t>
            </a:r>
            <a:r>
              <a:rPr lang="es-MX" dirty="0"/>
              <a:t>’), matriz de rotación de un SE2, con una rotación de TETHA radianes.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614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15195-7F0F-49FB-8DF2-EED1BC3F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49357"/>
          </a:xfrm>
        </p:spPr>
        <p:txBody>
          <a:bodyPr/>
          <a:lstStyle/>
          <a:p>
            <a:r>
              <a:rPr lang="es-MX" dirty="0"/>
              <a:t>Posición en 2d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63481-196C-4973-B336-9963B2469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58957"/>
            <a:ext cx="9905998" cy="4532243"/>
          </a:xfrm>
        </p:spPr>
        <p:txBody>
          <a:bodyPr/>
          <a:lstStyle/>
          <a:p>
            <a:r>
              <a:rPr lang="es-MX" b="1" dirty="0"/>
              <a:t>Mas comandos pero que los busquen los alumnos</a:t>
            </a:r>
          </a:p>
          <a:p>
            <a:r>
              <a:rPr lang="es-MX" dirty="0" err="1"/>
              <a:t>Plotvol</a:t>
            </a:r>
            <a:endParaRPr lang="es-MX" dirty="0"/>
          </a:p>
          <a:p>
            <a:r>
              <a:rPr lang="es-MX" dirty="0"/>
              <a:t>Trplot2</a:t>
            </a:r>
          </a:p>
          <a:p>
            <a:r>
              <a:rPr lang="es-MX" dirty="0" err="1"/>
              <a:t>plot_point</a:t>
            </a:r>
            <a:endParaRPr lang="es-MX" dirty="0"/>
          </a:p>
          <a:p>
            <a:endParaRPr lang="es-MX" dirty="0"/>
          </a:p>
          <a:p>
            <a:r>
              <a:rPr lang="es-MX" dirty="0"/>
              <a:t>Usar el comando </a:t>
            </a:r>
          </a:p>
          <a:p>
            <a:pPr marL="457200" lvl="1" indent="0">
              <a:buNone/>
            </a:pPr>
            <a:r>
              <a:rPr lang="es-MX" sz="2000" dirty="0"/>
              <a:t>	</a:t>
            </a:r>
            <a:r>
              <a:rPr lang="es-MX" sz="2000" dirty="0" err="1"/>
              <a:t>help</a:t>
            </a:r>
            <a:r>
              <a:rPr lang="es-MX" sz="2000" dirty="0"/>
              <a:t> comando</a:t>
            </a:r>
          </a:p>
          <a:p>
            <a:pPr marL="457200" lvl="1" indent="0">
              <a:buNone/>
            </a:pPr>
            <a:r>
              <a:rPr lang="es-MX" sz="2000" dirty="0"/>
              <a:t>para buscar información sobre un comando.</a:t>
            </a:r>
          </a:p>
        </p:txBody>
      </p:sp>
    </p:spTree>
    <p:extLst>
      <p:ext uri="{BB962C8B-B14F-4D97-AF65-F5344CB8AC3E}">
        <p14:creationId xmlns:p14="http://schemas.microsoft.com/office/powerpoint/2010/main" val="112340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15195-7F0F-49FB-8DF2-EED1BC3F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49357"/>
          </a:xfrm>
        </p:spPr>
        <p:txBody>
          <a:bodyPr/>
          <a:lstStyle/>
          <a:p>
            <a:r>
              <a:rPr lang="es-MX" dirty="0"/>
              <a:t>Posición en 2d Matlab </a:t>
            </a:r>
            <a:r>
              <a:rPr lang="es-MX" dirty="0" err="1"/>
              <a:t>robotics</a:t>
            </a:r>
            <a:r>
              <a:rPr lang="es-MX" dirty="0"/>
              <a:t> </a:t>
            </a:r>
            <a:r>
              <a:rPr lang="es-MX" dirty="0" err="1"/>
              <a:t>toolbox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63481-196C-4973-B336-9963B2469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58957"/>
            <a:ext cx="4278726" cy="4996069"/>
          </a:xfrm>
        </p:spPr>
        <p:txBody>
          <a:bodyPr>
            <a:normAutofit fontScale="92500" lnSpcReduction="10000"/>
          </a:bodyPr>
          <a:lstStyle/>
          <a:p>
            <a:r>
              <a:rPr lang="es-MX" sz="2000" b="1" dirty="0"/>
              <a:t>Ahora si posiciones en Matlab</a:t>
            </a:r>
          </a:p>
          <a:p>
            <a:endParaRPr lang="es-MX" dirty="0"/>
          </a:p>
          <a:p>
            <a:r>
              <a:rPr lang="es-MX" dirty="0"/>
              <a:t>T1 = transl2(1, 2) * trot2(30, '</a:t>
            </a:r>
            <a:r>
              <a:rPr lang="es-MX" dirty="0" err="1"/>
              <a:t>deg</a:t>
            </a:r>
            <a:r>
              <a:rPr lang="es-MX" dirty="0"/>
              <a:t>')</a:t>
            </a:r>
          </a:p>
          <a:p>
            <a:endParaRPr lang="es-MX" dirty="0"/>
          </a:p>
          <a:p>
            <a:r>
              <a:rPr lang="es-MX" dirty="0" err="1"/>
              <a:t>plotvol</a:t>
            </a:r>
            <a:r>
              <a:rPr lang="es-MX" dirty="0"/>
              <a:t>([0 5 0 5]);</a:t>
            </a:r>
          </a:p>
          <a:p>
            <a:r>
              <a:rPr lang="es-MX" dirty="0"/>
              <a:t>trplot2(T1, '</a:t>
            </a:r>
            <a:r>
              <a:rPr lang="es-MX" dirty="0" err="1"/>
              <a:t>frame</a:t>
            </a:r>
            <a:r>
              <a:rPr lang="es-MX" dirty="0"/>
              <a:t>', '1', 'color', 'b')</a:t>
            </a:r>
          </a:p>
          <a:p>
            <a:endParaRPr lang="es-MX" dirty="0"/>
          </a:p>
          <a:p>
            <a:r>
              <a:rPr lang="es-MX" dirty="0"/>
              <a:t>T2 = transl2(2, 1)</a:t>
            </a:r>
          </a:p>
          <a:p>
            <a:endParaRPr lang="es-MX" dirty="0"/>
          </a:p>
          <a:p>
            <a:r>
              <a:rPr lang="es-MX" dirty="0"/>
              <a:t>trplot2(T2, '</a:t>
            </a:r>
            <a:r>
              <a:rPr lang="es-MX" dirty="0" err="1"/>
              <a:t>frame</a:t>
            </a:r>
            <a:r>
              <a:rPr lang="es-MX" dirty="0"/>
              <a:t>', '2', 'color', 'r');</a:t>
            </a:r>
          </a:p>
          <a:p>
            <a:endParaRPr lang="es-MX" dirty="0"/>
          </a:p>
          <a:p>
            <a:r>
              <a:rPr lang="es-MX" dirty="0"/>
              <a:t>T3 = T1*T2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0FA3016-6046-4C6D-901E-637B96D39285}"/>
              </a:ext>
            </a:extLst>
          </p:cNvPr>
          <p:cNvSpPr txBox="1">
            <a:spLocks/>
          </p:cNvSpPr>
          <p:nvPr/>
        </p:nvSpPr>
        <p:spPr>
          <a:xfrm>
            <a:off x="6094411" y="1258956"/>
            <a:ext cx="4772371" cy="5274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  <a:p>
            <a:r>
              <a:rPr lang="es-MX" dirty="0"/>
              <a:t>trplot2(T3, '</a:t>
            </a:r>
            <a:r>
              <a:rPr lang="es-MX" dirty="0" err="1"/>
              <a:t>frame</a:t>
            </a:r>
            <a:r>
              <a:rPr lang="es-MX" dirty="0"/>
              <a:t>', '3', 'color', 'g');</a:t>
            </a:r>
          </a:p>
          <a:p>
            <a:endParaRPr lang="es-MX" dirty="0"/>
          </a:p>
          <a:p>
            <a:r>
              <a:rPr lang="es-MX" dirty="0"/>
              <a:t>T4 = T2*T1;</a:t>
            </a:r>
          </a:p>
          <a:p>
            <a:r>
              <a:rPr lang="es-MX" dirty="0"/>
              <a:t>trplot2(T4, '</a:t>
            </a:r>
            <a:r>
              <a:rPr lang="es-MX" dirty="0" err="1"/>
              <a:t>frame</a:t>
            </a:r>
            <a:r>
              <a:rPr lang="es-MX" dirty="0"/>
              <a:t>', '4', 'color', 'c');</a:t>
            </a:r>
          </a:p>
          <a:p>
            <a:endParaRPr lang="es-MX" dirty="0"/>
          </a:p>
          <a:p>
            <a:r>
              <a:rPr lang="es-MX" dirty="0"/>
              <a:t>P = [3 ; 2 ];</a:t>
            </a:r>
          </a:p>
          <a:p>
            <a:endParaRPr lang="es-MX" dirty="0"/>
          </a:p>
          <a:p>
            <a:r>
              <a:rPr lang="es-MX" dirty="0" err="1"/>
              <a:t>plot_point</a:t>
            </a:r>
            <a:r>
              <a:rPr lang="es-MX" dirty="0"/>
              <a:t>(P, '</a:t>
            </a:r>
            <a:r>
              <a:rPr lang="es-MX" dirty="0" err="1"/>
              <a:t>label</a:t>
            </a:r>
            <a:r>
              <a:rPr lang="es-MX" dirty="0"/>
              <a:t>', 'P', '</a:t>
            </a:r>
            <a:r>
              <a:rPr lang="es-MX" dirty="0" err="1"/>
              <a:t>solid</a:t>
            </a:r>
            <a:r>
              <a:rPr lang="es-MX" dirty="0"/>
              <a:t>', '</a:t>
            </a:r>
            <a:r>
              <a:rPr lang="es-MX" dirty="0" err="1"/>
              <a:t>ko</a:t>
            </a:r>
            <a:r>
              <a:rPr lang="es-MX" dirty="0"/>
              <a:t>');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1E083E-2591-4D52-972C-1B174608CC25}"/>
              </a:ext>
            </a:extLst>
          </p:cNvPr>
          <p:cNvSpPr txBox="1"/>
          <p:nvPr/>
        </p:nvSpPr>
        <p:spPr>
          <a:xfrm>
            <a:off x="927652" y="6089663"/>
            <a:ext cx="1011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FFFF00"/>
                </a:solidFill>
              </a:rPr>
              <a:t>Analizar cada uno de los comandos y realizar el comentario correspondiente a cada línea en Matlab, entregar el historial en forma de script como evidencia.</a:t>
            </a:r>
          </a:p>
        </p:txBody>
      </p:sp>
    </p:spTree>
    <p:extLst>
      <p:ext uri="{BB962C8B-B14F-4D97-AF65-F5344CB8AC3E}">
        <p14:creationId xmlns:p14="http://schemas.microsoft.com/office/powerpoint/2010/main" val="3061200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75</TotalTime>
  <Words>339</Words>
  <Application>Microsoft Office PowerPoint</Application>
  <PresentationFormat>Panorámica</PresentationFormat>
  <Paragraphs>53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Courier New</vt:lpstr>
      <vt:lpstr>Malla</vt:lpstr>
      <vt:lpstr>Mas cosas de matrices y matlab</vt:lpstr>
      <vt:lpstr>¿Qué es una matriz de rotación?</vt:lpstr>
      <vt:lpstr>En matlab</vt:lpstr>
      <vt:lpstr>En matlab</vt:lpstr>
      <vt:lpstr>Posición en 2d</vt:lpstr>
      <vt:lpstr>Posición en 2d</vt:lpstr>
      <vt:lpstr>Posición en 2d Matlab robotics toolbox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 cosas de matrices y matlab</dc:title>
  <dc:creator>JDavidSG</dc:creator>
  <cp:lastModifiedBy>JDavidSG</cp:lastModifiedBy>
  <cp:revision>7</cp:revision>
  <dcterms:created xsi:type="dcterms:W3CDTF">2017-10-02T16:36:05Z</dcterms:created>
  <dcterms:modified xsi:type="dcterms:W3CDTF">2017-10-02T17:52:03Z</dcterms:modified>
</cp:coreProperties>
</file>