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ink/ink5.xml" ContentType="application/inkml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23.1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24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24.6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25.6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38:14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41:11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2106 0 0,'-41'0'31,"41"41"-15,-41-41-16,0 82 15,-40 0 1,40 41 0,-82 41 15,-41 40-16,41 1 17,82-164-32,0 164 15,41-164-15,41 164 32,-41-164-32,164 164 31,0-82-16,0 41 1,-83-83 0,83 83-1,0 41 17,-82-82-32,-41 41 31,-41 41 0,0-164-31,0 41 0,-41-41 16,41 0-16,-41 0 15,-164 81 17,164-81-17,-163 41 1,81-82-1,-82 0 1,41 0 0,-41 0-1,0-41 17,0 0-17,1-40 1,81 40-16,-41 0 31,0-82-15,123 123-1,-41-123 1,82 82-16,0-82 16,41 41-1,123 0 16,41 82-31,-41 0 0,204 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8443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9-21T20:41:20.3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0,'0'41'47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emf"/><Relationship Id="rId3" Type="http://schemas.openxmlformats.org/officeDocument/2006/relationships/tags" Target="../tags/tag254.xml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255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tags" Target="../tags/tag281.xml"/><Relationship Id="rId3" Type="http://schemas.openxmlformats.org/officeDocument/2006/relationships/tags" Target="../tags/tag258.xml"/><Relationship Id="rId21" Type="http://schemas.openxmlformats.org/officeDocument/2006/relationships/tags" Target="../tags/tag276.xml"/><Relationship Id="rId34" Type="http://schemas.openxmlformats.org/officeDocument/2006/relationships/tags" Target="../tags/tag289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80.xml"/><Relationship Id="rId33" Type="http://schemas.openxmlformats.org/officeDocument/2006/relationships/tags" Target="../tags/tag288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29" Type="http://schemas.openxmlformats.org/officeDocument/2006/relationships/tags" Target="../tags/tag284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tags" Target="../tags/tag279.xml"/><Relationship Id="rId32" Type="http://schemas.openxmlformats.org/officeDocument/2006/relationships/tags" Target="../tags/tag287.xml"/><Relationship Id="rId37" Type="http://schemas.openxmlformats.org/officeDocument/2006/relationships/image" Target="../media/image12.png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tags" Target="../tags/tag278.xml"/><Relationship Id="rId28" Type="http://schemas.openxmlformats.org/officeDocument/2006/relationships/tags" Target="../tags/tag283.xml"/><Relationship Id="rId36" Type="http://schemas.openxmlformats.org/officeDocument/2006/relationships/image" Target="../media/image2.gif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31" Type="http://schemas.openxmlformats.org/officeDocument/2006/relationships/tags" Target="../tags/tag286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Relationship Id="rId27" Type="http://schemas.openxmlformats.org/officeDocument/2006/relationships/tags" Target="../tags/tag282.xml"/><Relationship Id="rId30" Type="http://schemas.openxmlformats.org/officeDocument/2006/relationships/tags" Target="../tags/tag285.xml"/><Relationship Id="rId35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image" Target="../media/image2.gif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tags" Target="../tags/tag77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tags" Target="../tags/tag80.xml"/><Relationship Id="rId47" Type="http://schemas.openxmlformats.org/officeDocument/2006/relationships/tags" Target="../tags/tag85.xml"/><Relationship Id="rId50" Type="http://schemas.openxmlformats.org/officeDocument/2006/relationships/tags" Target="../tags/tag88.xml"/><Relationship Id="rId55" Type="http://schemas.openxmlformats.org/officeDocument/2006/relationships/tags" Target="../tags/tag93.xml"/><Relationship Id="rId63" Type="http://schemas.openxmlformats.org/officeDocument/2006/relationships/tags" Target="../tags/tag101.xml"/><Relationship Id="rId68" Type="http://schemas.openxmlformats.org/officeDocument/2006/relationships/tags" Target="../tags/tag106.xml"/><Relationship Id="rId7" Type="http://schemas.openxmlformats.org/officeDocument/2006/relationships/tags" Target="../tags/tag45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9" Type="http://schemas.openxmlformats.org/officeDocument/2006/relationships/tags" Target="../tags/tag6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tags" Target="../tags/tag75.xml"/><Relationship Id="rId40" Type="http://schemas.openxmlformats.org/officeDocument/2006/relationships/tags" Target="../tags/tag78.xml"/><Relationship Id="rId45" Type="http://schemas.openxmlformats.org/officeDocument/2006/relationships/tags" Target="../tags/tag83.xml"/><Relationship Id="rId53" Type="http://schemas.openxmlformats.org/officeDocument/2006/relationships/tags" Target="../tags/tag91.xml"/><Relationship Id="rId58" Type="http://schemas.openxmlformats.org/officeDocument/2006/relationships/tags" Target="../tags/tag96.xml"/><Relationship Id="rId66" Type="http://schemas.openxmlformats.org/officeDocument/2006/relationships/tags" Target="../tags/tag104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tags" Target="../tags/tag74.xml"/><Relationship Id="rId49" Type="http://schemas.openxmlformats.org/officeDocument/2006/relationships/tags" Target="../tags/tag87.xml"/><Relationship Id="rId57" Type="http://schemas.openxmlformats.org/officeDocument/2006/relationships/tags" Target="../tags/tag95.xml"/><Relationship Id="rId61" Type="http://schemas.openxmlformats.org/officeDocument/2006/relationships/tags" Target="../tags/tag99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4" Type="http://schemas.openxmlformats.org/officeDocument/2006/relationships/tags" Target="../tags/tag82.xml"/><Relationship Id="rId52" Type="http://schemas.openxmlformats.org/officeDocument/2006/relationships/tags" Target="../tags/tag90.xml"/><Relationship Id="rId60" Type="http://schemas.openxmlformats.org/officeDocument/2006/relationships/tags" Target="../tags/tag98.xml"/><Relationship Id="rId65" Type="http://schemas.openxmlformats.org/officeDocument/2006/relationships/tags" Target="../tags/tag103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tags" Target="../tags/tag81.xml"/><Relationship Id="rId48" Type="http://schemas.openxmlformats.org/officeDocument/2006/relationships/tags" Target="../tags/tag86.xml"/><Relationship Id="rId56" Type="http://schemas.openxmlformats.org/officeDocument/2006/relationships/tags" Target="../tags/tag94.xml"/><Relationship Id="rId64" Type="http://schemas.openxmlformats.org/officeDocument/2006/relationships/tags" Target="../tags/tag102.xml"/><Relationship Id="rId69" Type="http://schemas.openxmlformats.org/officeDocument/2006/relationships/tags" Target="../tags/tag107.xml"/><Relationship Id="rId8" Type="http://schemas.openxmlformats.org/officeDocument/2006/relationships/tags" Target="../tags/tag46.xml"/><Relationship Id="rId51" Type="http://schemas.openxmlformats.org/officeDocument/2006/relationships/tags" Target="../tags/tag89.xml"/><Relationship Id="rId72" Type="http://schemas.openxmlformats.org/officeDocument/2006/relationships/image" Target="../media/image2.gif"/><Relationship Id="rId3" Type="http://schemas.openxmlformats.org/officeDocument/2006/relationships/tags" Target="../tags/tag41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tags" Target="../tags/tag76.xml"/><Relationship Id="rId46" Type="http://schemas.openxmlformats.org/officeDocument/2006/relationships/tags" Target="../tags/tag84.xml"/><Relationship Id="rId59" Type="http://schemas.openxmlformats.org/officeDocument/2006/relationships/tags" Target="../tags/tag97.xml"/><Relationship Id="rId67" Type="http://schemas.openxmlformats.org/officeDocument/2006/relationships/tags" Target="../tags/tag105.xml"/><Relationship Id="rId20" Type="http://schemas.openxmlformats.org/officeDocument/2006/relationships/tags" Target="../tags/tag58.xml"/><Relationship Id="rId41" Type="http://schemas.openxmlformats.org/officeDocument/2006/relationships/tags" Target="../tags/tag79.xml"/><Relationship Id="rId54" Type="http://schemas.openxmlformats.org/officeDocument/2006/relationships/tags" Target="../tags/tag92.xml"/><Relationship Id="rId62" Type="http://schemas.openxmlformats.org/officeDocument/2006/relationships/tags" Target="../tags/tag100.xml"/><Relationship Id="rId70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tags" Target="../tags/tag134.xml"/><Relationship Id="rId39" Type="http://schemas.openxmlformats.org/officeDocument/2006/relationships/tags" Target="../tags/tag147.xml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34" Type="http://schemas.openxmlformats.org/officeDocument/2006/relationships/tags" Target="../tags/tag142.xml"/><Relationship Id="rId42" Type="http://schemas.openxmlformats.org/officeDocument/2006/relationships/tags" Target="../tags/tag150.xml"/><Relationship Id="rId47" Type="http://schemas.openxmlformats.org/officeDocument/2006/relationships/tags" Target="../tags/tag155.xml"/><Relationship Id="rId50" Type="http://schemas.openxmlformats.org/officeDocument/2006/relationships/tags" Target="../tags/tag158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tags" Target="../tags/tag133.xml"/><Relationship Id="rId33" Type="http://schemas.openxmlformats.org/officeDocument/2006/relationships/tags" Target="../tags/tag141.xml"/><Relationship Id="rId38" Type="http://schemas.openxmlformats.org/officeDocument/2006/relationships/tags" Target="../tags/tag146.xml"/><Relationship Id="rId46" Type="http://schemas.openxmlformats.org/officeDocument/2006/relationships/tags" Target="../tags/tag154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29" Type="http://schemas.openxmlformats.org/officeDocument/2006/relationships/tags" Target="../tags/tag137.xml"/><Relationship Id="rId41" Type="http://schemas.openxmlformats.org/officeDocument/2006/relationships/tags" Target="../tags/tag149.xml"/><Relationship Id="rId54" Type="http://schemas.openxmlformats.org/officeDocument/2006/relationships/image" Target="../media/image2.gif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tags" Target="../tags/tag132.xml"/><Relationship Id="rId32" Type="http://schemas.openxmlformats.org/officeDocument/2006/relationships/tags" Target="../tags/tag140.xml"/><Relationship Id="rId37" Type="http://schemas.openxmlformats.org/officeDocument/2006/relationships/tags" Target="../tags/tag145.xml"/><Relationship Id="rId40" Type="http://schemas.openxmlformats.org/officeDocument/2006/relationships/tags" Target="../tags/tag148.xml"/><Relationship Id="rId45" Type="http://schemas.openxmlformats.org/officeDocument/2006/relationships/tags" Target="../tags/tag153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tags" Target="../tags/tag136.xml"/><Relationship Id="rId36" Type="http://schemas.openxmlformats.org/officeDocument/2006/relationships/tags" Target="../tags/tag144.xml"/><Relationship Id="rId49" Type="http://schemas.openxmlformats.org/officeDocument/2006/relationships/tags" Target="../tags/tag157.xml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31" Type="http://schemas.openxmlformats.org/officeDocument/2006/relationships/tags" Target="../tags/tag139.xml"/><Relationship Id="rId44" Type="http://schemas.openxmlformats.org/officeDocument/2006/relationships/tags" Target="../tags/tag152.xml"/><Relationship Id="rId52" Type="http://schemas.openxmlformats.org/officeDocument/2006/relationships/tags" Target="../tags/tag160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Relationship Id="rId27" Type="http://schemas.openxmlformats.org/officeDocument/2006/relationships/tags" Target="../tags/tag135.xml"/><Relationship Id="rId30" Type="http://schemas.openxmlformats.org/officeDocument/2006/relationships/tags" Target="../tags/tag138.xml"/><Relationship Id="rId35" Type="http://schemas.openxmlformats.org/officeDocument/2006/relationships/tags" Target="../tags/tag143.xml"/><Relationship Id="rId43" Type="http://schemas.openxmlformats.org/officeDocument/2006/relationships/tags" Target="../tags/tag151.xml"/><Relationship Id="rId48" Type="http://schemas.openxmlformats.org/officeDocument/2006/relationships/tags" Target="../tags/tag156.xml"/><Relationship Id="rId8" Type="http://schemas.openxmlformats.org/officeDocument/2006/relationships/tags" Target="../tags/tag116.xml"/><Relationship Id="rId51" Type="http://schemas.openxmlformats.org/officeDocument/2006/relationships/tags" Target="../tags/tag15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tags" Target="../tags/tag189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image" Target="../media/image2.gif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18" Type="http://schemas.openxmlformats.org/officeDocument/2006/relationships/tags" Target="../tags/tag212.xml"/><Relationship Id="rId26" Type="http://schemas.openxmlformats.org/officeDocument/2006/relationships/tags" Target="../tags/tag220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97.xml"/><Relationship Id="rId21" Type="http://schemas.openxmlformats.org/officeDocument/2006/relationships/tags" Target="../tags/tag215.xml"/><Relationship Id="rId34" Type="http://schemas.openxmlformats.org/officeDocument/2006/relationships/tags" Target="../tags/tag228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tags" Target="../tags/tag211.xml"/><Relationship Id="rId25" Type="http://schemas.openxmlformats.org/officeDocument/2006/relationships/tags" Target="../tags/tag219.xml"/><Relationship Id="rId33" Type="http://schemas.openxmlformats.org/officeDocument/2006/relationships/tags" Target="../tags/tag227.xml"/><Relationship Id="rId38" Type="http://schemas.openxmlformats.org/officeDocument/2006/relationships/tags" Target="../tags/tag232.xml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20" Type="http://schemas.openxmlformats.org/officeDocument/2006/relationships/tags" Target="../tags/tag214.xml"/><Relationship Id="rId29" Type="http://schemas.openxmlformats.org/officeDocument/2006/relationships/tags" Target="../tags/tag223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24" Type="http://schemas.openxmlformats.org/officeDocument/2006/relationships/tags" Target="../tags/tag218.xml"/><Relationship Id="rId32" Type="http://schemas.openxmlformats.org/officeDocument/2006/relationships/tags" Target="../tags/tag226.xml"/><Relationship Id="rId37" Type="http://schemas.openxmlformats.org/officeDocument/2006/relationships/tags" Target="../tags/tag231.xml"/><Relationship Id="rId40" Type="http://schemas.openxmlformats.org/officeDocument/2006/relationships/image" Target="../media/image2.gif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23" Type="http://schemas.openxmlformats.org/officeDocument/2006/relationships/tags" Target="../tags/tag217.xml"/><Relationship Id="rId28" Type="http://schemas.openxmlformats.org/officeDocument/2006/relationships/tags" Target="../tags/tag222.xml"/><Relationship Id="rId36" Type="http://schemas.openxmlformats.org/officeDocument/2006/relationships/tags" Target="../tags/tag230.xml"/><Relationship Id="rId10" Type="http://schemas.openxmlformats.org/officeDocument/2006/relationships/tags" Target="../tags/tag204.xml"/><Relationship Id="rId19" Type="http://schemas.openxmlformats.org/officeDocument/2006/relationships/tags" Target="../tags/tag213.xml"/><Relationship Id="rId31" Type="http://schemas.openxmlformats.org/officeDocument/2006/relationships/tags" Target="../tags/tag225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Relationship Id="rId22" Type="http://schemas.openxmlformats.org/officeDocument/2006/relationships/tags" Target="../tags/tag216.xml"/><Relationship Id="rId27" Type="http://schemas.openxmlformats.org/officeDocument/2006/relationships/tags" Target="../tags/tag221.xml"/><Relationship Id="rId30" Type="http://schemas.openxmlformats.org/officeDocument/2006/relationships/tags" Target="../tags/tag224.xml"/><Relationship Id="rId35" Type="http://schemas.openxmlformats.org/officeDocument/2006/relationships/tags" Target="../tags/tag2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image" Target="../media/image2.gif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image" Target="../media/image5.png"/><Relationship Id="rId18" Type="http://schemas.openxmlformats.org/officeDocument/2006/relationships/customXml" Target="../ink/ink2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image" Target="../media/image4.png"/><Relationship Id="rId17" Type="http://schemas.openxmlformats.org/officeDocument/2006/relationships/image" Target="../media/image7.emf"/><Relationship Id="rId2" Type="http://schemas.openxmlformats.org/officeDocument/2006/relationships/tags" Target="../tags/tag245.xml"/><Relationship Id="rId16" Type="http://schemas.openxmlformats.org/officeDocument/2006/relationships/customXml" Target="../ink/ink1.xml"/><Relationship Id="rId20" Type="http://schemas.openxmlformats.org/officeDocument/2006/relationships/customXml" Target="../ink/ink4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image" Target="../media/image3.png"/><Relationship Id="rId5" Type="http://schemas.openxmlformats.org/officeDocument/2006/relationships/tags" Target="../tags/tag248.xml"/><Relationship Id="rId15" Type="http://schemas.microsoft.com/office/2007/relationships/hdphoto" Target="../media/hdphoto1.wdp"/><Relationship Id="rId10" Type="http://schemas.openxmlformats.org/officeDocument/2006/relationships/image" Target="../media/image2.gif"/><Relationship Id="rId19" Type="http://schemas.openxmlformats.org/officeDocument/2006/relationships/customXml" Target="../ink/ink3.xml"/><Relationship Id="rId4" Type="http://schemas.openxmlformats.org/officeDocument/2006/relationships/tags" Target="../tags/tag2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617B-FCDF-45CF-BB9D-8B5D5106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E7CDE-AC0F-4422-B40F-4FB354E3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9" name="SMARTInkShape-Group2">
            <a:extLst>
              <a:ext uri="{FF2B5EF4-FFF2-40B4-BE49-F238E27FC236}">
                <a16:creationId xmlns:a16="http://schemas.microsoft.com/office/drawing/2014/main" id="{2387B2B3-6FD8-492B-9E44-BAA274C96071}"/>
              </a:ext>
            </a:extLst>
          </p:cNvPr>
          <p:cNvGrpSpPr/>
          <p:nvPr/>
        </p:nvGrpSpPr>
        <p:grpSpPr>
          <a:xfrm>
            <a:off x="1333500" y="3645113"/>
            <a:ext cx="414294" cy="555004"/>
            <a:chOff x="1333500" y="3645113"/>
            <a:chExt cx="414294" cy="555004"/>
          </a:xfrm>
        </p:grpSpPr>
        <p:sp>
          <p:nvSpPr>
            <p:cNvPr id="7" name="SMARTInkShape-3">
              <a:extLst>
                <a:ext uri="{FF2B5EF4-FFF2-40B4-BE49-F238E27FC236}">
                  <a16:creationId xmlns:a16="http://schemas.microsoft.com/office/drawing/2014/main" id="{F5133C08-926E-453D-9D77-00163829C8C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76375" y="3952875"/>
              <a:ext cx="271419" cy="247242"/>
            </a:xfrm>
            <a:custGeom>
              <a:avLst/>
              <a:gdLst/>
              <a:ahLst/>
              <a:cxnLst/>
              <a:rect l="0" t="0" r="0" b="0"/>
              <a:pathLst>
                <a:path w="271419" h="247242">
                  <a:moveTo>
                    <a:pt x="261938" y="11906"/>
                  </a:moveTo>
                  <a:lnTo>
                    <a:pt x="261938" y="11906"/>
                  </a:lnTo>
                  <a:lnTo>
                    <a:pt x="265465" y="35441"/>
                  </a:lnTo>
                  <a:lnTo>
                    <a:pt x="271361" y="78411"/>
                  </a:lnTo>
                  <a:lnTo>
                    <a:pt x="271418" y="108932"/>
                  </a:lnTo>
                  <a:lnTo>
                    <a:pt x="263447" y="163426"/>
                  </a:lnTo>
                  <a:lnTo>
                    <a:pt x="249744" y="201440"/>
                  </a:lnTo>
                  <a:lnTo>
                    <a:pt x="222573" y="240615"/>
                  </a:lnTo>
                  <a:lnTo>
                    <a:pt x="203873" y="245846"/>
                  </a:lnTo>
                  <a:lnTo>
                    <a:pt x="191478" y="247241"/>
                  </a:lnTo>
                  <a:lnTo>
                    <a:pt x="170650" y="241736"/>
                  </a:lnTo>
                  <a:lnTo>
                    <a:pt x="129400" y="210322"/>
                  </a:lnTo>
                  <a:lnTo>
                    <a:pt x="97134" y="167207"/>
                  </a:lnTo>
                  <a:lnTo>
                    <a:pt x="64826" y="113594"/>
                  </a:lnTo>
                  <a:lnTo>
                    <a:pt x="35083" y="5835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SMARTInkShape-4">
              <a:extLst>
                <a:ext uri="{FF2B5EF4-FFF2-40B4-BE49-F238E27FC236}">
                  <a16:creationId xmlns:a16="http://schemas.microsoft.com/office/drawing/2014/main" id="{E6871C8E-EB14-4D17-90F8-CFAA94E2EAC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333500" y="3645113"/>
              <a:ext cx="214314" cy="45826"/>
            </a:xfrm>
            <a:custGeom>
              <a:avLst/>
              <a:gdLst/>
              <a:ahLst/>
              <a:cxnLst/>
              <a:rect l="0" t="0" r="0" b="0"/>
              <a:pathLst>
                <a:path w="214314" h="45826">
                  <a:moveTo>
                    <a:pt x="0" y="22012"/>
                  </a:moveTo>
                  <a:lnTo>
                    <a:pt x="0" y="22012"/>
                  </a:lnTo>
                  <a:lnTo>
                    <a:pt x="6321" y="22012"/>
                  </a:lnTo>
                  <a:lnTo>
                    <a:pt x="12952" y="18484"/>
                  </a:lnTo>
                  <a:lnTo>
                    <a:pt x="20308" y="13830"/>
                  </a:lnTo>
                  <a:lnTo>
                    <a:pt x="68184" y="0"/>
                  </a:lnTo>
                  <a:lnTo>
                    <a:pt x="104134" y="5053"/>
                  </a:lnTo>
                  <a:lnTo>
                    <a:pt x="143737" y="18444"/>
                  </a:lnTo>
                  <a:lnTo>
                    <a:pt x="200372" y="40416"/>
                  </a:lnTo>
                  <a:lnTo>
                    <a:pt x="214313" y="458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3876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Ecuación completa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C9464ED-6528-4AE9-9768-514FD2793E25}"/>
                  </a:ext>
                </a:extLst>
              </p:cNvPr>
              <p:cNvSpPr txBox="1"/>
              <p:nvPr/>
            </p:nvSpPr>
            <p:spPr>
              <a:xfrm>
                <a:off x="1141412" y="1557131"/>
                <a:ext cx="9394065" cy="2123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C9464ED-6528-4AE9-9768-514FD279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557131"/>
                <a:ext cx="9394065" cy="2123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B5F3BF-9AE1-4D7C-A2A6-59DFBBD28E02}"/>
                  </a:ext>
                </a:extLst>
              </p:cNvPr>
              <p:cNvSpPr/>
              <p:nvPr/>
            </p:nvSpPr>
            <p:spPr>
              <a:xfrm>
                <a:off x="672562" y="1973211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B5F3BF-9AE1-4D7C-A2A6-59DFBBD28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62" y="1973211"/>
                <a:ext cx="937702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1791AD4-B248-4ED4-BA32-0DF440439ED9}"/>
                  </a:ext>
                </a:extLst>
              </p:cNvPr>
              <p:cNvSpPr/>
              <p:nvPr/>
            </p:nvSpPr>
            <p:spPr>
              <a:xfrm>
                <a:off x="4878413" y="3081705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1791AD4-B248-4ED4-BA32-0DF440439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413" y="3081705"/>
                <a:ext cx="937702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9ACB0F6-D457-4C5A-A137-B1EA3A731CAE}"/>
                  </a:ext>
                </a:extLst>
              </p:cNvPr>
              <p:cNvSpPr/>
              <p:nvPr/>
            </p:nvSpPr>
            <p:spPr>
              <a:xfrm>
                <a:off x="3952477" y="1966585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9ACB0F6-D457-4C5A-A137-B1EA3A731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77" y="1966585"/>
                <a:ext cx="937702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D24AF03-AE72-4224-82AA-37715742B25C}"/>
                  </a:ext>
                </a:extLst>
              </p:cNvPr>
              <p:cNvSpPr/>
              <p:nvPr/>
            </p:nvSpPr>
            <p:spPr>
              <a:xfrm>
                <a:off x="5642131" y="1973212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D24AF03-AE72-4224-82AA-37715742B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31" y="1973212"/>
                <a:ext cx="937702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41C823F8-FBBE-478D-A2FB-DCED8058656F}"/>
                  </a:ext>
                </a:extLst>
              </p:cNvPr>
              <p:cNvSpPr/>
              <p:nvPr/>
            </p:nvSpPr>
            <p:spPr>
              <a:xfrm>
                <a:off x="8663630" y="1973211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41C823F8-FBBE-478D-A2FB-DCED80586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30" y="1973211"/>
                <a:ext cx="937702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ARTInkShape-277">
            <a:extLst>
              <a:ext uri="{FF2B5EF4-FFF2-40B4-BE49-F238E27FC236}">
                <a16:creationId xmlns:a16="http://schemas.microsoft.com/office/drawing/2014/main" id="{3A2031F0-7E43-40E5-AB84-84495A7BD8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40319" y="1774746"/>
            <a:ext cx="1450864" cy="1832849"/>
          </a:xfrm>
          <a:custGeom>
            <a:avLst/>
            <a:gdLst/>
            <a:ahLst/>
            <a:cxnLst/>
            <a:rect l="0" t="0" r="0" b="0"/>
            <a:pathLst>
              <a:path w="1450864" h="1832849">
                <a:moveTo>
                  <a:pt x="1284181" y="1832848"/>
                </a:moveTo>
                <a:lnTo>
                  <a:pt x="1284181" y="1832848"/>
                </a:lnTo>
                <a:lnTo>
                  <a:pt x="1284181" y="1816276"/>
                </a:lnTo>
                <a:lnTo>
                  <a:pt x="1287709" y="1808725"/>
                </a:lnTo>
                <a:lnTo>
                  <a:pt x="1290502" y="1804860"/>
                </a:lnTo>
                <a:lnTo>
                  <a:pt x="1306794" y="1746936"/>
                </a:lnTo>
                <a:lnTo>
                  <a:pt x="1307460" y="1741748"/>
                </a:lnTo>
                <a:lnTo>
                  <a:pt x="1334770" y="1698498"/>
                </a:lnTo>
                <a:lnTo>
                  <a:pt x="1355486" y="1641902"/>
                </a:lnTo>
                <a:lnTo>
                  <a:pt x="1383627" y="1582758"/>
                </a:lnTo>
                <a:lnTo>
                  <a:pt x="1402505" y="1531652"/>
                </a:lnTo>
                <a:lnTo>
                  <a:pt x="1414930" y="1486518"/>
                </a:lnTo>
                <a:lnTo>
                  <a:pt x="1430982" y="1430180"/>
                </a:lnTo>
                <a:lnTo>
                  <a:pt x="1442919" y="1380311"/>
                </a:lnTo>
                <a:lnTo>
                  <a:pt x="1448513" y="1329963"/>
                </a:lnTo>
                <a:lnTo>
                  <a:pt x="1450170" y="1281531"/>
                </a:lnTo>
                <a:lnTo>
                  <a:pt x="1450662" y="1227347"/>
                </a:lnTo>
                <a:lnTo>
                  <a:pt x="1450807" y="1175720"/>
                </a:lnTo>
                <a:lnTo>
                  <a:pt x="1450851" y="1120589"/>
                </a:lnTo>
                <a:lnTo>
                  <a:pt x="1450863" y="1062361"/>
                </a:lnTo>
                <a:lnTo>
                  <a:pt x="1444546" y="1003216"/>
                </a:lnTo>
                <a:lnTo>
                  <a:pt x="1434296" y="943799"/>
                </a:lnTo>
                <a:lnTo>
                  <a:pt x="1422881" y="890623"/>
                </a:lnTo>
                <a:lnTo>
                  <a:pt x="1411120" y="835032"/>
                </a:lnTo>
                <a:lnTo>
                  <a:pt x="1399257" y="776669"/>
                </a:lnTo>
                <a:lnTo>
                  <a:pt x="1381043" y="717484"/>
                </a:lnTo>
                <a:lnTo>
                  <a:pt x="1365209" y="664375"/>
                </a:lnTo>
                <a:lnTo>
                  <a:pt x="1345819" y="608805"/>
                </a:lnTo>
                <a:lnTo>
                  <a:pt x="1323317" y="556768"/>
                </a:lnTo>
                <a:lnTo>
                  <a:pt x="1299892" y="507836"/>
                </a:lnTo>
                <a:lnTo>
                  <a:pt x="1276195" y="453503"/>
                </a:lnTo>
                <a:lnTo>
                  <a:pt x="1246096" y="408153"/>
                </a:lnTo>
                <a:lnTo>
                  <a:pt x="1218363" y="363260"/>
                </a:lnTo>
                <a:lnTo>
                  <a:pt x="1187068" y="316444"/>
                </a:lnTo>
                <a:lnTo>
                  <a:pt x="1140938" y="261400"/>
                </a:lnTo>
                <a:lnTo>
                  <a:pt x="1093608" y="204470"/>
                </a:lnTo>
                <a:lnTo>
                  <a:pt x="1039721" y="154615"/>
                </a:lnTo>
                <a:lnTo>
                  <a:pt x="986303" y="116055"/>
                </a:lnTo>
                <a:lnTo>
                  <a:pt x="941627" y="91063"/>
                </a:lnTo>
                <a:lnTo>
                  <a:pt x="882651" y="58915"/>
                </a:lnTo>
                <a:lnTo>
                  <a:pt x="826071" y="33407"/>
                </a:lnTo>
                <a:lnTo>
                  <a:pt x="779645" y="19831"/>
                </a:lnTo>
                <a:lnTo>
                  <a:pt x="732375" y="7431"/>
                </a:lnTo>
                <a:lnTo>
                  <a:pt x="684856" y="1699"/>
                </a:lnTo>
                <a:lnTo>
                  <a:pt x="637262" y="0"/>
                </a:lnTo>
                <a:lnTo>
                  <a:pt x="581955" y="750"/>
                </a:lnTo>
                <a:lnTo>
                  <a:pt x="536952" y="7510"/>
                </a:lnTo>
                <a:lnTo>
                  <a:pt x="490104" y="11423"/>
                </a:lnTo>
                <a:lnTo>
                  <a:pt x="444032" y="21696"/>
                </a:lnTo>
                <a:lnTo>
                  <a:pt x="388711" y="44674"/>
                </a:lnTo>
                <a:lnTo>
                  <a:pt x="333539" y="68664"/>
                </a:lnTo>
                <a:lnTo>
                  <a:pt x="284423" y="98881"/>
                </a:lnTo>
                <a:lnTo>
                  <a:pt x="236503" y="133856"/>
                </a:lnTo>
                <a:lnTo>
                  <a:pt x="185091" y="182077"/>
                </a:lnTo>
                <a:lnTo>
                  <a:pt x="135106" y="237963"/>
                </a:lnTo>
                <a:lnTo>
                  <a:pt x="93801" y="297014"/>
                </a:lnTo>
                <a:lnTo>
                  <a:pt x="68175" y="344581"/>
                </a:lnTo>
                <a:lnTo>
                  <a:pt x="42191" y="400377"/>
                </a:lnTo>
                <a:lnTo>
                  <a:pt x="18702" y="456819"/>
                </a:lnTo>
                <a:lnTo>
                  <a:pt x="7802" y="511925"/>
                </a:lnTo>
                <a:lnTo>
                  <a:pt x="182" y="559012"/>
                </a:lnTo>
                <a:lnTo>
                  <a:pt x="0" y="614713"/>
                </a:lnTo>
                <a:lnTo>
                  <a:pt x="10212" y="666035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MARTInkShape-278">
            <a:extLst>
              <a:ext uri="{FF2B5EF4-FFF2-40B4-BE49-F238E27FC236}">
                <a16:creationId xmlns:a16="http://schemas.microsoft.com/office/drawing/2014/main" id="{B19A6C15-7845-4378-A006-8B7D637F13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20097" y="1869373"/>
            <a:ext cx="1518471" cy="2059373"/>
          </a:xfrm>
          <a:custGeom>
            <a:avLst/>
            <a:gdLst/>
            <a:ahLst/>
            <a:cxnLst/>
            <a:rect l="0" t="0" r="0" b="0"/>
            <a:pathLst>
              <a:path w="1518471" h="2059373">
                <a:moveTo>
                  <a:pt x="1304403" y="1654877"/>
                </a:moveTo>
                <a:lnTo>
                  <a:pt x="1304403" y="1654877"/>
                </a:lnTo>
                <a:lnTo>
                  <a:pt x="1304403" y="1648556"/>
                </a:lnTo>
                <a:lnTo>
                  <a:pt x="1305726" y="1646695"/>
                </a:lnTo>
                <a:lnTo>
                  <a:pt x="1307931" y="1645453"/>
                </a:lnTo>
                <a:lnTo>
                  <a:pt x="1310724" y="1644626"/>
                </a:lnTo>
                <a:lnTo>
                  <a:pt x="1312585" y="1642751"/>
                </a:lnTo>
                <a:lnTo>
                  <a:pt x="1315819" y="1632865"/>
                </a:lnTo>
                <a:lnTo>
                  <a:pt x="1319619" y="1631864"/>
                </a:lnTo>
                <a:lnTo>
                  <a:pt x="1326517" y="1631223"/>
                </a:lnTo>
                <a:lnTo>
                  <a:pt x="1327461" y="1627607"/>
                </a:lnTo>
                <a:lnTo>
                  <a:pt x="1327712" y="1624791"/>
                </a:lnTo>
                <a:lnTo>
                  <a:pt x="1331519" y="1618134"/>
                </a:lnTo>
                <a:lnTo>
                  <a:pt x="1344744" y="1603081"/>
                </a:lnTo>
                <a:lnTo>
                  <a:pt x="1352318" y="1598784"/>
                </a:lnTo>
                <a:lnTo>
                  <a:pt x="1360094" y="1595551"/>
                </a:lnTo>
                <a:lnTo>
                  <a:pt x="1391721" y="1567418"/>
                </a:lnTo>
                <a:lnTo>
                  <a:pt x="1415088" y="1538278"/>
                </a:lnTo>
                <a:lnTo>
                  <a:pt x="1427680" y="1527649"/>
                </a:lnTo>
                <a:lnTo>
                  <a:pt x="1463008" y="1468182"/>
                </a:lnTo>
                <a:lnTo>
                  <a:pt x="1486953" y="1414386"/>
                </a:lnTo>
                <a:lnTo>
                  <a:pt x="1503280" y="1360437"/>
                </a:lnTo>
                <a:lnTo>
                  <a:pt x="1512433" y="1313465"/>
                </a:lnTo>
                <a:lnTo>
                  <a:pt x="1517474" y="1261412"/>
                </a:lnTo>
                <a:lnTo>
                  <a:pt x="1518470" y="1205073"/>
                </a:lnTo>
                <a:lnTo>
                  <a:pt x="1512347" y="1149014"/>
                </a:lnTo>
                <a:lnTo>
                  <a:pt x="1508450" y="1102678"/>
                </a:lnTo>
                <a:lnTo>
                  <a:pt x="1500975" y="1055435"/>
                </a:lnTo>
                <a:lnTo>
                  <a:pt x="1490381" y="1007923"/>
                </a:lnTo>
                <a:lnTo>
                  <a:pt x="1485185" y="960332"/>
                </a:lnTo>
                <a:lnTo>
                  <a:pt x="1471004" y="912717"/>
                </a:lnTo>
                <a:lnTo>
                  <a:pt x="1456366" y="865094"/>
                </a:lnTo>
                <a:lnTo>
                  <a:pt x="1443650" y="811150"/>
                </a:lnTo>
                <a:lnTo>
                  <a:pt x="1431504" y="765915"/>
                </a:lnTo>
                <a:lnTo>
                  <a:pt x="1419527" y="714736"/>
                </a:lnTo>
                <a:lnTo>
                  <a:pt x="1401278" y="663999"/>
                </a:lnTo>
                <a:lnTo>
                  <a:pt x="1385436" y="615453"/>
                </a:lnTo>
                <a:lnTo>
                  <a:pt x="1366042" y="567554"/>
                </a:lnTo>
                <a:lnTo>
                  <a:pt x="1335786" y="512145"/>
                </a:lnTo>
                <a:lnTo>
                  <a:pt x="1312232" y="467124"/>
                </a:lnTo>
                <a:lnTo>
                  <a:pt x="1280569" y="408032"/>
                </a:lnTo>
                <a:lnTo>
                  <a:pt x="1248836" y="357750"/>
                </a:lnTo>
                <a:lnTo>
                  <a:pt x="1215767" y="301417"/>
                </a:lnTo>
                <a:lnTo>
                  <a:pt x="1175917" y="250700"/>
                </a:lnTo>
                <a:lnTo>
                  <a:pt x="1146830" y="217974"/>
                </a:lnTo>
                <a:lnTo>
                  <a:pt x="1091045" y="166845"/>
                </a:lnTo>
                <a:lnTo>
                  <a:pt x="1040762" y="123495"/>
                </a:lnTo>
                <a:lnTo>
                  <a:pt x="986321" y="91299"/>
                </a:lnTo>
                <a:lnTo>
                  <a:pt x="935978" y="62989"/>
                </a:lnTo>
                <a:lnTo>
                  <a:pt x="887816" y="44266"/>
                </a:lnTo>
                <a:lnTo>
                  <a:pt x="831903" y="27828"/>
                </a:lnTo>
                <a:lnTo>
                  <a:pt x="777741" y="11842"/>
                </a:lnTo>
                <a:lnTo>
                  <a:pt x="722798" y="2265"/>
                </a:lnTo>
                <a:lnTo>
                  <a:pt x="664222" y="374"/>
                </a:lnTo>
                <a:lnTo>
                  <a:pt x="605222" y="0"/>
                </a:lnTo>
                <a:lnTo>
                  <a:pt x="548638" y="6247"/>
                </a:lnTo>
                <a:lnTo>
                  <a:pt x="494687" y="20220"/>
                </a:lnTo>
                <a:lnTo>
                  <a:pt x="437973" y="39247"/>
                </a:lnTo>
                <a:lnTo>
                  <a:pt x="388160" y="68092"/>
                </a:lnTo>
                <a:lnTo>
                  <a:pt x="340103" y="99268"/>
                </a:lnTo>
                <a:lnTo>
                  <a:pt x="292393" y="134433"/>
                </a:lnTo>
                <a:lnTo>
                  <a:pt x="244751" y="179204"/>
                </a:lnTo>
                <a:lnTo>
                  <a:pt x="188744" y="238126"/>
                </a:lnTo>
                <a:lnTo>
                  <a:pt x="147842" y="285676"/>
                </a:lnTo>
                <a:lnTo>
                  <a:pt x="111050" y="341469"/>
                </a:lnTo>
                <a:lnTo>
                  <a:pt x="78304" y="395607"/>
                </a:lnTo>
                <a:lnTo>
                  <a:pt x="57847" y="441267"/>
                </a:lnTo>
                <a:lnTo>
                  <a:pt x="43407" y="488310"/>
                </a:lnTo>
                <a:lnTo>
                  <a:pt x="27222" y="535762"/>
                </a:lnTo>
                <a:lnTo>
                  <a:pt x="15778" y="568795"/>
                </a:lnTo>
                <a:lnTo>
                  <a:pt x="9335" y="623257"/>
                </a:lnTo>
                <a:lnTo>
                  <a:pt x="6102" y="673495"/>
                </a:lnTo>
                <a:lnTo>
                  <a:pt x="0" y="723218"/>
                </a:lnTo>
                <a:lnTo>
                  <a:pt x="4072" y="777931"/>
                </a:lnTo>
                <a:lnTo>
                  <a:pt x="5866" y="829568"/>
                </a:lnTo>
                <a:lnTo>
                  <a:pt x="7721" y="886172"/>
                </a:lnTo>
                <a:lnTo>
                  <a:pt x="16061" y="944836"/>
                </a:lnTo>
                <a:lnTo>
                  <a:pt x="28234" y="1002787"/>
                </a:lnTo>
                <a:lnTo>
                  <a:pt x="46686" y="1055383"/>
                </a:lnTo>
                <a:lnTo>
                  <a:pt x="62443" y="1112271"/>
                </a:lnTo>
                <a:lnTo>
                  <a:pt x="83281" y="1171019"/>
                </a:lnTo>
                <a:lnTo>
                  <a:pt x="106212" y="1230319"/>
                </a:lnTo>
                <a:lnTo>
                  <a:pt x="131086" y="1289781"/>
                </a:lnTo>
                <a:lnTo>
                  <a:pt x="163004" y="1349292"/>
                </a:lnTo>
                <a:lnTo>
                  <a:pt x="196273" y="1408817"/>
                </a:lnTo>
                <a:lnTo>
                  <a:pt x="226122" y="1468347"/>
                </a:lnTo>
                <a:lnTo>
                  <a:pt x="265981" y="1526554"/>
                </a:lnTo>
                <a:lnTo>
                  <a:pt x="304837" y="1579226"/>
                </a:lnTo>
                <a:lnTo>
                  <a:pt x="347953" y="1634814"/>
                </a:lnTo>
                <a:lnTo>
                  <a:pt x="386451" y="1685386"/>
                </a:lnTo>
                <a:lnTo>
                  <a:pt x="424316" y="1733885"/>
                </a:lnTo>
                <a:lnTo>
                  <a:pt x="467139" y="1781768"/>
                </a:lnTo>
                <a:lnTo>
                  <a:pt x="506873" y="1828147"/>
                </a:lnTo>
                <a:lnTo>
                  <a:pt x="551573" y="1867612"/>
                </a:lnTo>
                <a:lnTo>
                  <a:pt x="598331" y="1904441"/>
                </a:lnTo>
                <a:lnTo>
                  <a:pt x="644376" y="1939165"/>
                </a:lnTo>
                <a:lnTo>
                  <a:pt x="699688" y="1975273"/>
                </a:lnTo>
                <a:lnTo>
                  <a:pt x="745551" y="1999840"/>
                </a:lnTo>
                <a:lnTo>
                  <a:pt x="802135" y="2025525"/>
                </a:lnTo>
                <a:lnTo>
                  <a:pt x="861035" y="2043338"/>
                </a:lnTo>
                <a:lnTo>
                  <a:pt x="907863" y="2054256"/>
                </a:lnTo>
                <a:lnTo>
                  <a:pt x="953930" y="2058080"/>
                </a:lnTo>
                <a:lnTo>
                  <a:pt x="1009249" y="2059372"/>
                </a:lnTo>
                <a:lnTo>
                  <a:pt x="1064421" y="2053306"/>
                </a:lnTo>
                <a:lnTo>
                  <a:pt x="1113536" y="2039369"/>
                </a:lnTo>
                <a:lnTo>
                  <a:pt x="1161456" y="2020348"/>
                </a:lnTo>
                <a:lnTo>
                  <a:pt x="1219727" y="1983807"/>
                </a:lnTo>
                <a:lnTo>
                  <a:pt x="1255731" y="1948911"/>
                </a:lnTo>
                <a:lnTo>
                  <a:pt x="1283808" y="1919269"/>
                </a:lnTo>
                <a:lnTo>
                  <a:pt x="1303188" y="1900708"/>
                </a:lnTo>
                <a:lnTo>
                  <a:pt x="1329935" y="1852926"/>
                </a:lnTo>
                <a:lnTo>
                  <a:pt x="1360305" y="1799243"/>
                </a:lnTo>
                <a:lnTo>
                  <a:pt x="1390460" y="1749098"/>
                </a:lnTo>
                <a:lnTo>
                  <a:pt x="1410528" y="1689609"/>
                </a:lnTo>
                <a:lnTo>
                  <a:pt x="1426687" y="1642679"/>
                </a:lnTo>
                <a:lnTo>
                  <a:pt x="1444705" y="1595259"/>
                </a:lnTo>
                <a:lnTo>
                  <a:pt x="1458422" y="1547695"/>
                </a:lnTo>
                <a:lnTo>
                  <a:pt x="1467336" y="1496560"/>
                </a:lnTo>
                <a:lnTo>
                  <a:pt x="1473507" y="1439517"/>
                </a:lnTo>
                <a:lnTo>
                  <a:pt x="1483712" y="1384251"/>
                </a:lnTo>
                <a:lnTo>
                  <a:pt x="1491588" y="1330834"/>
                </a:lnTo>
                <a:lnTo>
                  <a:pt x="1493429" y="1291253"/>
                </a:lnTo>
                <a:lnTo>
                  <a:pt x="1494248" y="1247204"/>
                </a:lnTo>
                <a:lnTo>
                  <a:pt x="1494612" y="1204696"/>
                </a:lnTo>
                <a:lnTo>
                  <a:pt x="1493451" y="1162432"/>
                </a:lnTo>
                <a:lnTo>
                  <a:pt x="1488525" y="1117190"/>
                </a:lnTo>
                <a:lnTo>
                  <a:pt x="1481926" y="1070624"/>
                </a:lnTo>
                <a:lnTo>
                  <a:pt x="1473260" y="1022146"/>
                </a:lnTo>
                <a:lnTo>
                  <a:pt x="1460590" y="969733"/>
                </a:lnTo>
                <a:lnTo>
                  <a:pt x="1442611" y="915570"/>
                </a:lnTo>
                <a:lnTo>
                  <a:pt x="1432260" y="888162"/>
                </a:lnTo>
                <a:lnTo>
                  <a:pt x="1420069" y="852692"/>
                </a:lnTo>
                <a:lnTo>
                  <a:pt x="1406649" y="811847"/>
                </a:lnTo>
                <a:lnTo>
                  <a:pt x="1392410" y="767420"/>
                </a:lnTo>
                <a:lnTo>
                  <a:pt x="1376304" y="727218"/>
                </a:lnTo>
                <a:lnTo>
                  <a:pt x="1358952" y="689834"/>
                </a:lnTo>
                <a:lnTo>
                  <a:pt x="1328647" y="630656"/>
                </a:lnTo>
                <a:lnTo>
                  <a:pt x="1304403" y="58331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MARTInkShape-279">
            <a:extLst>
              <a:ext uri="{FF2B5EF4-FFF2-40B4-BE49-F238E27FC236}">
                <a16:creationId xmlns:a16="http://schemas.microsoft.com/office/drawing/2014/main" id="{3D827C44-6328-436F-A01E-5D9941C853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81731" y="1916906"/>
            <a:ext cx="178551" cy="1869283"/>
          </a:xfrm>
          <a:custGeom>
            <a:avLst/>
            <a:gdLst/>
            <a:ahLst/>
            <a:cxnLst/>
            <a:rect l="0" t="0" r="0" b="0"/>
            <a:pathLst>
              <a:path w="178551" h="1869283">
                <a:moveTo>
                  <a:pt x="23769" y="0"/>
                </a:moveTo>
                <a:lnTo>
                  <a:pt x="23769" y="0"/>
                </a:lnTo>
                <a:lnTo>
                  <a:pt x="23769" y="6321"/>
                </a:lnTo>
                <a:lnTo>
                  <a:pt x="12966" y="44014"/>
                </a:lnTo>
                <a:lnTo>
                  <a:pt x="10636" y="95875"/>
                </a:lnTo>
                <a:lnTo>
                  <a:pt x="698" y="146322"/>
                </a:lnTo>
                <a:lnTo>
                  <a:pt x="176" y="191522"/>
                </a:lnTo>
                <a:lnTo>
                  <a:pt x="22" y="245483"/>
                </a:lnTo>
                <a:lnTo>
                  <a:pt x="1309" y="289021"/>
                </a:lnTo>
                <a:lnTo>
                  <a:pt x="6290" y="334829"/>
                </a:lnTo>
                <a:lnTo>
                  <a:pt x="9386" y="381646"/>
                </a:lnTo>
                <a:lnTo>
                  <a:pt x="10762" y="430235"/>
                </a:lnTo>
                <a:lnTo>
                  <a:pt x="11374" y="482698"/>
                </a:lnTo>
                <a:lnTo>
                  <a:pt x="11645" y="536883"/>
                </a:lnTo>
                <a:lnTo>
                  <a:pt x="11766" y="591834"/>
                </a:lnTo>
                <a:lnTo>
                  <a:pt x="11820" y="647124"/>
                </a:lnTo>
                <a:lnTo>
                  <a:pt x="11843" y="702566"/>
                </a:lnTo>
                <a:lnTo>
                  <a:pt x="11854" y="758075"/>
                </a:lnTo>
                <a:lnTo>
                  <a:pt x="11859" y="813613"/>
                </a:lnTo>
                <a:lnTo>
                  <a:pt x="8334" y="872693"/>
                </a:lnTo>
                <a:lnTo>
                  <a:pt x="5541" y="903264"/>
                </a:lnTo>
                <a:lnTo>
                  <a:pt x="2439" y="961926"/>
                </a:lnTo>
                <a:lnTo>
                  <a:pt x="1060" y="1018867"/>
                </a:lnTo>
                <a:lnTo>
                  <a:pt x="446" y="1075042"/>
                </a:lnTo>
                <a:lnTo>
                  <a:pt x="174" y="1130876"/>
                </a:lnTo>
                <a:lnTo>
                  <a:pt x="53" y="1186560"/>
                </a:lnTo>
                <a:lnTo>
                  <a:pt x="0" y="1242176"/>
                </a:lnTo>
                <a:lnTo>
                  <a:pt x="3504" y="1294235"/>
                </a:lnTo>
                <a:lnTo>
                  <a:pt x="8147" y="1343830"/>
                </a:lnTo>
                <a:lnTo>
                  <a:pt x="10212" y="1392331"/>
                </a:lnTo>
                <a:lnTo>
                  <a:pt x="14657" y="1436817"/>
                </a:lnTo>
                <a:lnTo>
                  <a:pt x="22365" y="1478638"/>
                </a:lnTo>
                <a:lnTo>
                  <a:pt x="34610" y="1519273"/>
                </a:lnTo>
                <a:lnTo>
                  <a:pt x="45344" y="1559382"/>
                </a:lnTo>
                <a:lnTo>
                  <a:pt x="58825" y="1615623"/>
                </a:lnTo>
                <a:lnTo>
                  <a:pt x="74725" y="1665800"/>
                </a:lnTo>
                <a:lnTo>
                  <a:pt x="97482" y="1723842"/>
                </a:lnTo>
                <a:lnTo>
                  <a:pt x="133091" y="1781047"/>
                </a:lnTo>
                <a:lnTo>
                  <a:pt x="150972" y="1818007"/>
                </a:lnTo>
                <a:lnTo>
                  <a:pt x="154387" y="1827972"/>
                </a:lnTo>
                <a:lnTo>
                  <a:pt x="175234" y="1857280"/>
                </a:lnTo>
                <a:lnTo>
                  <a:pt x="178550" y="186928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MARTInkShape-280">
            <a:extLst>
              <a:ext uri="{FF2B5EF4-FFF2-40B4-BE49-F238E27FC236}">
                <a16:creationId xmlns:a16="http://schemas.microsoft.com/office/drawing/2014/main" id="{2859F42A-0962-45F2-96E4-AAABA25D8B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50719" y="1859044"/>
            <a:ext cx="4929139" cy="2010482"/>
          </a:xfrm>
          <a:custGeom>
            <a:avLst/>
            <a:gdLst/>
            <a:ahLst/>
            <a:cxnLst/>
            <a:rect l="0" t="0" r="0" b="0"/>
            <a:pathLst>
              <a:path w="4929139" h="2010482">
                <a:moveTo>
                  <a:pt x="0" y="129300"/>
                </a:moveTo>
                <a:lnTo>
                  <a:pt x="0" y="129300"/>
                </a:lnTo>
                <a:lnTo>
                  <a:pt x="0" y="122979"/>
                </a:lnTo>
                <a:lnTo>
                  <a:pt x="1323" y="121117"/>
                </a:lnTo>
                <a:lnTo>
                  <a:pt x="3527" y="119876"/>
                </a:lnTo>
                <a:lnTo>
                  <a:pt x="16572" y="117884"/>
                </a:lnTo>
                <a:lnTo>
                  <a:pt x="18985" y="116397"/>
                </a:lnTo>
                <a:lnTo>
                  <a:pt x="20595" y="114084"/>
                </a:lnTo>
                <a:lnTo>
                  <a:pt x="21667" y="111218"/>
                </a:lnTo>
                <a:lnTo>
                  <a:pt x="23705" y="109308"/>
                </a:lnTo>
                <a:lnTo>
                  <a:pt x="33875" y="105990"/>
                </a:lnTo>
                <a:lnTo>
                  <a:pt x="91646" y="105500"/>
                </a:lnTo>
                <a:lnTo>
                  <a:pt x="145259" y="105488"/>
                </a:lnTo>
                <a:lnTo>
                  <a:pt x="202720" y="105487"/>
                </a:lnTo>
                <a:lnTo>
                  <a:pt x="256414" y="105487"/>
                </a:lnTo>
                <a:lnTo>
                  <a:pt x="302340" y="105487"/>
                </a:lnTo>
                <a:lnTo>
                  <a:pt x="349461" y="105487"/>
                </a:lnTo>
                <a:lnTo>
                  <a:pt x="396938" y="105487"/>
                </a:lnTo>
                <a:lnTo>
                  <a:pt x="444518" y="99167"/>
                </a:lnTo>
                <a:lnTo>
                  <a:pt x="498451" y="95236"/>
                </a:lnTo>
                <a:lnTo>
                  <a:pt x="550003" y="94071"/>
                </a:lnTo>
                <a:lnTo>
                  <a:pt x="605112" y="93726"/>
                </a:lnTo>
                <a:lnTo>
                  <a:pt x="663333" y="87303"/>
                </a:lnTo>
                <a:lnTo>
                  <a:pt x="706242" y="84176"/>
                </a:lnTo>
                <a:lnTo>
                  <a:pt x="750448" y="82787"/>
                </a:lnTo>
                <a:lnTo>
                  <a:pt x="792144" y="82169"/>
                </a:lnTo>
                <a:lnTo>
                  <a:pt x="836251" y="78366"/>
                </a:lnTo>
                <a:lnTo>
                  <a:pt x="882313" y="73590"/>
                </a:lnTo>
                <a:lnTo>
                  <a:pt x="929243" y="71467"/>
                </a:lnTo>
                <a:lnTo>
                  <a:pt x="976560" y="70523"/>
                </a:lnTo>
                <a:lnTo>
                  <a:pt x="1024047" y="70104"/>
                </a:lnTo>
                <a:lnTo>
                  <a:pt x="1071611" y="69918"/>
                </a:lnTo>
                <a:lnTo>
                  <a:pt x="1119209" y="66307"/>
                </a:lnTo>
                <a:lnTo>
                  <a:pt x="1166822" y="61615"/>
                </a:lnTo>
                <a:lnTo>
                  <a:pt x="1214441" y="59530"/>
                </a:lnTo>
                <a:lnTo>
                  <a:pt x="1262064" y="58603"/>
                </a:lnTo>
                <a:lnTo>
                  <a:pt x="1311011" y="58192"/>
                </a:lnTo>
                <a:lnTo>
                  <a:pt x="1363634" y="58009"/>
                </a:lnTo>
                <a:lnTo>
                  <a:pt x="1414361" y="57927"/>
                </a:lnTo>
                <a:lnTo>
                  <a:pt x="1464689" y="56568"/>
                </a:lnTo>
                <a:lnTo>
                  <a:pt x="1517924" y="51554"/>
                </a:lnTo>
                <a:lnTo>
                  <a:pt x="1568925" y="48444"/>
                </a:lnTo>
                <a:lnTo>
                  <a:pt x="1620695" y="47062"/>
                </a:lnTo>
                <a:lnTo>
                  <a:pt x="1678983" y="46447"/>
                </a:lnTo>
                <a:lnTo>
                  <a:pt x="1733110" y="46174"/>
                </a:lnTo>
                <a:lnTo>
                  <a:pt x="1786271" y="44730"/>
                </a:lnTo>
                <a:lnTo>
                  <a:pt x="1845176" y="39679"/>
                </a:lnTo>
                <a:lnTo>
                  <a:pt x="1903105" y="36552"/>
                </a:lnTo>
                <a:lnTo>
                  <a:pt x="1959720" y="35162"/>
                </a:lnTo>
                <a:lnTo>
                  <a:pt x="2015750" y="34544"/>
                </a:lnTo>
                <a:lnTo>
                  <a:pt x="2071521" y="30741"/>
                </a:lnTo>
                <a:lnTo>
                  <a:pt x="2128499" y="25965"/>
                </a:lnTo>
                <a:lnTo>
                  <a:pt x="2158509" y="24691"/>
                </a:lnTo>
                <a:lnTo>
                  <a:pt x="2189100" y="23842"/>
                </a:lnTo>
                <a:lnTo>
                  <a:pt x="2247784" y="19371"/>
                </a:lnTo>
                <a:lnTo>
                  <a:pt x="2304733" y="14297"/>
                </a:lnTo>
                <a:lnTo>
                  <a:pt x="2360913" y="12041"/>
                </a:lnTo>
                <a:lnTo>
                  <a:pt x="2416749" y="11039"/>
                </a:lnTo>
                <a:lnTo>
                  <a:pt x="2473757" y="10594"/>
                </a:lnTo>
                <a:lnTo>
                  <a:pt x="2503776" y="10475"/>
                </a:lnTo>
                <a:lnTo>
                  <a:pt x="2534371" y="10396"/>
                </a:lnTo>
                <a:lnTo>
                  <a:pt x="2593061" y="6780"/>
                </a:lnTo>
                <a:lnTo>
                  <a:pt x="2650013" y="2086"/>
                </a:lnTo>
                <a:lnTo>
                  <a:pt x="2706193" y="0"/>
                </a:lnTo>
                <a:lnTo>
                  <a:pt x="2762030" y="2600"/>
                </a:lnTo>
                <a:lnTo>
                  <a:pt x="2819038" y="6843"/>
                </a:lnTo>
                <a:lnTo>
                  <a:pt x="2849057" y="7974"/>
                </a:lnTo>
                <a:lnTo>
                  <a:pt x="2907987" y="9231"/>
                </a:lnTo>
                <a:lnTo>
                  <a:pt x="2960636" y="9790"/>
                </a:lnTo>
                <a:lnTo>
                  <a:pt x="3014023" y="10039"/>
                </a:lnTo>
                <a:lnTo>
                  <a:pt x="3068618" y="10149"/>
                </a:lnTo>
                <a:lnTo>
                  <a:pt x="3123750" y="10198"/>
                </a:lnTo>
                <a:lnTo>
                  <a:pt x="3175594" y="13748"/>
                </a:lnTo>
                <a:lnTo>
                  <a:pt x="3226416" y="18412"/>
                </a:lnTo>
                <a:lnTo>
                  <a:pt x="3279872" y="20485"/>
                </a:lnTo>
                <a:lnTo>
                  <a:pt x="3330971" y="24934"/>
                </a:lnTo>
                <a:lnTo>
                  <a:pt x="3380140" y="29998"/>
                </a:lnTo>
                <a:lnTo>
                  <a:pt x="3428451" y="32249"/>
                </a:lnTo>
                <a:lnTo>
                  <a:pt x="3472853" y="36777"/>
                </a:lnTo>
                <a:lnTo>
                  <a:pt x="3515959" y="43200"/>
                </a:lnTo>
                <a:lnTo>
                  <a:pt x="3561575" y="50463"/>
                </a:lnTo>
                <a:lnTo>
                  <a:pt x="3604780" y="58102"/>
                </a:lnTo>
                <a:lnTo>
                  <a:pt x="3647353" y="65906"/>
                </a:lnTo>
                <a:lnTo>
                  <a:pt x="3692734" y="73785"/>
                </a:lnTo>
                <a:lnTo>
                  <a:pt x="3735834" y="81696"/>
                </a:lnTo>
                <a:lnTo>
                  <a:pt x="3777037" y="89622"/>
                </a:lnTo>
                <a:lnTo>
                  <a:pt x="3817398" y="97554"/>
                </a:lnTo>
                <a:lnTo>
                  <a:pt x="3857385" y="105489"/>
                </a:lnTo>
                <a:lnTo>
                  <a:pt x="3897206" y="112103"/>
                </a:lnTo>
                <a:lnTo>
                  <a:pt x="3955489" y="117149"/>
                </a:lnTo>
                <a:lnTo>
                  <a:pt x="4008183" y="126434"/>
                </a:lnTo>
                <a:lnTo>
                  <a:pt x="4063777" y="136241"/>
                </a:lnTo>
                <a:lnTo>
                  <a:pt x="4113029" y="139735"/>
                </a:lnTo>
                <a:lnTo>
                  <a:pt x="4169424" y="144443"/>
                </a:lnTo>
                <a:lnTo>
                  <a:pt x="4224809" y="151400"/>
                </a:lnTo>
                <a:lnTo>
                  <a:pt x="4273967" y="152774"/>
                </a:lnTo>
                <a:lnTo>
                  <a:pt x="4321894" y="153045"/>
                </a:lnTo>
                <a:lnTo>
                  <a:pt x="4344425" y="151760"/>
                </a:lnTo>
                <a:lnTo>
                  <a:pt x="4396907" y="142307"/>
                </a:lnTo>
                <a:lnTo>
                  <a:pt x="4421048" y="140209"/>
                </a:lnTo>
                <a:lnTo>
                  <a:pt x="4460617" y="130432"/>
                </a:lnTo>
                <a:lnTo>
                  <a:pt x="4480496" y="128312"/>
                </a:lnTo>
                <a:lnTo>
                  <a:pt x="4503979" y="119093"/>
                </a:lnTo>
                <a:lnTo>
                  <a:pt x="4552152" y="117407"/>
                </a:lnTo>
                <a:lnTo>
                  <a:pt x="4560091" y="120927"/>
                </a:lnTo>
                <a:lnTo>
                  <a:pt x="4568030" y="125579"/>
                </a:lnTo>
                <a:lnTo>
                  <a:pt x="4579936" y="129520"/>
                </a:lnTo>
                <a:lnTo>
                  <a:pt x="4587875" y="135130"/>
                </a:lnTo>
                <a:lnTo>
                  <a:pt x="4611687" y="167496"/>
                </a:lnTo>
                <a:lnTo>
                  <a:pt x="4616097" y="183317"/>
                </a:lnTo>
                <a:lnTo>
                  <a:pt x="4617273" y="193093"/>
                </a:lnTo>
                <a:lnTo>
                  <a:pt x="4625636" y="211010"/>
                </a:lnTo>
                <a:lnTo>
                  <a:pt x="4646242" y="250391"/>
                </a:lnTo>
                <a:lnTo>
                  <a:pt x="4663569" y="308161"/>
                </a:lnTo>
                <a:lnTo>
                  <a:pt x="4672843" y="361892"/>
                </a:lnTo>
                <a:lnTo>
                  <a:pt x="4683605" y="407825"/>
                </a:lnTo>
                <a:lnTo>
                  <a:pt x="4695174" y="454948"/>
                </a:lnTo>
                <a:lnTo>
                  <a:pt x="4700659" y="508745"/>
                </a:lnTo>
                <a:lnTo>
                  <a:pt x="4708604" y="566578"/>
                </a:lnTo>
                <a:lnTo>
                  <a:pt x="4713017" y="625606"/>
                </a:lnTo>
                <a:lnTo>
                  <a:pt x="4720645" y="684988"/>
                </a:lnTo>
                <a:lnTo>
                  <a:pt x="4724054" y="728168"/>
                </a:lnTo>
                <a:lnTo>
                  <a:pt x="4726891" y="772495"/>
                </a:lnTo>
                <a:lnTo>
                  <a:pt x="4732564" y="814244"/>
                </a:lnTo>
                <a:lnTo>
                  <a:pt x="4735965" y="858376"/>
                </a:lnTo>
                <a:lnTo>
                  <a:pt x="4738800" y="904448"/>
                </a:lnTo>
                <a:lnTo>
                  <a:pt x="4744471" y="951383"/>
                </a:lnTo>
                <a:lnTo>
                  <a:pt x="4751400" y="998701"/>
                </a:lnTo>
                <a:lnTo>
                  <a:pt x="4757567" y="1047513"/>
                </a:lnTo>
                <a:lnTo>
                  <a:pt x="4760307" y="1100075"/>
                </a:lnTo>
                <a:lnTo>
                  <a:pt x="4765053" y="1150776"/>
                </a:lnTo>
                <a:lnTo>
                  <a:pt x="4771572" y="1199769"/>
                </a:lnTo>
                <a:lnTo>
                  <a:pt x="4778879" y="1248001"/>
                </a:lnTo>
                <a:lnTo>
                  <a:pt x="4786537" y="1292368"/>
                </a:lnTo>
                <a:lnTo>
                  <a:pt x="4794349" y="1335459"/>
                </a:lnTo>
                <a:lnTo>
                  <a:pt x="4802232" y="1381068"/>
                </a:lnTo>
                <a:lnTo>
                  <a:pt x="4813672" y="1427798"/>
                </a:lnTo>
                <a:lnTo>
                  <a:pt x="4826254" y="1473702"/>
                </a:lnTo>
                <a:lnTo>
                  <a:pt x="4836255" y="1516152"/>
                </a:lnTo>
                <a:lnTo>
                  <a:pt x="4855644" y="1570918"/>
                </a:lnTo>
                <a:lnTo>
                  <a:pt x="4871825" y="1626980"/>
                </a:lnTo>
                <a:lnTo>
                  <a:pt x="4884998" y="1679162"/>
                </a:lnTo>
                <a:lnTo>
                  <a:pt x="4901301" y="1734696"/>
                </a:lnTo>
                <a:lnTo>
                  <a:pt x="4914915" y="1789598"/>
                </a:lnTo>
                <a:lnTo>
                  <a:pt x="4919758" y="1803394"/>
                </a:lnTo>
                <a:lnTo>
                  <a:pt x="4924995" y="1813935"/>
                </a:lnTo>
                <a:lnTo>
                  <a:pt x="4928635" y="1835588"/>
                </a:lnTo>
                <a:lnTo>
                  <a:pt x="4929138" y="1853330"/>
                </a:lnTo>
                <a:lnTo>
                  <a:pt x="4927832" y="1854122"/>
                </a:lnTo>
                <a:lnTo>
                  <a:pt x="4914487" y="1855613"/>
                </a:lnTo>
                <a:lnTo>
                  <a:pt x="4907175" y="1855688"/>
                </a:lnTo>
                <a:lnTo>
                  <a:pt x="4878710" y="1845453"/>
                </a:lnTo>
                <a:lnTo>
                  <a:pt x="4860616" y="1842803"/>
                </a:lnTo>
                <a:lnTo>
                  <a:pt x="4832935" y="1834441"/>
                </a:lnTo>
                <a:lnTo>
                  <a:pt x="4818940" y="1831702"/>
                </a:lnTo>
                <a:lnTo>
                  <a:pt x="4800978" y="1824046"/>
                </a:lnTo>
                <a:lnTo>
                  <a:pt x="4746067" y="1812161"/>
                </a:lnTo>
                <a:lnTo>
                  <a:pt x="4690465" y="1808618"/>
                </a:lnTo>
                <a:lnTo>
                  <a:pt x="4631453" y="1808152"/>
                </a:lnTo>
                <a:lnTo>
                  <a:pt x="4577570" y="1808095"/>
                </a:lnTo>
                <a:lnTo>
                  <a:pt x="4531610" y="1808085"/>
                </a:lnTo>
                <a:lnTo>
                  <a:pt x="4484480" y="1808082"/>
                </a:lnTo>
                <a:lnTo>
                  <a:pt x="4437001" y="1814402"/>
                </a:lnTo>
                <a:lnTo>
                  <a:pt x="4383098" y="1818332"/>
                </a:lnTo>
                <a:lnTo>
                  <a:pt x="4331556" y="1819497"/>
                </a:lnTo>
                <a:lnTo>
                  <a:pt x="4276449" y="1826162"/>
                </a:lnTo>
                <a:lnTo>
                  <a:pt x="4218229" y="1830196"/>
                </a:lnTo>
                <a:lnTo>
                  <a:pt x="4159087" y="1837711"/>
                </a:lnTo>
                <a:lnTo>
                  <a:pt x="4115961" y="1844621"/>
                </a:lnTo>
                <a:lnTo>
                  <a:pt x="4071661" y="1850780"/>
                </a:lnTo>
                <a:lnTo>
                  <a:pt x="4029923" y="1853516"/>
                </a:lnTo>
                <a:lnTo>
                  <a:pt x="3985795" y="1858261"/>
                </a:lnTo>
                <a:lnTo>
                  <a:pt x="3939725" y="1864779"/>
                </a:lnTo>
                <a:lnTo>
                  <a:pt x="3892791" y="1872086"/>
                </a:lnTo>
                <a:lnTo>
                  <a:pt x="3845474" y="1879743"/>
                </a:lnTo>
                <a:lnTo>
                  <a:pt x="3797984" y="1887556"/>
                </a:lnTo>
                <a:lnTo>
                  <a:pt x="3750420" y="1895438"/>
                </a:lnTo>
                <a:lnTo>
                  <a:pt x="3699294" y="1899823"/>
                </a:lnTo>
                <a:lnTo>
                  <a:pt x="3647027" y="1903095"/>
                </a:lnTo>
                <a:lnTo>
                  <a:pt x="3597338" y="1908959"/>
                </a:lnTo>
                <a:lnTo>
                  <a:pt x="3545268" y="1915975"/>
                </a:lnTo>
                <a:lnTo>
                  <a:pt x="3492580" y="1923503"/>
                </a:lnTo>
                <a:lnTo>
                  <a:pt x="3442706" y="1931258"/>
                </a:lnTo>
                <a:lnTo>
                  <a:pt x="3390553" y="1935587"/>
                </a:lnTo>
                <a:lnTo>
                  <a:pt x="3336506" y="1938833"/>
                </a:lnTo>
                <a:lnTo>
                  <a:pt x="3281617" y="1944686"/>
                </a:lnTo>
                <a:lnTo>
                  <a:pt x="3226354" y="1951697"/>
                </a:lnTo>
                <a:lnTo>
                  <a:pt x="3170925" y="1959223"/>
                </a:lnTo>
                <a:lnTo>
                  <a:pt x="3115421" y="1966978"/>
                </a:lnTo>
                <a:lnTo>
                  <a:pt x="3059884" y="1971306"/>
                </a:lnTo>
                <a:lnTo>
                  <a:pt x="3004334" y="1974553"/>
                </a:lnTo>
                <a:lnTo>
                  <a:pt x="2948776" y="1980405"/>
                </a:lnTo>
                <a:lnTo>
                  <a:pt x="2893217" y="1983888"/>
                </a:lnTo>
                <a:lnTo>
                  <a:pt x="2836332" y="1986759"/>
                </a:lnTo>
                <a:lnTo>
                  <a:pt x="2806346" y="1989377"/>
                </a:lnTo>
                <a:lnTo>
                  <a:pt x="2775773" y="1992445"/>
                </a:lnTo>
                <a:lnTo>
                  <a:pt x="2717107" y="1995854"/>
                </a:lnTo>
                <a:lnTo>
                  <a:pt x="2658843" y="1997369"/>
                </a:lnTo>
                <a:lnTo>
                  <a:pt x="2628489" y="1997773"/>
                </a:lnTo>
                <a:lnTo>
                  <a:pt x="2597670" y="1998042"/>
                </a:lnTo>
                <a:lnTo>
                  <a:pt x="2538732" y="1998342"/>
                </a:lnTo>
                <a:lnTo>
                  <a:pt x="2480345" y="1999798"/>
                </a:lnTo>
                <a:lnTo>
                  <a:pt x="2449960" y="2002038"/>
                </a:lnTo>
                <a:lnTo>
                  <a:pt x="2419119" y="2004854"/>
                </a:lnTo>
                <a:lnTo>
                  <a:pt x="2360156" y="2007984"/>
                </a:lnTo>
                <a:lnTo>
                  <a:pt x="2301760" y="2009375"/>
                </a:lnTo>
                <a:lnTo>
                  <a:pt x="2271371" y="2009745"/>
                </a:lnTo>
                <a:lnTo>
                  <a:pt x="2240529" y="2009993"/>
                </a:lnTo>
                <a:lnTo>
                  <a:pt x="2181565" y="2010267"/>
                </a:lnTo>
                <a:lnTo>
                  <a:pt x="2124490" y="2010390"/>
                </a:lnTo>
                <a:lnTo>
                  <a:pt x="2068256" y="2010444"/>
                </a:lnTo>
                <a:lnTo>
                  <a:pt x="2008866" y="2010468"/>
                </a:lnTo>
                <a:lnTo>
                  <a:pt x="1978213" y="2010474"/>
                </a:lnTo>
                <a:lnTo>
                  <a:pt x="1919459" y="2010481"/>
                </a:lnTo>
                <a:lnTo>
                  <a:pt x="1862478" y="2009162"/>
                </a:lnTo>
                <a:lnTo>
                  <a:pt x="1806286" y="2004166"/>
                </a:lnTo>
                <a:lnTo>
                  <a:pt x="1750443" y="2001063"/>
                </a:lnTo>
                <a:lnTo>
                  <a:pt x="1696079" y="1999684"/>
                </a:lnTo>
                <a:lnTo>
                  <a:pt x="1645459" y="1999071"/>
                </a:lnTo>
                <a:lnTo>
                  <a:pt x="1592974" y="1998799"/>
                </a:lnTo>
                <a:lnTo>
                  <a:pt x="1540103" y="1998678"/>
                </a:lnTo>
                <a:lnTo>
                  <a:pt x="1490147" y="1998624"/>
                </a:lnTo>
                <a:lnTo>
                  <a:pt x="1437957" y="1998600"/>
                </a:lnTo>
                <a:lnTo>
                  <a:pt x="1385217" y="1998590"/>
                </a:lnTo>
                <a:lnTo>
                  <a:pt x="1335318" y="1998585"/>
                </a:lnTo>
                <a:lnTo>
                  <a:pt x="1286682" y="1998583"/>
                </a:lnTo>
                <a:lnTo>
                  <a:pt x="1237285" y="1997259"/>
                </a:lnTo>
                <a:lnTo>
                  <a:pt x="1184464" y="1992261"/>
                </a:lnTo>
                <a:lnTo>
                  <a:pt x="1133647" y="1989158"/>
                </a:lnTo>
                <a:lnTo>
                  <a:pt x="1084603" y="1987778"/>
                </a:lnTo>
                <a:lnTo>
                  <a:pt x="1036347" y="1987165"/>
                </a:lnTo>
                <a:lnTo>
                  <a:pt x="988443" y="1986893"/>
                </a:lnTo>
                <a:lnTo>
                  <a:pt x="940693" y="1986772"/>
                </a:lnTo>
                <a:lnTo>
                  <a:pt x="893013" y="1986718"/>
                </a:lnTo>
                <a:lnTo>
                  <a:pt x="845364" y="1986694"/>
                </a:lnTo>
                <a:lnTo>
                  <a:pt x="799050" y="1986683"/>
                </a:lnTo>
                <a:lnTo>
                  <a:pt x="756418" y="1986679"/>
                </a:lnTo>
                <a:lnTo>
                  <a:pt x="715422" y="1986676"/>
                </a:lnTo>
                <a:lnTo>
                  <a:pt x="675153" y="1986676"/>
                </a:lnTo>
                <a:lnTo>
                  <a:pt x="617940" y="1986675"/>
                </a:lnTo>
                <a:lnTo>
                  <a:pt x="573354" y="1986675"/>
                </a:lnTo>
                <a:lnTo>
                  <a:pt x="515079" y="1986675"/>
                </a:lnTo>
                <a:lnTo>
                  <a:pt x="461029" y="1986675"/>
                </a:lnTo>
                <a:lnTo>
                  <a:pt x="402121" y="1987998"/>
                </a:lnTo>
                <a:lnTo>
                  <a:pt x="367645" y="1996926"/>
                </a:lnTo>
                <a:lnTo>
                  <a:pt x="331283" y="1988185"/>
                </a:lnTo>
                <a:lnTo>
                  <a:pt x="328011" y="1986358"/>
                </a:lnTo>
                <a:lnTo>
                  <a:pt x="325830" y="1983818"/>
                </a:lnTo>
                <a:lnTo>
                  <a:pt x="324376" y="1980801"/>
                </a:lnTo>
                <a:lnTo>
                  <a:pt x="322084" y="1978791"/>
                </a:lnTo>
                <a:lnTo>
                  <a:pt x="316010" y="1976556"/>
                </a:lnTo>
                <a:lnTo>
                  <a:pt x="298314" y="1974815"/>
                </a:lnTo>
                <a:lnTo>
                  <a:pt x="291530" y="1968462"/>
                </a:lnTo>
                <a:lnTo>
                  <a:pt x="288319" y="1961824"/>
                </a:lnTo>
                <a:lnTo>
                  <a:pt x="273699" y="1902800"/>
                </a:lnTo>
                <a:lnTo>
                  <a:pt x="256581" y="1845769"/>
                </a:lnTo>
                <a:lnTo>
                  <a:pt x="238125" y="178426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6A4120B-EA33-489D-9B5F-E838672D9954}"/>
                  </a:ext>
                </a:extLst>
              </p14:cNvPr>
              <p14:cNvContentPartPr/>
              <p14:nvPr/>
            </p14:nvContentPartPr>
            <p14:xfrm>
              <a:off x="5191328" y="2684253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6A4120B-EA33-489D-9B5F-E838672D99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2328" y="26752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58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Ecuación completa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2916F-FBAB-4CD3-AE79-0E93952909B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0654404">
            <a:off x="7957215" y="1950730"/>
            <a:ext cx="2751112" cy="31127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176EC5-745A-4A14-9535-06CFEC24427C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27717" t="39995" r="19456" b="37965"/>
          <a:stretch/>
        </p:blipFill>
        <p:spPr>
          <a:xfrm>
            <a:off x="5168348" y="5297106"/>
            <a:ext cx="5552661" cy="1302476"/>
          </a:xfrm>
          <a:prstGeom prst="rect">
            <a:avLst/>
          </a:prstGeom>
        </p:spPr>
      </p:pic>
      <p:sp>
        <p:nvSpPr>
          <p:cNvPr id="7" name="SMARTInkShape-281">
            <a:extLst>
              <a:ext uri="{FF2B5EF4-FFF2-40B4-BE49-F238E27FC236}">
                <a16:creationId xmlns:a16="http://schemas.microsoft.com/office/drawing/2014/main" id="{1D25D825-A80D-4A75-8C1B-26EB4B1BEC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43108" y="3274219"/>
            <a:ext cx="2383788" cy="2309769"/>
          </a:xfrm>
          <a:custGeom>
            <a:avLst/>
            <a:gdLst/>
            <a:ahLst/>
            <a:cxnLst/>
            <a:rect l="0" t="0" r="0" b="0"/>
            <a:pathLst>
              <a:path w="2383788" h="2309769">
                <a:moveTo>
                  <a:pt x="1331798" y="428625"/>
                </a:moveTo>
                <a:lnTo>
                  <a:pt x="1331798" y="428625"/>
                </a:lnTo>
                <a:lnTo>
                  <a:pt x="1383449" y="428625"/>
                </a:lnTo>
                <a:lnTo>
                  <a:pt x="1391354" y="425097"/>
                </a:lnTo>
                <a:lnTo>
                  <a:pt x="1399279" y="420442"/>
                </a:lnTo>
                <a:lnTo>
                  <a:pt x="1415145" y="417454"/>
                </a:lnTo>
                <a:lnTo>
                  <a:pt x="1419112" y="417209"/>
                </a:lnTo>
                <a:lnTo>
                  <a:pt x="1427049" y="413409"/>
                </a:lnTo>
                <a:lnTo>
                  <a:pt x="1434986" y="408633"/>
                </a:lnTo>
                <a:lnTo>
                  <a:pt x="1471156" y="394605"/>
                </a:lnTo>
                <a:lnTo>
                  <a:pt x="1483484" y="385059"/>
                </a:lnTo>
                <a:lnTo>
                  <a:pt x="1494776" y="380880"/>
                </a:lnTo>
                <a:lnTo>
                  <a:pt x="1522314" y="360476"/>
                </a:lnTo>
                <a:lnTo>
                  <a:pt x="1530243" y="357326"/>
                </a:lnTo>
                <a:lnTo>
                  <a:pt x="1558018" y="336678"/>
                </a:lnTo>
                <a:lnTo>
                  <a:pt x="1565955" y="333520"/>
                </a:lnTo>
                <a:lnTo>
                  <a:pt x="1621762" y="289689"/>
                </a:lnTo>
                <a:lnTo>
                  <a:pt x="1636289" y="279126"/>
                </a:lnTo>
                <a:lnTo>
                  <a:pt x="1674532" y="261201"/>
                </a:lnTo>
                <a:lnTo>
                  <a:pt x="1711032" y="234113"/>
                </a:lnTo>
                <a:lnTo>
                  <a:pt x="1757717" y="213575"/>
                </a:lnTo>
                <a:lnTo>
                  <a:pt x="1804617" y="186488"/>
                </a:lnTo>
                <a:lnTo>
                  <a:pt x="1864115" y="162227"/>
                </a:lnTo>
                <a:lnTo>
                  <a:pt x="1881252" y="156987"/>
                </a:lnTo>
                <a:lnTo>
                  <a:pt x="1883310" y="154929"/>
                </a:lnTo>
                <a:lnTo>
                  <a:pt x="1883358" y="152234"/>
                </a:lnTo>
                <a:lnTo>
                  <a:pt x="1882067" y="149114"/>
                </a:lnTo>
                <a:lnTo>
                  <a:pt x="1883852" y="145711"/>
                </a:lnTo>
                <a:lnTo>
                  <a:pt x="1918407" y="118996"/>
                </a:lnTo>
                <a:lnTo>
                  <a:pt x="1936439" y="110664"/>
                </a:lnTo>
                <a:lnTo>
                  <a:pt x="1960703" y="101528"/>
                </a:lnTo>
                <a:lnTo>
                  <a:pt x="1985840" y="83125"/>
                </a:lnTo>
                <a:lnTo>
                  <a:pt x="2008679" y="67425"/>
                </a:lnTo>
                <a:lnTo>
                  <a:pt x="2067437" y="39028"/>
                </a:lnTo>
                <a:lnTo>
                  <a:pt x="2076791" y="35867"/>
                </a:lnTo>
                <a:lnTo>
                  <a:pt x="2105638" y="15210"/>
                </a:lnTo>
                <a:lnTo>
                  <a:pt x="2138935" y="8668"/>
                </a:lnTo>
                <a:lnTo>
                  <a:pt x="2148255" y="3852"/>
                </a:lnTo>
                <a:lnTo>
                  <a:pt x="2162262" y="1141"/>
                </a:lnTo>
                <a:lnTo>
                  <a:pt x="2216739" y="29"/>
                </a:lnTo>
                <a:lnTo>
                  <a:pt x="2270729" y="0"/>
                </a:lnTo>
                <a:lnTo>
                  <a:pt x="2281795" y="3528"/>
                </a:lnTo>
                <a:lnTo>
                  <a:pt x="2291123" y="8182"/>
                </a:lnTo>
                <a:lnTo>
                  <a:pt x="2315951" y="12902"/>
                </a:lnTo>
                <a:lnTo>
                  <a:pt x="2331903" y="21265"/>
                </a:lnTo>
                <a:lnTo>
                  <a:pt x="2335879" y="22114"/>
                </a:lnTo>
                <a:lnTo>
                  <a:pt x="2347794" y="29630"/>
                </a:lnTo>
                <a:lnTo>
                  <a:pt x="2352207" y="36540"/>
                </a:lnTo>
                <a:lnTo>
                  <a:pt x="2353382" y="40235"/>
                </a:lnTo>
                <a:lnTo>
                  <a:pt x="2355491" y="42698"/>
                </a:lnTo>
                <a:lnTo>
                  <a:pt x="2361359" y="45435"/>
                </a:lnTo>
                <a:lnTo>
                  <a:pt x="2363454" y="47488"/>
                </a:lnTo>
                <a:lnTo>
                  <a:pt x="2376821" y="71662"/>
                </a:lnTo>
                <a:lnTo>
                  <a:pt x="2379517" y="106913"/>
                </a:lnTo>
                <a:lnTo>
                  <a:pt x="2379534" y="112781"/>
                </a:lnTo>
                <a:lnTo>
                  <a:pt x="2376015" y="119798"/>
                </a:lnTo>
                <a:lnTo>
                  <a:pt x="2373223" y="123522"/>
                </a:lnTo>
                <a:lnTo>
                  <a:pt x="2374009" y="128650"/>
                </a:lnTo>
                <a:lnTo>
                  <a:pt x="2383787" y="147185"/>
                </a:lnTo>
                <a:lnTo>
                  <a:pt x="2383697" y="152363"/>
                </a:lnTo>
                <a:lnTo>
                  <a:pt x="2378772" y="174306"/>
                </a:lnTo>
                <a:lnTo>
                  <a:pt x="2370233" y="190437"/>
                </a:lnTo>
                <a:lnTo>
                  <a:pt x="2361833" y="212683"/>
                </a:lnTo>
                <a:lnTo>
                  <a:pt x="2335379" y="249813"/>
                </a:lnTo>
                <a:lnTo>
                  <a:pt x="2332136" y="257872"/>
                </a:lnTo>
                <a:lnTo>
                  <a:pt x="2288238" y="316396"/>
                </a:lnTo>
                <a:lnTo>
                  <a:pt x="2233145" y="372616"/>
                </a:lnTo>
                <a:lnTo>
                  <a:pt x="2177206" y="428560"/>
                </a:lnTo>
                <a:lnTo>
                  <a:pt x="2149807" y="452432"/>
                </a:lnTo>
                <a:lnTo>
                  <a:pt x="2118347" y="472721"/>
                </a:lnTo>
                <a:lnTo>
                  <a:pt x="2110000" y="476005"/>
                </a:lnTo>
                <a:lnTo>
                  <a:pt x="2051248" y="519935"/>
                </a:lnTo>
                <a:lnTo>
                  <a:pt x="2026427" y="542398"/>
                </a:lnTo>
                <a:lnTo>
                  <a:pt x="2010474" y="550170"/>
                </a:lnTo>
                <a:lnTo>
                  <a:pt x="1988263" y="564053"/>
                </a:lnTo>
                <a:lnTo>
                  <a:pt x="1963566" y="574047"/>
                </a:lnTo>
                <a:lnTo>
                  <a:pt x="1959352" y="577166"/>
                </a:lnTo>
                <a:lnTo>
                  <a:pt x="1954669" y="584161"/>
                </a:lnTo>
                <a:lnTo>
                  <a:pt x="1953421" y="587878"/>
                </a:lnTo>
                <a:lnTo>
                  <a:pt x="1949943" y="590356"/>
                </a:lnTo>
                <a:lnTo>
                  <a:pt x="1935051" y="595167"/>
                </a:lnTo>
                <a:lnTo>
                  <a:pt x="1932405" y="597861"/>
                </a:lnTo>
                <a:lnTo>
                  <a:pt x="1921836" y="611691"/>
                </a:lnTo>
                <a:lnTo>
                  <a:pt x="1914624" y="615821"/>
                </a:lnTo>
                <a:lnTo>
                  <a:pt x="1907009" y="618979"/>
                </a:lnTo>
                <a:lnTo>
                  <a:pt x="1899215" y="624793"/>
                </a:lnTo>
                <a:lnTo>
                  <a:pt x="1894869" y="631786"/>
                </a:lnTo>
                <a:lnTo>
                  <a:pt x="1893710" y="635503"/>
                </a:lnTo>
                <a:lnTo>
                  <a:pt x="1891614" y="637981"/>
                </a:lnTo>
                <a:lnTo>
                  <a:pt x="1885758" y="640734"/>
                </a:lnTo>
                <a:lnTo>
                  <a:pt x="1883668" y="642792"/>
                </a:lnTo>
                <a:lnTo>
                  <a:pt x="1880037" y="652995"/>
                </a:lnTo>
                <a:lnTo>
                  <a:pt x="1879490" y="676841"/>
                </a:lnTo>
                <a:lnTo>
                  <a:pt x="1887669" y="687803"/>
                </a:lnTo>
                <a:lnTo>
                  <a:pt x="1890289" y="698858"/>
                </a:lnTo>
                <a:lnTo>
                  <a:pt x="1890902" y="706597"/>
                </a:lnTo>
                <a:lnTo>
                  <a:pt x="1894702" y="714445"/>
                </a:lnTo>
                <a:lnTo>
                  <a:pt x="1910349" y="734228"/>
                </a:lnTo>
                <a:lnTo>
                  <a:pt x="1917773" y="750095"/>
                </a:lnTo>
                <a:lnTo>
                  <a:pt x="1931586" y="765969"/>
                </a:lnTo>
                <a:lnTo>
                  <a:pt x="1935715" y="777434"/>
                </a:lnTo>
                <a:lnTo>
                  <a:pt x="1938872" y="790026"/>
                </a:lnTo>
                <a:lnTo>
                  <a:pt x="1946765" y="805875"/>
                </a:lnTo>
                <a:lnTo>
                  <a:pt x="1951014" y="825418"/>
                </a:lnTo>
                <a:lnTo>
                  <a:pt x="1958741" y="841498"/>
                </a:lnTo>
                <a:lnTo>
                  <a:pt x="1972921" y="894745"/>
                </a:lnTo>
                <a:lnTo>
                  <a:pt x="1985433" y="947519"/>
                </a:lnTo>
                <a:lnTo>
                  <a:pt x="1987859" y="1000629"/>
                </a:lnTo>
                <a:lnTo>
                  <a:pt x="1997435" y="1052737"/>
                </a:lnTo>
                <a:lnTo>
                  <a:pt x="1998451" y="1111443"/>
                </a:lnTo>
                <a:lnTo>
                  <a:pt x="1997217" y="1170901"/>
                </a:lnTo>
                <a:lnTo>
                  <a:pt x="1988296" y="1226882"/>
                </a:lnTo>
                <a:lnTo>
                  <a:pt x="1986860" y="1276522"/>
                </a:lnTo>
                <a:lnTo>
                  <a:pt x="1986671" y="1333836"/>
                </a:lnTo>
                <a:lnTo>
                  <a:pt x="1983120" y="1381191"/>
                </a:lnTo>
                <a:lnTo>
                  <a:pt x="1975840" y="1439342"/>
                </a:lnTo>
                <a:lnTo>
                  <a:pt x="1968561" y="1489937"/>
                </a:lnTo>
                <a:lnTo>
                  <a:pt x="1963584" y="1548030"/>
                </a:lnTo>
                <a:lnTo>
                  <a:pt x="1961606" y="1607372"/>
                </a:lnTo>
                <a:lnTo>
                  <a:pt x="1952591" y="1660558"/>
                </a:lnTo>
                <a:lnTo>
                  <a:pt x="1947615" y="1715236"/>
                </a:lnTo>
                <a:lnTo>
                  <a:pt x="1939772" y="1773050"/>
                </a:lnTo>
                <a:lnTo>
                  <a:pt x="1937793" y="1813589"/>
                </a:lnTo>
                <a:lnTo>
                  <a:pt x="1927853" y="1865746"/>
                </a:lnTo>
                <a:lnTo>
                  <a:pt x="1927257" y="1884458"/>
                </a:lnTo>
                <a:lnTo>
                  <a:pt x="1923647" y="1892783"/>
                </a:lnTo>
                <a:lnTo>
                  <a:pt x="1918957" y="1900893"/>
                </a:lnTo>
                <a:lnTo>
                  <a:pt x="1915699" y="1914536"/>
                </a:lnTo>
                <a:lnTo>
                  <a:pt x="1909030" y="1922524"/>
                </a:lnTo>
                <a:lnTo>
                  <a:pt x="1907120" y="1923297"/>
                </a:lnTo>
                <a:lnTo>
                  <a:pt x="1905845" y="1922489"/>
                </a:lnTo>
                <a:lnTo>
                  <a:pt x="1903802" y="1918009"/>
                </a:lnTo>
                <a:lnTo>
                  <a:pt x="1897127" y="1917233"/>
                </a:lnTo>
                <a:lnTo>
                  <a:pt x="1895215" y="1915801"/>
                </a:lnTo>
                <a:lnTo>
                  <a:pt x="1893091" y="1910682"/>
                </a:lnTo>
                <a:lnTo>
                  <a:pt x="1890404" y="1896617"/>
                </a:lnTo>
                <a:lnTo>
                  <a:pt x="1883309" y="1885024"/>
                </a:lnTo>
                <a:lnTo>
                  <a:pt x="1869384" y="1836829"/>
                </a:lnTo>
                <a:lnTo>
                  <a:pt x="1864289" y="1797751"/>
                </a:lnTo>
                <a:lnTo>
                  <a:pt x="1858226" y="1774004"/>
                </a:lnTo>
                <a:lnTo>
                  <a:pt x="1852902" y="1750211"/>
                </a:lnTo>
                <a:lnTo>
                  <a:pt x="1846474" y="1726404"/>
                </a:lnTo>
                <a:lnTo>
                  <a:pt x="1841041" y="1702593"/>
                </a:lnTo>
                <a:lnTo>
                  <a:pt x="1834581" y="1678781"/>
                </a:lnTo>
                <a:lnTo>
                  <a:pt x="1822676" y="1621732"/>
                </a:lnTo>
                <a:lnTo>
                  <a:pt x="1816665" y="1571843"/>
                </a:lnTo>
                <a:lnTo>
                  <a:pt x="1810602" y="1544349"/>
                </a:lnTo>
                <a:lnTo>
                  <a:pt x="1805277" y="1514595"/>
                </a:lnTo>
                <a:lnTo>
                  <a:pt x="1798849" y="1489022"/>
                </a:lnTo>
                <a:lnTo>
                  <a:pt x="1792852" y="1440721"/>
                </a:lnTo>
                <a:lnTo>
                  <a:pt x="1786788" y="1416863"/>
                </a:lnTo>
                <a:lnTo>
                  <a:pt x="1780932" y="1365692"/>
                </a:lnTo>
                <a:lnTo>
                  <a:pt x="1773084" y="1319847"/>
                </a:lnTo>
                <a:lnTo>
                  <a:pt x="1769026" y="1293736"/>
                </a:lnTo>
                <a:lnTo>
                  <a:pt x="1754607" y="1241023"/>
                </a:lnTo>
                <a:lnTo>
                  <a:pt x="1740691" y="1186586"/>
                </a:lnTo>
                <a:lnTo>
                  <a:pt x="1736497" y="1164146"/>
                </a:lnTo>
                <a:lnTo>
                  <a:pt x="1728786" y="1147207"/>
                </a:lnTo>
                <a:lnTo>
                  <a:pt x="1714613" y="1093613"/>
                </a:lnTo>
                <a:lnTo>
                  <a:pt x="1703652" y="1067784"/>
                </a:lnTo>
                <a:lnTo>
                  <a:pt x="1693919" y="1052951"/>
                </a:lnTo>
                <a:lnTo>
                  <a:pt x="1686432" y="1036087"/>
                </a:lnTo>
                <a:lnTo>
                  <a:pt x="1637378" y="984251"/>
                </a:lnTo>
                <a:lnTo>
                  <a:pt x="1629448" y="979841"/>
                </a:lnTo>
                <a:lnTo>
                  <a:pt x="1621514" y="976557"/>
                </a:lnTo>
                <a:lnTo>
                  <a:pt x="1613578" y="970689"/>
                </a:lnTo>
                <a:lnTo>
                  <a:pt x="1602114" y="967198"/>
                </a:lnTo>
                <a:lnTo>
                  <a:pt x="1542647" y="964428"/>
                </a:lnTo>
                <a:lnTo>
                  <a:pt x="1530020" y="965738"/>
                </a:lnTo>
                <a:lnTo>
                  <a:pt x="1498706" y="979105"/>
                </a:lnTo>
                <a:lnTo>
                  <a:pt x="1442924" y="1031884"/>
                </a:lnTo>
                <a:lnTo>
                  <a:pt x="1427048" y="1051279"/>
                </a:lnTo>
                <a:lnTo>
                  <a:pt x="1418670" y="1069080"/>
                </a:lnTo>
                <a:lnTo>
                  <a:pt x="1394639" y="1127811"/>
                </a:lnTo>
                <a:lnTo>
                  <a:pt x="1382260" y="1160011"/>
                </a:lnTo>
                <a:lnTo>
                  <a:pt x="1372473" y="1183024"/>
                </a:lnTo>
                <a:lnTo>
                  <a:pt x="1367663" y="1205277"/>
                </a:lnTo>
                <a:lnTo>
                  <a:pt x="1339587" y="1258588"/>
                </a:lnTo>
                <a:lnTo>
                  <a:pt x="1319151" y="1306914"/>
                </a:lnTo>
                <a:lnTo>
                  <a:pt x="1276227" y="1364891"/>
                </a:lnTo>
                <a:lnTo>
                  <a:pt x="1268294" y="1373028"/>
                </a:lnTo>
                <a:lnTo>
                  <a:pt x="1263888" y="1384582"/>
                </a:lnTo>
                <a:lnTo>
                  <a:pt x="1260605" y="1397213"/>
                </a:lnTo>
                <a:lnTo>
                  <a:pt x="1247719" y="1416102"/>
                </a:lnTo>
                <a:lnTo>
                  <a:pt x="1232435" y="1432572"/>
                </a:lnTo>
                <a:lnTo>
                  <a:pt x="1228105" y="1444119"/>
                </a:lnTo>
                <a:lnTo>
                  <a:pt x="1224858" y="1456747"/>
                </a:lnTo>
                <a:lnTo>
                  <a:pt x="1211995" y="1475633"/>
                </a:lnTo>
                <a:lnTo>
                  <a:pt x="1205791" y="1483983"/>
                </a:lnTo>
                <a:lnTo>
                  <a:pt x="1198282" y="1500122"/>
                </a:lnTo>
                <a:lnTo>
                  <a:pt x="1195162" y="1504113"/>
                </a:lnTo>
                <a:lnTo>
                  <a:pt x="1191697" y="1515602"/>
                </a:lnTo>
                <a:lnTo>
                  <a:pt x="1188833" y="1528205"/>
                </a:lnTo>
                <a:lnTo>
                  <a:pt x="1179743" y="1547075"/>
                </a:lnTo>
                <a:lnTo>
                  <a:pt x="1173728" y="1580984"/>
                </a:lnTo>
                <a:lnTo>
                  <a:pt x="1168941" y="1590336"/>
                </a:lnTo>
                <a:lnTo>
                  <a:pt x="1165615" y="1611163"/>
                </a:lnTo>
                <a:lnTo>
                  <a:pt x="1163888" y="1635341"/>
                </a:lnTo>
                <a:lnTo>
                  <a:pt x="1154873" y="1658443"/>
                </a:lnTo>
                <a:lnTo>
                  <a:pt x="1151979" y="1686689"/>
                </a:lnTo>
                <a:lnTo>
                  <a:pt x="1143800" y="1702588"/>
                </a:lnTo>
                <a:lnTo>
                  <a:pt x="1140004" y="1746250"/>
                </a:lnTo>
                <a:lnTo>
                  <a:pt x="1131880" y="1762125"/>
                </a:lnTo>
                <a:lnTo>
                  <a:pt x="1128098" y="1805781"/>
                </a:lnTo>
                <a:lnTo>
                  <a:pt x="1119974" y="1821656"/>
                </a:lnTo>
                <a:lnTo>
                  <a:pt x="1117977" y="1831210"/>
                </a:lnTo>
                <a:lnTo>
                  <a:pt x="1111311" y="1839186"/>
                </a:lnTo>
                <a:lnTo>
                  <a:pt x="1108127" y="1849732"/>
                </a:lnTo>
                <a:lnTo>
                  <a:pt x="1104286" y="1889363"/>
                </a:lnTo>
                <a:lnTo>
                  <a:pt x="1096161" y="1905047"/>
                </a:lnTo>
                <a:lnTo>
                  <a:pt x="1092678" y="1924850"/>
                </a:lnTo>
                <a:lnTo>
                  <a:pt x="1084314" y="1940720"/>
                </a:lnTo>
                <a:lnTo>
                  <a:pt x="1081811" y="1980406"/>
                </a:lnTo>
                <a:lnTo>
                  <a:pt x="1080473" y="1983052"/>
                </a:lnTo>
                <a:lnTo>
                  <a:pt x="1078259" y="1984816"/>
                </a:lnTo>
                <a:lnTo>
                  <a:pt x="1075459" y="1985992"/>
                </a:lnTo>
                <a:lnTo>
                  <a:pt x="1073593" y="1989421"/>
                </a:lnTo>
                <a:lnTo>
                  <a:pt x="1070352" y="2008639"/>
                </a:lnTo>
                <a:lnTo>
                  <a:pt x="1060502" y="2024644"/>
                </a:lnTo>
                <a:lnTo>
                  <a:pt x="1057999" y="2063760"/>
                </a:lnTo>
                <a:lnTo>
                  <a:pt x="1056661" y="2066402"/>
                </a:lnTo>
                <a:lnTo>
                  <a:pt x="1054446" y="2068163"/>
                </a:lnTo>
                <a:lnTo>
                  <a:pt x="1051646" y="2069338"/>
                </a:lnTo>
                <a:lnTo>
                  <a:pt x="1049781" y="2071444"/>
                </a:lnTo>
                <a:lnTo>
                  <a:pt x="1047707" y="2077312"/>
                </a:lnTo>
                <a:lnTo>
                  <a:pt x="1046092" y="2111418"/>
                </a:lnTo>
                <a:lnTo>
                  <a:pt x="1044754" y="2114049"/>
                </a:lnTo>
                <a:lnTo>
                  <a:pt x="1042540" y="2115803"/>
                </a:lnTo>
                <a:lnTo>
                  <a:pt x="1039740" y="2116973"/>
                </a:lnTo>
                <a:lnTo>
                  <a:pt x="1037874" y="2119076"/>
                </a:lnTo>
                <a:lnTo>
                  <a:pt x="1035801" y="2124940"/>
                </a:lnTo>
                <a:lnTo>
                  <a:pt x="1034288" y="2147239"/>
                </a:lnTo>
                <a:lnTo>
                  <a:pt x="1032916" y="2149837"/>
                </a:lnTo>
                <a:lnTo>
                  <a:pt x="1030679" y="2151568"/>
                </a:lnTo>
                <a:lnTo>
                  <a:pt x="1027865" y="2152723"/>
                </a:lnTo>
                <a:lnTo>
                  <a:pt x="1025988" y="2154815"/>
                </a:lnTo>
                <a:lnTo>
                  <a:pt x="1023904" y="2160668"/>
                </a:lnTo>
                <a:lnTo>
                  <a:pt x="1021242" y="2175204"/>
                </a:lnTo>
                <a:lnTo>
                  <a:pt x="1014151" y="2186879"/>
                </a:lnTo>
                <a:lnTo>
                  <a:pt x="1010139" y="2198716"/>
                </a:lnTo>
                <a:lnTo>
                  <a:pt x="977900" y="2238593"/>
                </a:lnTo>
                <a:lnTo>
                  <a:pt x="976803" y="2242489"/>
                </a:lnTo>
                <a:lnTo>
                  <a:pt x="974750" y="2245087"/>
                </a:lnTo>
                <a:lnTo>
                  <a:pt x="958232" y="2255918"/>
                </a:lnTo>
                <a:lnTo>
                  <a:pt x="954102" y="2262929"/>
                </a:lnTo>
                <a:lnTo>
                  <a:pt x="953000" y="2266651"/>
                </a:lnTo>
                <a:lnTo>
                  <a:pt x="950944" y="2269132"/>
                </a:lnTo>
                <a:lnTo>
                  <a:pt x="926763" y="2283227"/>
                </a:lnTo>
                <a:lnTo>
                  <a:pt x="922868" y="2284151"/>
                </a:lnTo>
                <a:lnTo>
                  <a:pt x="903153" y="2295180"/>
                </a:lnTo>
                <a:lnTo>
                  <a:pt x="844378" y="2309056"/>
                </a:lnTo>
                <a:lnTo>
                  <a:pt x="815904" y="2309768"/>
                </a:lnTo>
                <a:lnTo>
                  <a:pt x="807943" y="2306265"/>
                </a:lnTo>
                <a:lnTo>
                  <a:pt x="799995" y="2301621"/>
                </a:lnTo>
                <a:lnTo>
                  <a:pt x="784112" y="2298640"/>
                </a:lnTo>
                <a:lnTo>
                  <a:pt x="774556" y="2298051"/>
                </a:lnTo>
                <a:lnTo>
                  <a:pt x="763164" y="2289752"/>
                </a:lnTo>
                <a:lnTo>
                  <a:pt x="752034" y="2285789"/>
                </a:lnTo>
                <a:lnTo>
                  <a:pt x="744278" y="2280173"/>
                </a:lnTo>
                <a:lnTo>
                  <a:pt x="739949" y="2273268"/>
                </a:lnTo>
                <a:lnTo>
                  <a:pt x="738794" y="2269574"/>
                </a:lnTo>
                <a:lnTo>
                  <a:pt x="736702" y="2267112"/>
                </a:lnTo>
                <a:lnTo>
                  <a:pt x="730850" y="2264376"/>
                </a:lnTo>
                <a:lnTo>
                  <a:pt x="728759" y="2262324"/>
                </a:lnTo>
                <a:lnTo>
                  <a:pt x="714492" y="2240577"/>
                </a:lnTo>
                <a:lnTo>
                  <a:pt x="704850" y="2229304"/>
                </a:lnTo>
                <a:lnTo>
                  <a:pt x="702582" y="2221996"/>
                </a:lnTo>
                <a:lnTo>
                  <a:pt x="700654" y="2219519"/>
                </a:lnTo>
                <a:lnTo>
                  <a:pt x="694984" y="2216765"/>
                </a:lnTo>
                <a:lnTo>
                  <a:pt x="692943" y="2214708"/>
                </a:lnTo>
                <a:lnTo>
                  <a:pt x="690675" y="2208894"/>
                </a:lnTo>
                <a:lnTo>
                  <a:pt x="687896" y="2194383"/>
                </a:lnTo>
                <a:lnTo>
                  <a:pt x="678657" y="2181151"/>
                </a:lnTo>
                <a:lnTo>
                  <a:pt x="677291" y="2169794"/>
                </a:lnTo>
                <a:lnTo>
                  <a:pt x="676956" y="2121660"/>
                </a:lnTo>
                <a:lnTo>
                  <a:pt x="685137" y="2110270"/>
                </a:lnTo>
                <a:lnTo>
                  <a:pt x="687757" y="2099141"/>
                </a:lnTo>
                <a:lnTo>
                  <a:pt x="688370" y="2091385"/>
                </a:lnTo>
                <a:lnTo>
                  <a:pt x="692171" y="2083529"/>
                </a:lnTo>
                <a:lnTo>
                  <a:pt x="696946" y="2075627"/>
                </a:lnTo>
                <a:lnTo>
                  <a:pt x="700012" y="2059775"/>
                </a:lnTo>
                <a:lnTo>
                  <a:pt x="700264" y="2055808"/>
                </a:lnTo>
                <a:lnTo>
                  <a:pt x="701755" y="2053164"/>
                </a:lnTo>
                <a:lnTo>
                  <a:pt x="704071" y="2051401"/>
                </a:lnTo>
                <a:lnTo>
                  <a:pt x="706939" y="2050226"/>
                </a:lnTo>
                <a:lnTo>
                  <a:pt x="708850" y="2046797"/>
                </a:lnTo>
                <a:lnTo>
                  <a:pt x="712863" y="2030651"/>
                </a:lnTo>
                <a:lnTo>
                  <a:pt x="733766" y="1990136"/>
                </a:lnTo>
                <a:lnTo>
                  <a:pt x="734673" y="1985570"/>
                </a:lnTo>
                <a:lnTo>
                  <a:pt x="736600" y="1982526"/>
                </a:lnTo>
                <a:lnTo>
                  <a:pt x="739208" y="1980496"/>
                </a:lnTo>
                <a:lnTo>
                  <a:pt x="742269" y="1979143"/>
                </a:lnTo>
                <a:lnTo>
                  <a:pt x="744310" y="1975595"/>
                </a:lnTo>
                <a:lnTo>
                  <a:pt x="748505" y="1959284"/>
                </a:lnTo>
                <a:lnTo>
                  <a:pt x="757577" y="1941250"/>
                </a:lnTo>
                <a:lnTo>
                  <a:pt x="758484" y="1937104"/>
                </a:lnTo>
                <a:lnTo>
                  <a:pt x="781389" y="1883674"/>
                </a:lnTo>
                <a:lnTo>
                  <a:pt x="784224" y="1874354"/>
                </a:lnTo>
                <a:lnTo>
                  <a:pt x="791935" y="1860348"/>
                </a:lnTo>
                <a:lnTo>
                  <a:pt x="796981" y="1826757"/>
                </a:lnTo>
                <a:lnTo>
                  <a:pt x="805370" y="1809973"/>
                </a:lnTo>
                <a:lnTo>
                  <a:pt x="806221" y="1805930"/>
                </a:lnTo>
                <a:lnTo>
                  <a:pt x="815769" y="1788613"/>
                </a:lnTo>
                <a:lnTo>
                  <a:pt x="819950" y="1769826"/>
                </a:lnTo>
                <a:lnTo>
                  <a:pt x="829016" y="1750956"/>
                </a:lnTo>
                <a:lnTo>
                  <a:pt x="843755" y="1707694"/>
                </a:lnTo>
                <a:lnTo>
                  <a:pt x="852827" y="1690910"/>
                </a:lnTo>
                <a:lnTo>
                  <a:pt x="868419" y="1635455"/>
                </a:lnTo>
                <a:lnTo>
                  <a:pt x="876807" y="1619315"/>
                </a:lnTo>
                <a:lnTo>
                  <a:pt x="880348" y="1599415"/>
                </a:lnTo>
                <a:lnTo>
                  <a:pt x="888718" y="1583533"/>
                </a:lnTo>
                <a:lnTo>
                  <a:pt x="892491" y="1551781"/>
                </a:lnTo>
                <a:lnTo>
                  <a:pt x="900672" y="1535906"/>
                </a:lnTo>
                <a:lnTo>
                  <a:pt x="903171" y="1476620"/>
                </a:lnTo>
                <a:lnTo>
                  <a:pt x="903173" y="1454769"/>
                </a:lnTo>
                <a:lnTo>
                  <a:pt x="891758" y="1441204"/>
                </a:lnTo>
                <a:lnTo>
                  <a:pt x="885092" y="1440818"/>
                </a:lnTo>
                <a:lnTo>
                  <a:pt x="883181" y="1439441"/>
                </a:lnTo>
                <a:lnTo>
                  <a:pt x="881059" y="1434384"/>
                </a:lnTo>
                <a:lnTo>
                  <a:pt x="879170" y="1432506"/>
                </a:lnTo>
                <a:lnTo>
                  <a:pt x="873543" y="1430419"/>
                </a:lnTo>
                <a:lnTo>
                  <a:pt x="862938" y="1429244"/>
                </a:lnTo>
                <a:lnTo>
                  <a:pt x="860475" y="1427756"/>
                </a:lnTo>
                <a:lnTo>
                  <a:pt x="858833" y="1425442"/>
                </a:lnTo>
                <a:lnTo>
                  <a:pt x="857737" y="1422576"/>
                </a:lnTo>
                <a:lnTo>
                  <a:pt x="855685" y="1420665"/>
                </a:lnTo>
                <a:lnTo>
                  <a:pt x="849877" y="1418542"/>
                </a:lnTo>
                <a:lnTo>
                  <a:pt x="815817" y="1416888"/>
                </a:lnTo>
                <a:lnTo>
                  <a:pt x="807903" y="1420391"/>
                </a:lnTo>
                <a:lnTo>
                  <a:pt x="799976" y="1425035"/>
                </a:lnTo>
                <a:lnTo>
                  <a:pt x="784109" y="1428016"/>
                </a:lnTo>
                <a:lnTo>
                  <a:pt x="768236" y="1428605"/>
                </a:lnTo>
                <a:lnTo>
                  <a:pt x="760298" y="1432213"/>
                </a:lnTo>
                <a:lnTo>
                  <a:pt x="756330" y="1435027"/>
                </a:lnTo>
                <a:lnTo>
                  <a:pt x="738103" y="1438988"/>
                </a:lnTo>
                <a:lnTo>
                  <a:pt x="709195" y="1440509"/>
                </a:lnTo>
                <a:lnTo>
                  <a:pt x="700985" y="1444119"/>
                </a:lnTo>
                <a:lnTo>
                  <a:pt x="692926" y="1448810"/>
                </a:lnTo>
                <a:lnTo>
                  <a:pt x="679630" y="1451450"/>
                </a:lnTo>
                <a:lnTo>
                  <a:pt x="660843" y="1453556"/>
                </a:lnTo>
                <a:lnTo>
                  <a:pt x="637758" y="1462770"/>
                </a:lnTo>
                <a:lnTo>
                  <a:pt x="621490" y="1465456"/>
                </a:lnTo>
                <a:lnTo>
                  <a:pt x="608192" y="1472551"/>
                </a:lnTo>
                <a:lnTo>
                  <a:pt x="550052" y="1477668"/>
                </a:lnTo>
                <a:lnTo>
                  <a:pt x="534099" y="1485793"/>
                </a:lnTo>
                <a:lnTo>
                  <a:pt x="491527" y="1489507"/>
                </a:lnTo>
                <a:lnTo>
                  <a:pt x="474767" y="1497685"/>
                </a:lnTo>
                <a:lnTo>
                  <a:pt x="441331" y="1503495"/>
                </a:lnTo>
                <a:lnTo>
                  <a:pt x="432004" y="1508272"/>
                </a:lnTo>
                <a:lnTo>
                  <a:pt x="411195" y="1511590"/>
                </a:lnTo>
                <a:lnTo>
                  <a:pt x="355487" y="1512092"/>
                </a:lnTo>
                <a:lnTo>
                  <a:pt x="317453" y="1512094"/>
                </a:lnTo>
                <a:lnTo>
                  <a:pt x="308597" y="1508566"/>
                </a:lnTo>
                <a:lnTo>
                  <a:pt x="300250" y="1503911"/>
                </a:lnTo>
                <a:lnTo>
                  <a:pt x="288114" y="1499967"/>
                </a:lnTo>
                <a:lnTo>
                  <a:pt x="274817" y="1492332"/>
                </a:lnTo>
                <a:lnTo>
                  <a:pt x="256031" y="1488158"/>
                </a:lnTo>
                <a:lnTo>
                  <a:pt x="237160" y="1479094"/>
                </a:lnTo>
                <a:lnTo>
                  <a:pt x="232946" y="1478188"/>
                </a:lnTo>
                <a:lnTo>
                  <a:pt x="220694" y="1470591"/>
                </a:lnTo>
                <a:lnTo>
                  <a:pt x="208685" y="1459962"/>
                </a:lnTo>
                <a:lnTo>
                  <a:pt x="197196" y="1455851"/>
                </a:lnTo>
                <a:lnTo>
                  <a:pt x="184593" y="1452701"/>
                </a:lnTo>
                <a:lnTo>
                  <a:pt x="165723" y="1439899"/>
                </a:lnTo>
                <a:lnTo>
                  <a:pt x="121339" y="1398314"/>
                </a:lnTo>
                <a:lnTo>
                  <a:pt x="105456" y="1390547"/>
                </a:lnTo>
                <a:lnTo>
                  <a:pt x="77673" y="1365104"/>
                </a:lnTo>
                <a:lnTo>
                  <a:pt x="73263" y="1357248"/>
                </a:lnTo>
                <a:lnTo>
                  <a:pt x="69981" y="1349346"/>
                </a:lnTo>
                <a:lnTo>
                  <a:pt x="64112" y="1341424"/>
                </a:lnTo>
                <a:lnTo>
                  <a:pt x="57094" y="1337022"/>
                </a:lnTo>
                <a:lnTo>
                  <a:pt x="49565" y="1333742"/>
                </a:lnTo>
                <a:lnTo>
                  <a:pt x="41810" y="1327875"/>
                </a:lnTo>
                <a:lnTo>
                  <a:pt x="37480" y="1320857"/>
                </a:lnTo>
                <a:lnTo>
                  <a:pt x="34233" y="1313329"/>
                </a:lnTo>
                <a:lnTo>
                  <a:pt x="26290" y="1301653"/>
                </a:lnTo>
                <a:lnTo>
                  <a:pt x="23349" y="1289815"/>
                </a:lnTo>
                <a:lnTo>
                  <a:pt x="22661" y="1281893"/>
                </a:lnTo>
                <a:lnTo>
                  <a:pt x="18827" y="1273963"/>
                </a:lnTo>
                <a:lnTo>
                  <a:pt x="11908" y="1264413"/>
                </a:lnTo>
                <a:lnTo>
                  <a:pt x="10541" y="1253021"/>
                </a:lnTo>
                <a:lnTo>
                  <a:pt x="10208" y="1228192"/>
                </a:lnTo>
                <a:lnTo>
                  <a:pt x="39702" y="1196860"/>
                </a:lnTo>
                <a:lnTo>
                  <a:pt x="46686" y="1193396"/>
                </a:lnTo>
                <a:lnTo>
                  <a:pt x="50400" y="1192472"/>
                </a:lnTo>
                <a:lnTo>
                  <a:pt x="52877" y="1190533"/>
                </a:lnTo>
                <a:lnTo>
                  <a:pt x="55628" y="1184851"/>
                </a:lnTo>
                <a:lnTo>
                  <a:pt x="57685" y="1182807"/>
                </a:lnTo>
                <a:lnTo>
                  <a:pt x="81866" y="1169534"/>
                </a:lnTo>
                <a:lnTo>
                  <a:pt x="85760" y="1168627"/>
                </a:lnTo>
                <a:lnTo>
                  <a:pt x="105475" y="1157628"/>
                </a:lnTo>
                <a:lnTo>
                  <a:pt x="125301" y="1153942"/>
                </a:lnTo>
                <a:lnTo>
                  <a:pt x="138528" y="1146829"/>
                </a:lnTo>
                <a:lnTo>
                  <a:pt x="157293" y="1142812"/>
                </a:lnTo>
                <a:lnTo>
                  <a:pt x="176156" y="1133800"/>
                </a:lnTo>
                <a:lnTo>
                  <a:pt x="208613" y="1129876"/>
                </a:lnTo>
                <a:lnTo>
                  <a:pt x="221863" y="1122942"/>
                </a:lnTo>
                <a:lnTo>
                  <a:pt x="281306" y="1119216"/>
                </a:lnTo>
                <a:lnTo>
                  <a:pt x="334982" y="1119188"/>
                </a:lnTo>
                <a:lnTo>
                  <a:pt x="389439" y="1119187"/>
                </a:lnTo>
                <a:lnTo>
                  <a:pt x="400562" y="1122715"/>
                </a:lnTo>
                <a:lnTo>
                  <a:pt x="411238" y="1127370"/>
                </a:lnTo>
                <a:lnTo>
                  <a:pt x="466499" y="1132320"/>
                </a:lnTo>
                <a:lnTo>
                  <a:pt x="489177" y="1140498"/>
                </a:lnTo>
                <a:lnTo>
                  <a:pt x="502216" y="1143211"/>
                </a:lnTo>
                <a:lnTo>
                  <a:pt x="521367" y="1152204"/>
                </a:lnTo>
                <a:lnTo>
                  <a:pt x="555339" y="1158196"/>
                </a:lnTo>
                <a:lnTo>
                  <a:pt x="566018" y="1162983"/>
                </a:lnTo>
                <a:lnTo>
                  <a:pt x="621280" y="1174895"/>
                </a:lnTo>
                <a:lnTo>
                  <a:pt x="679221" y="1188926"/>
                </a:lnTo>
                <a:lnTo>
                  <a:pt x="733984" y="1190605"/>
                </a:lnTo>
                <a:lnTo>
                  <a:pt x="793230" y="1190625"/>
                </a:lnTo>
                <a:lnTo>
                  <a:pt x="831199" y="1190625"/>
                </a:lnTo>
                <a:lnTo>
                  <a:pt x="889462" y="1132898"/>
                </a:lnTo>
                <a:lnTo>
                  <a:pt x="920863" y="1101498"/>
                </a:lnTo>
                <a:lnTo>
                  <a:pt x="924264" y="1094569"/>
                </a:lnTo>
                <a:lnTo>
                  <a:pt x="925171" y="1090869"/>
                </a:lnTo>
                <a:lnTo>
                  <a:pt x="927099" y="1088402"/>
                </a:lnTo>
                <a:lnTo>
                  <a:pt x="943398" y="1077798"/>
                </a:lnTo>
                <a:lnTo>
                  <a:pt x="947509" y="1070806"/>
                </a:lnTo>
                <a:lnTo>
                  <a:pt x="950149" y="1061858"/>
                </a:lnTo>
                <a:lnTo>
                  <a:pt x="958852" y="1050586"/>
                </a:lnTo>
                <a:lnTo>
                  <a:pt x="962198" y="1038046"/>
                </a:lnTo>
                <a:lnTo>
                  <a:pt x="970786" y="1026773"/>
                </a:lnTo>
                <a:lnTo>
                  <a:pt x="973477" y="1015664"/>
                </a:lnTo>
                <a:lnTo>
                  <a:pt x="974462" y="1002432"/>
                </a:lnTo>
                <a:lnTo>
                  <a:pt x="982764" y="991075"/>
                </a:lnTo>
                <a:lnTo>
                  <a:pt x="986022" y="978518"/>
                </a:lnTo>
                <a:lnTo>
                  <a:pt x="986474" y="959934"/>
                </a:lnTo>
                <a:lnTo>
                  <a:pt x="987811" y="957456"/>
                </a:lnTo>
                <a:lnTo>
                  <a:pt x="990025" y="955804"/>
                </a:lnTo>
                <a:lnTo>
                  <a:pt x="992825" y="954703"/>
                </a:lnTo>
                <a:lnTo>
                  <a:pt x="994691" y="952645"/>
                </a:lnTo>
                <a:lnTo>
                  <a:pt x="997932" y="942442"/>
                </a:lnTo>
                <a:lnTo>
                  <a:pt x="998278" y="934821"/>
                </a:lnTo>
                <a:lnTo>
                  <a:pt x="1001887" y="927885"/>
                </a:lnTo>
                <a:lnTo>
                  <a:pt x="1008661" y="918975"/>
                </a:lnTo>
                <a:lnTo>
                  <a:pt x="1010183" y="906722"/>
                </a:lnTo>
                <a:lnTo>
                  <a:pt x="1030089" y="883822"/>
                </a:lnTo>
                <a:lnTo>
                  <a:pt x="1032341" y="876556"/>
                </a:lnTo>
                <a:lnTo>
                  <a:pt x="1034264" y="874089"/>
                </a:lnTo>
                <a:lnTo>
                  <a:pt x="1039929" y="871349"/>
                </a:lnTo>
                <a:lnTo>
                  <a:pt x="1041969" y="869295"/>
                </a:lnTo>
                <a:lnTo>
                  <a:pt x="1044236" y="863485"/>
                </a:lnTo>
                <a:lnTo>
                  <a:pt x="1046163" y="861407"/>
                </a:lnTo>
                <a:lnTo>
                  <a:pt x="1062461" y="851476"/>
                </a:lnTo>
                <a:lnTo>
                  <a:pt x="1101940" y="814580"/>
                </a:lnTo>
                <a:lnTo>
                  <a:pt x="1117551" y="807076"/>
                </a:lnTo>
                <a:lnTo>
                  <a:pt x="1121498" y="803957"/>
                </a:lnTo>
                <a:lnTo>
                  <a:pt x="1125884" y="796964"/>
                </a:lnTo>
                <a:lnTo>
                  <a:pt x="1127053" y="793246"/>
                </a:lnTo>
                <a:lnTo>
                  <a:pt x="1129156" y="790769"/>
                </a:lnTo>
                <a:lnTo>
                  <a:pt x="1162802" y="764203"/>
                </a:lnTo>
                <a:lnTo>
                  <a:pt x="1198981" y="728129"/>
                </a:lnTo>
                <a:lnTo>
                  <a:pt x="1200282" y="720508"/>
                </a:lnTo>
                <a:lnTo>
                  <a:pt x="1201788" y="718464"/>
                </a:lnTo>
                <a:lnTo>
                  <a:pt x="1206988" y="716192"/>
                </a:lnTo>
                <a:lnTo>
                  <a:pt x="1208904" y="714264"/>
                </a:lnTo>
                <a:lnTo>
                  <a:pt x="1212586" y="703006"/>
                </a:lnTo>
                <a:lnTo>
                  <a:pt x="1212734" y="680460"/>
                </a:lnTo>
                <a:lnTo>
                  <a:pt x="1211412" y="679859"/>
                </a:lnTo>
                <a:lnTo>
                  <a:pt x="1206415" y="679190"/>
                </a:lnTo>
                <a:lnTo>
                  <a:pt x="1204553" y="677689"/>
                </a:lnTo>
                <a:lnTo>
                  <a:pt x="1202484" y="672494"/>
                </a:lnTo>
                <a:lnTo>
                  <a:pt x="1200609" y="670579"/>
                </a:lnTo>
                <a:lnTo>
                  <a:pt x="1188801" y="665763"/>
                </a:lnTo>
                <a:lnTo>
                  <a:pt x="1178830" y="656543"/>
                </a:lnTo>
                <a:lnTo>
                  <a:pt x="1171234" y="655347"/>
                </a:lnTo>
                <a:lnTo>
                  <a:pt x="1160604" y="654993"/>
                </a:lnTo>
                <a:lnTo>
                  <a:pt x="1152966" y="651382"/>
                </a:lnTo>
                <a:lnTo>
                  <a:pt x="1149076" y="648567"/>
                </a:lnTo>
                <a:lnTo>
                  <a:pt x="1095777" y="632832"/>
                </a:lnTo>
                <a:lnTo>
                  <a:pt x="1041971" y="619010"/>
                </a:lnTo>
                <a:lnTo>
                  <a:pt x="1002378" y="609033"/>
                </a:lnTo>
                <a:lnTo>
                  <a:pt x="962703" y="603930"/>
                </a:lnTo>
                <a:lnTo>
                  <a:pt x="938891" y="597865"/>
                </a:lnTo>
                <a:lnTo>
                  <a:pt x="915080" y="592541"/>
                </a:lnTo>
                <a:lnTo>
                  <a:pt x="891267" y="586112"/>
                </a:lnTo>
                <a:lnTo>
                  <a:pt x="834626" y="582189"/>
                </a:lnTo>
                <a:lnTo>
                  <a:pt x="782146" y="572242"/>
                </a:lnTo>
                <a:lnTo>
                  <a:pt x="767362" y="570506"/>
                </a:lnTo>
                <a:lnTo>
                  <a:pt x="720535" y="560726"/>
                </a:lnTo>
                <a:lnTo>
                  <a:pt x="672980" y="558370"/>
                </a:lnTo>
                <a:lnTo>
                  <a:pt x="625360" y="548800"/>
                </a:lnTo>
                <a:lnTo>
                  <a:pt x="577736" y="546462"/>
                </a:lnTo>
                <a:lnTo>
                  <a:pt x="530111" y="536893"/>
                </a:lnTo>
                <a:lnTo>
                  <a:pt x="506298" y="534787"/>
                </a:lnTo>
                <a:lnTo>
                  <a:pt x="454263" y="521102"/>
                </a:lnTo>
                <a:lnTo>
                  <a:pt x="443043" y="516028"/>
                </a:lnTo>
                <a:lnTo>
                  <a:pt x="386036" y="503891"/>
                </a:lnTo>
                <a:lnTo>
                  <a:pt x="330010" y="489960"/>
                </a:lnTo>
                <a:lnTo>
                  <a:pt x="271922" y="473528"/>
                </a:lnTo>
                <a:lnTo>
                  <a:pt x="248264" y="467065"/>
                </a:lnTo>
                <a:lnTo>
                  <a:pt x="233748" y="464230"/>
                </a:lnTo>
                <a:lnTo>
                  <a:pt x="216816" y="456519"/>
                </a:lnTo>
                <a:lnTo>
                  <a:pt x="161139" y="444361"/>
                </a:lnTo>
                <a:lnTo>
                  <a:pt x="115207" y="430429"/>
                </a:lnTo>
                <a:lnTo>
                  <a:pt x="111956" y="428505"/>
                </a:lnTo>
                <a:lnTo>
                  <a:pt x="109789" y="425899"/>
                </a:lnTo>
                <a:lnTo>
                  <a:pt x="108344" y="422839"/>
                </a:lnTo>
                <a:lnTo>
                  <a:pt x="106058" y="420799"/>
                </a:lnTo>
                <a:lnTo>
                  <a:pt x="92884" y="413997"/>
                </a:lnTo>
                <a:lnTo>
                  <a:pt x="85315" y="408894"/>
                </a:lnTo>
                <a:lnTo>
                  <a:pt x="77542" y="406626"/>
                </a:lnTo>
                <a:lnTo>
                  <a:pt x="74940" y="404699"/>
                </a:lnTo>
                <a:lnTo>
                  <a:pt x="73205" y="402091"/>
                </a:lnTo>
                <a:lnTo>
                  <a:pt x="69955" y="395665"/>
                </a:lnTo>
                <a:lnTo>
                  <a:pt x="26268" y="348117"/>
                </a:lnTo>
                <a:lnTo>
                  <a:pt x="22019" y="337008"/>
                </a:lnTo>
                <a:lnTo>
                  <a:pt x="12021" y="323776"/>
                </a:lnTo>
                <a:lnTo>
                  <a:pt x="9240" y="312419"/>
                </a:lnTo>
                <a:lnTo>
                  <a:pt x="0" y="299861"/>
                </a:lnTo>
                <a:lnTo>
                  <a:pt x="756" y="297803"/>
                </a:lnTo>
                <a:lnTo>
                  <a:pt x="6817" y="288586"/>
                </a:lnTo>
                <a:lnTo>
                  <a:pt x="8699" y="281278"/>
                </a:lnTo>
                <a:lnTo>
                  <a:pt x="10524" y="278800"/>
                </a:lnTo>
                <a:lnTo>
                  <a:pt x="13063" y="277148"/>
                </a:lnTo>
                <a:lnTo>
                  <a:pt x="16079" y="276046"/>
                </a:lnTo>
                <a:lnTo>
                  <a:pt x="18089" y="273989"/>
                </a:lnTo>
                <a:lnTo>
                  <a:pt x="24844" y="261182"/>
                </a:lnTo>
                <a:lnTo>
                  <a:pt x="27903" y="257465"/>
                </a:lnTo>
                <a:lnTo>
                  <a:pt x="34827" y="253335"/>
                </a:lnTo>
                <a:lnTo>
                  <a:pt x="42315" y="250177"/>
                </a:lnTo>
                <a:lnTo>
                  <a:pt x="53968" y="242283"/>
                </a:lnTo>
                <a:lnTo>
                  <a:pt x="67121" y="239357"/>
                </a:lnTo>
                <a:lnTo>
                  <a:pt x="85865" y="237167"/>
                </a:lnTo>
                <a:lnTo>
                  <a:pt x="108934" y="227921"/>
                </a:lnTo>
                <a:lnTo>
                  <a:pt x="165276" y="222757"/>
                </a:lnTo>
                <a:lnTo>
                  <a:pt x="190473" y="215980"/>
                </a:lnTo>
                <a:lnTo>
                  <a:pt x="248550" y="214377"/>
                </a:lnTo>
                <a:lnTo>
                  <a:pt x="303905" y="214316"/>
                </a:lnTo>
                <a:lnTo>
                  <a:pt x="359455" y="214312"/>
                </a:lnTo>
                <a:lnTo>
                  <a:pt x="415017" y="214312"/>
                </a:lnTo>
                <a:lnTo>
                  <a:pt x="430892" y="215635"/>
                </a:lnTo>
                <a:lnTo>
                  <a:pt x="479839" y="225115"/>
                </a:lnTo>
                <a:lnTo>
                  <a:pt x="536945" y="227445"/>
                </a:lnTo>
                <a:lnTo>
                  <a:pt x="593546" y="237384"/>
                </a:lnTo>
                <a:lnTo>
                  <a:pt x="633290" y="239350"/>
                </a:lnTo>
                <a:lnTo>
                  <a:pt x="688860" y="252818"/>
                </a:lnTo>
                <a:lnTo>
                  <a:pt x="706058" y="257884"/>
                </a:lnTo>
                <a:lnTo>
                  <a:pt x="763164" y="269764"/>
                </a:lnTo>
                <a:lnTo>
                  <a:pt x="803810" y="279627"/>
                </a:lnTo>
                <a:lnTo>
                  <a:pt x="843623" y="294367"/>
                </a:lnTo>
                <a:lnTo>
                  <a:pt x="891510" y="306728"/>
                </a:lnTo>
                <a:lnTo>
                  <a:pt x="926249" y="318165"/>
                </a:lnTo>
                <a:lnTo>
                  <a:pt x="950580" y="324018"/>
                </a:lnTo>
                <a:lnTo>
                  <a:pt x="998404" y="341977"/>
                </a:lnTo>
                <a:lnTo>
                  <a:pt x="1022230" y="347830"/>
                </a:lnTo>
                <a:lnTo>
                  <a:pt x="1046047" y="354415"/>
                </a:lnTo>
                <a:lnTo>
                  <a:pt x="1069860" y="359893"/>
                </a:lnTo>
                <a:lnTo>
                  <a:pt x="1093673" y="366367"/>
                </a:lnTo>
                <a:lnTo>
                  <a:pt x="1149236" y="368934"/>
                </a:lnTo>
                <a:lnTo>
                  <a:pt x="1179663" y="370385"/>
                </a:lnTo>
                <a:lnTo>
                  <a:pt x="1203312" y="378511"/>
                </a:lnTo>
                <a:lnTo>
                  <a:pt x="1233070" y="380508"/>
                </a:lnTo>
                <a:lnTo>
                  <a:pt x="1245145" y="377253"/>
                </a:lnTo>
                <a:lnTo>
                  <a:pt x="1256244" y="372720"/>
                </a:lnTo>
                <a:lnTo>
                  <a:pt x="1311834" y="369188"/>
                </a:lnTo>
                <a:lnTo>
                  <a:pt x="1322044" y="369135"/>
                </a:lnTo>
                <a:lnTo>
                  <a:pt x="1330991" y="372640"/>
                </a:lnTo>
                <a:lnTo>
                  <a:pt x="1391330" y="40481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MARTInkShape-282">
            <a:extLst>
              <a:ext uri="{FF2B5EF4-FFF2-40B4-BE49-F238E27FC236}">
                <a16:creationId xmlns:a16="http://schemas.microsoft.com/office/drawing/2014/main" id="{2DF698F6-1835-4C25-9844-B8595FB0AC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87196" y="3810000"/>
            <a:ext cx="511461" cy="297653"/>
          </a:xfrm>
          <a:custGeom>
            <a:avLst/>
            <a:gdLst/>
            <a:ahLst/>
            <a:cxnLst/>
            <a:rect l="0" t="0" r="0" b="0"/>
            <a:pathLst>
              <a:path w="511461" h="297653">
                <a:moveTo>
                  <a:pt x="201898" y="0"/>
                </a:moveTo>
                <a:lnTo>
                  <a:pt x="201898" y="0"/>
                </a:lnTo>
                <a:lnTo>
                  <a:pt x="195577" y="6321"/>
                </a:lnTo>
                <a:lnTo>
                  <a:pt x="188947" y="9424"/>
                </a:lnTo>
                <a:lnTo>
                  <a:pt x="185326" y="10251"/>
                </a:lnTo>
                <a:lnTo>
                  <a:pt x="173910" y="17737"/>
                </a:lnTo>
                <a:lnTo>
                  <a:pt x="152088" y="36609"/>
                </a:lnTo>
                <a:lnTo>
                  <a:pt x="96448" y="65211"/>
                </a:lnTo>
                <a:lnTo>
                  <a:pt x="59244" y="91789"/>
                </a:lnTo>
                <a:lnTo>
                  <a:pt x="51184" y="95035"/>
                </a:lnTo>
                <a:lnTo>
                  <a:pt x="39208" y="102977"/>
                </a:lnTo>
                <a:lnTo>
                  <a:pt x="27282" y="107241"/>
                </a:lnTo>
                <a:lnTo>
                  <a:pt x="1208" y="129267"/>
                </a:lnTo>
                <a:lnTo>
                  <a:pt x="0" y="136785"/>
                </a:lnTo>
                <a:lnTo>
                  <a:pt x="1153" y="138815"/>
                </a:lnTo>
                <a:lnTo>
                  <a:pt x="3246" y="140169"/>
                </a:lnTo>
                <a:lnTo>
                  <a:pt x="5962" y="141071"/>
                </a:lnTo>
                <a:lnTo>
                  <a:pt x="7775" y="142995"/>
                </a:lnTo>
                <a:lnTo>
                  <a:pt x="9787" y="148661"/>
                </a:lnTo>
                <a:lnTo>
                  <a:pt x="11647" y="150701"/>
                </a:lnTo>
                <a:lnTo>
                  <a:pt x="17241" y="152968"/>
                </a:lnTo>
                <a:lnTo>
                  <a:pt x="19262" y="154895"/>
                </a:lnTo>
                <a:lnTo>
                  <a:pt x="29092" y="171194"/>
                </a:lnTo>
                <a:lnTo>
                  <a:pt x="36019" y="175305"/>
                </a:lnTo>
                <a:lnTo>
                  <a:pt x="57565" y="184265"/>
                </a:lnTo>
                <a:lnTo>
                  <a:pt x="116008" y="226239"/>
                </a:lnTo>
                <a:lnTo>
                  <a:pt x="171661" y="269875"/>
                </a:lnTo>
                <a:lnTo>
                  <a:pt x="177505" y="280458"/>
                </a:lnTo>
                <a:lnTo>
                  <a:pt x="199678" y="295795"/>
                </a:lnTo>
                <a:lnTo>
                  <a:pt x="213756" y="297652"/>
                </a:lnTo>
                <a:lnTo>
                  <a:pt x="220111" y="291334"/>
                </a:lnTo>
                <a:lnTo>
                  <a:pt x="223221" y="284704"/>
                </a:lnTo>
                <a:lnTo>
                  <a:pt x="224051" y="281084"/>
                </a:lnTo>
                <a:lnTo>
                  <a:pt x="231539" y="269668"/>
                </a:lnTo>
                <a:lnTo>
                  <a:pt x="265030" y="228693"/>
                </a:lnTo>
                <a:lnTo>
                  <a:pt x="277582" y="218058"/>
                </a:lnTo>
                <a:lnTo>
                  <a:pt x="299946" y="193200"/>
                </a:lnTo>
                <a:lnTo>
                  <a:pt x="359434" y="139870"/>
                </a:lnTo>
                <a:lnTo>
                  <a:pt x="418912" y="80637"/>
                </a:lnTo>
                <a:lnTo>
                  <a:pt x="472990" y="27887"/>
                </a:lnTo>
                <a:lnTo>
                  <a:pt x="51146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MARTInkShape-283">
            <a:extLst>
              <a:ext uri="{FF2B5EF4-FFF2-40B4-BE49-F238E27FC236}">
                <a16:creationId xmlns:a16="http://schemas.microsoft.com/office/drawing/2014/main" id="{A534931E-38DC-4DE3-8D6A-DC44C76400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94521" y="4476750"/>
            <a:ext cx="344730" cy="440531"/>
          </a:xfrm>
          <a:custGeom>
            <a:avLst/>
            <a:gdLst/>
            <a:ahLst/>
            <a:cxnLst/>
            <a:rect l="0" t="0" r="0" b="0"/>
            <a:pathLst>
              <a:path w="344730" h="440531">
                <a:moveTo>
                  <a:pt x="320917" y="0"/>
                </a:moveTo>
                <a:lnTo>
                  <a:pt x="320917" y="0"/>
                </a:lnTo>
                <a:lnTo>
                  <a:pt x="320917" y="6321"/>
                </a:lnTo>
                <a:lnTo>
                  <a:pt x="319594" y="8182"/>
                </a:lnTo>
                <a:lnTo>
                  <a:pt x="317389" y="9424"/>
                </a:lnTo>
                <a:lnTo>
                  <a:pt x="309501" y="11761"/>
                </a:lnTo>
                <a:lnTo>
                  <a:pt x="299602" y="20060"/>
                </a:lnTo>
                <a:lnTo>
                  <a:pt x="288731" y="24023"/>
                </a:lnTo>
                <a:lnTo>
                  <a:pt x="233356" y="67501"/>
                </a:lnTo>
                <a:lnTo>
                  <a:pt x="175028" y="103188"/>
                </a:lnTo>
                <a:lnTo>
                  <a:pt x="115527" y="138906"/>
                </a:lnTo>
                <a:lnTo>
                  <a:pt x="79013" y="161396"/>
                </a:lnTo>
                <a:lnTo>
                  <a:pt x="64180" y="166443"/>
                </a:lnTo>
                <a:lnTo>
                  <a:pt x="35239" y="187190"/>
                </a:lnTo>
                <a:lnTo>
                  <a:pt x="27262" y="190352"/>
                </a:lnTo>
                <a:lnTo>
                  <a:pt x="1310" y="212495"/>
                </a:lnTo>
                <a:lnTo>
                  <a:pt x="0" y="220095"/>
                </a:lnTo>
                <a:lnTo>
                  <a:pt x="1138" y="222136"/>
                </a:lnTo>
                <a:lnTo>
                  <a:pt x="3221" y="223497"/>
                </a:lnTo>
                <a:lnTo>
                  <a:pt x="5932" y="224404"/>
                </a:lnTo>
                <a:lnTo>
                  <a:pt x="7739" y="226332"/>
                </a:lnTo>
                <a:lnTo>
                  <a:pt x="12360" y="238238"/>
                </a:lnTo>
                <a:lnTo>
                  <a:pt x="30312" y="258327"/>
                </a:lnTo>
                <a:lnTo>
                  <a:pt x="33008" y="266066"/>
                </a:lnTo>
                <a:lnTo>
                  <a:pt x="35051" y="268658"/>
                </a:lnTo>
                <a:lnTo>
                  <a:pt x="51548" y="279482"/>
                </a:lnTo>
                <a:lnTo>
                  <a:pt x="55677" y="290020"/>
                </a:lnTo>
                <a:lnTo>
                  <a:pt x="56778" y="296534"/>
                </a:lnTo>
                <a:lnTo>
                  <a:pt x="58834" y="300877"/>
                </a:lnTo>
                <a:lnTo>
                  <a:pt x="61529" y="303772"/>
                </a:lnTo>
                <a:lnTo>
                  <a:pt x="64647" y="305702"/>
                </a:lnTo>
                <a:lnTo>
                  <a:pt x="75358" y="321060"/>
                </a:lnTo>
                <a:lnTo>
                  <a:pt x="92850" y="361042"/>
                </a:lnTo>
                <a:lnTo>
                  <a:pt x="94696" y="414857"/>
                </a:lnTo>
                <a:lnTo>
                  <a:pt x="88377" y="422487"/>
                </a:lnTo>
                <a:lnTo>
                  <a:pt x="87838" y="424533"/>
                </a:lnTo>
                <a:lnTo>
                  <a:pt x="88802" y="425897"/>
                </a:lnTo>
                <a:lnTo>
                  <a:pt x="90767" y="426807"/>
                </a:lnTo>
                <a:lnTo>
                  <a:pt x="92077" y="428735"/>
                </a:lnTo>
                <a:lnTo>
                  <a:pt x="94596" y="439993"/>
                </a:lnTo>
                <a:lnTo>
                  <a:pt x="134549" y="440530"/>
                </a:lnTo>
                <a:lnTo>
                  <a:pt x="187844" y="422794"/>
                </a:lnTo>
                <a:lnTo>
                  <a:pt x="247214" y="399140"/>
                </a:lnTo>
                <a:lnTo>
                  <a:pt x="296005" y="373720"/>
                </a:lnTo>
                <a:lnTo>
                  <a:pt x="344729" y="34528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SMARTInkShape-Group145">
            <a:extLst>
              <a:ext uri="{FF2B5EF4-FFF2-40B4-BE49-F238E27FC236}">
                <a16:creationId xmlns:a16="http://schemas.microsoft.com/office/drawing/2014/main" id="{D05C9FB2-CDAD-46BE-93F0-8CA8580D64E3}"/>
              </a:ext>
            </a:extLst>
          </p:cNvPr>
          <p:cNvGrpSpPr/>
          <p:nvPr/>
        </p:nvGrpSpPr>
        <p:grpSpPr>
          <a:xfrm>
            <a:off x="9001125" y="3167081"/>
            <a:ext cx="809626" cy="714358"/>
            <a:chOff x="9001125" y="3167081"/>
            <a:chExt cx="809626" cy="714358"/>
          </a:xfrm>
        </p:grpSpPr>
        <p:sp>
          <p:nvSpPr>
            <p:cNvPr id="10" name="SMARTInkShape-284">
              <a:extLst>
                <a:ext uri="{FF2B5EF4-FFF2-40B4-BE49-F238E27FC236}">
                  <a16:creationId xmlns:a16="http://schemas.microsoft.com/office/drawing/2014/main" id="{7DA3F46C-C15A-4BDA-8729-8731A019DD1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001319" y="3786191"/>
              <a:ext cx="130224" cy="71285"/>
            </a:xfrm>
            <a:custGeom>
              <a:avLst/>
              <a:gdLst/>
              <a:ahLst/>
              <a:cxnLst/>
              <a:rect l="0" t="0" r="0" b="0"/>
              <a:pathLst>
                <a:path w="130224" h="71285">
                  <a:moveTo>
                    <a:pt x="95056" y="11903"/>
                  </a:moveTo>
                  <a:lnTo>
                    <a:pt x="95056" y="11903"/>
                  </a:lnTo>
                  <a:lnTo>
                    <a:pt x="88735" y="11903"/>
                  </a:lnTo>
                  <a:lnTo>
                    <a:pt x="86874" y="10580"/>
                  </a:lnTo>
                  <a:lnTo>
                    <a:pt x="85632" y="8375"/>
                  </a:lnTo>
                  <a:lnTo>
                    <a:pt x="83295" y="487"/>
                  </a:lnTo>
                  <a:lnTo>
                    <a:pt x="65069" y="0"/>
                  </a:lnTo>
                  <a:lnTo>
                    <a:pt x="58357" y="3526"/>
                  </a:lnTo>
                  <a:lnTo>
                    <a:pt x="50964" y="8180"/>
                  </a:lnTo>
                  <a:lnTo>
                    <a:pt x="39365" y="12123"/>
                  </a:lnTo>
                  <a:lnTo>
                    <a:pt x="10974" y="32996"/>
                  </a:lnTo>
                  <a:lnTo>
                    <a:pt x="2012" y="35178"/>
                  </a:lnTo>
                  <a:lnTo>
                    <a:pt x="1277" y="36680"/>
                  </a:lnTo>
                  <a:lnTo>
                    <a:pt x="0" y="52240"/>
                  </a:lnTo>
                  <a:lnTo>
                    <a:pt x="1259" y="54669"/>
                  </a:lnTo>
                  <a:lnTo>
                    <a:pt x="3421" y="56289"/>
                  </a:lnTo>
                  <a:lnTo>
                    <a:pt x="10074" y="58888"/>
                  </a:lnTo>
                  <a:lnTo>
                    <a:pt x="20895" y="67584"/>
                  </a:lnTo>
                  <a:lnTo>
                    <a:pt x="31925" y="70293"/>
                  </a:lnTo>
                  <a:lnTo>
                    <a:pt x="51448" y="71284"/>
                  </a:lnTo>
                  <a:lnTo>
                    <a:pt x="102667" y="58529"/>
                  </a:lnTo>
                  <a:lnTo>
                    <a:pt x="118595" y="47430"/>
                  </a:lnTo>
                  <a:lnTo>
                    <a:pt x="128910" y="37519"/>
                  </a:lnTo>
                  <a:lnTo>
                    <a:pt x="130223" y="29929"/>
                  </a:lnTo>
                  <a:lnTo>
                    <a:pt x="129083" y="27889"/>
                  </a:lnTo>
                  <a:lnTo>
                    <a:pt x="127001" y="26529"/>
                  </a:lnTo>
                  <a:lnTo>
                    <a:pt x="120475" y="24346"/>
                  </a:lnTo>
                  <a:lnTo>
                    <a:pt x="71896" y="23809"/>
                  </a:lnTo>
                  <a:lnTo>
                    <a:pt x="71245" y="35672"/>
                  </a:lnTo>
                  <a:lnTo>
                    <a:pt x="93358" y="35715"/>
                  </a:lnTo>
                  <a:lnTo>
                    <a:pt x="93924" y="34392"/>
                  </a:lnTo>
                  <a:lnTo>
                    <a:pt x="95052" y="23852"/>
                  </a:lnTo>
                  <a:lnTo>
                    <a:pt x="41658" y="23809"/>
                  </a:lnTo>
                  <a:lnTo>
                    <a:pt x="39614" y="25132"/>
                  </a:lnTo>
                  <a:lnTo>
                    <a:pt x="38251" y="27337"/>
                  </a:lnTo>
                  <a:lnTo>
                    <a:pt x="35684" y="35225"/>
                  </a:lnTo>
                  <a:lnTo>
                    <a:pt x="92200" y="35715"/>
                  </a:lnTo>
                  <a:lnTo>
                    <a:pt x="118863" y="35715"/>
                  </a:lnTo>
                  <a:lnTo>
                    <a:pt x="118869" y="4762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SMARTInkShape-285">
              <a:extLst>
                <a:ext uri="{FF2B5EF4-FFF2-40B4-BE49-F238E27FC236}">
                  <a16:creationId xmlns:a16="http://schemas.microsoft.com/office/drawing/2014/main" id="{5562812C-9AE6-4D29-9B3E-F97B3858A00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513258" y="3167081"/>
              <a:ext cx="297493" cy="238063"/>
            </a:xfrm>
            <a:custGeom>
              <a:avLst/>
              <a:gdLst/>
              <a:ahLst/>
              <a:cxnLst/>
              <a:rect l="0" t="0" r="0" b="0"/>
              <a:pathLst>
                <a:path w="297493" h="238063">
                  <a:moveTo>
                    <a:pt x="11742" y="23794"/>
                  </a:moveTo>
                  <a:lnTo>
                    <a:pt x="11742" y="23794"/>
                  </a:lnTo>
                  <a:lnTo>
                    <a:pt x="21993" y="23794"/>
                  </a:lnTo>
                  <a:lnTo>
                    <a:pt x="22544" y="25117"/>
                  </a:lnTo>
                  <a:lnTo>
                    <a:pt x="23158" y="30115"/>
                  </a:lnTo>
                  <a:lnTo>
                    <a:pt x="24644" y="31977"/>
                  </a:lnTo>
                  <a:lnTo>
                    <a:pt x="33856" y="35210"/>
                  </a:lnTo>
                  <a:lnTo>
                    <a:pt x="41372" y="35555"/>
                  </a:lnTo>
                  <a:lnTo>
                    <a:pt x="48282" y="39163"/>
                  </a:lnTo>
                  <a:lnTo>
                    <a:pt x="55764" y="43854"/>
                  </a:lnTo>
                  <a:lnTo>
                    <a:pt x="71346" y="46865"/>
                  </a:lnTo>
                  <a:lnTo>
                    <a:pt x="130805" y="47605"/>
                  </a:lnTo>
                  <a:lnTo>
                    <a:pt x="146680" y="47606"/>
                  </a:lnTo>
                  <a:lnTo>
                    <a:pt x="154617" y="51134"/>
                  </a:lnTo>
                  <a:lnTo>
                    <a:pt x="162555" y="55789"/>
                  </a:lnTo>
                  <a:lnTo>
                    <a:pt x="175784" y="58409"/>
                  </a:lnTo>
                  <a:lnTo>
                    <a:pt x="233895" y="59504"/>
                  </a:lnTo>
                  <a:lnTo>
                    <a:pt x="291704" y="59513"/>
                  </a:lnTo>
                  <a:lnTo>
                    <a:pt x="297448" y="59513"/>
                  </a:lnTo>
                  <a:lnTo>
                    <a:pt x="297492" y="77594"/>
                  </a:lnTo>
                  <a:lnTo>
                    <a:pt x="293964" y="84306"/>
                  </a:lnTo>
                  <a:lnTo>
                    <a:pt x="289310" y="91698"/>
                  </a:lnTo>
                  <a:lnTo>
                    <a:pt x="286322" y="107224"/>
                  </a:lnTo>
                  <a:lnTo>
                    <a:pt x="286076" y="111164"/>
                  </a:lnTo>
                  <a:lnTo>
                    <a:pt x="282276" y="119070"/>
                  </a:lnTo>
                  <a:lnTo>
                    <a:pt x="277500" y="126993"/>
                  </a:lnTo>
                  <a:lnTo>
                    <a:pt x="273489" y="138891"/>
                  </a:lnTo>
                  <a:lnTo>
                    <a:pt x="265832" y="150795"/>
                  </a:lnTo>
                  <a:lnTo>
                    <a:pt x="261654" y="162701"/>
                  </a:lnTo>
                  <a:lnTo>
                    <a:pt x="253947" y="174607"/>
                  </a:lnTo>
                  <a:lnTo>
                    <a:pt x="251681" y="182544"/>
                  </a:lnTo>
                  <a:lnTo>
                    <a:pt x="249753" y="185190"/>
                  </a:lnTo>
                  <a:lnTo>
                    <a:pt x="247145" y="186953"/>
                  </a:lnTo>
                  <a:lnTo>
                    <a:pt x="244084" y="188130"/>
                  </a:lnTo>
                  <a:lnTo>
                    <a:pt x="242043" y="190237"/>
                  </a:lnTo>
                  <a:lnTo>
                    <a:pt x="239775" y="196105"/>
                  </a:lnTo>
                  <a:lnTo>
                    <a:pt x="238120" y="218408"/>
                  </a:lnTo>
                  <a:lnTo>
                    <a:pt x="236744" y="221006"/>
                  </a:lnTo>
                  <a:lnTo>
                    <a:pt x="234504" y="222737"/>
                  </a:lnTo>
                  <a:lnTo>
                    <a:pt x="227723" y="225516"/>
                  </a:lnTo>
                  <a:lnTo>
                    <a:pt x="226796" y="229424"/>
                  </a:lnTo>
                  <a:lnTo>
                    <a:pt x="226058" y="238062"/>
                  </a:lnTo>
                  <a:lnTo>
                    <a:pt x="226056" y="231773"/>
                  </a:lnTo>
                  <a:lnTo>
                    <a:pt x="224732" y="229915"/>
                  </a:lnTo>
                  <a:lnTo>
                    <a:pt x="222528" y="228677"/>
                  </a:lnTo>
                  <a:lnTo>
                    <a:pt x="219735" y="227851"/>
                  </a:lnTo>
                  <a:lnTo>
                    <a:pt x="217872" y="225978"/>
                  </a:lnTo>
                  <a:lnTo>
                    <a:pt x="211356" y="213466"/>
                  </a:lnTo>
                  <a:lnTo>
                    <a:pt x="162974" y="157239"/>
                  </a:lnTo>
                  <a:lnTo>
                    <a:pt x="134073" y="133056"/>
                  </a:lnTo>
                  <a:lnTo>
                    <a:pt x="104417" y="98514"/>
                  </a:lnTo>
                  <a:lnTo>
                    <a:pt x="91296" y="87430"/>
                  </a:lnTo>
                  <a:lnTo>
                    <a:pt x="68565" y="62284"/>
                  </a:lnTo>
                  <a:lnTo>
                    <a:pt x="19839" y="19873"/>
                  </a:lnTo>
                  <a:lnTo>
                    <a:pt x="15340" y="11909"/>
                  </a:lnTo>
                  <a:lnTo>
                    <a:pt x="14141" y="7933"/>
                  </a:lnTo>
                  <a:lnTo>
                    <a:pt x="12019" y="5283"/>
                  </a:lnTo>
                  <a:lnTo>
                    <a:pt x="0" y="43"/>
                  </a:lnTo>
                  <a:lnTo>
                    <a:pt x="6205" y="0"/>
                  </a:lnTo>
                  <a:lnTo>
                    <a:pt x="8051" y="1317"/>
                  </a:lnTo>
                  <a:lnTo>
                    <a:pt x="10102" y="6307"/>
                  </a:lnTo>
                  <a:lnTo>
                    <a:pt x="11971" y="8168"/>
                  </a:lnTo>
                  <a:lnTo>
                    <a:pt x="24478" y="14681"/>
                  </a:lnTo>
                  <a:lnTo>
                    <a:pt x="79440" y="56899"/>
                  </a:lnTo>
                  <a:lnTo>
                    <a:pt x="98975" y="74319"/>
                  </a:lnTo>
                  <a:lnTo>
                    <a:pt x="133340" y="92040"/>
                  </a:lnTo>
                  <a:lnTo>
                    <a:pt x="147797" y="111209"/>
                  </a:lnTo>
                  <a:lnTo>
                    <a:pt x="155114" y="115562"/>
                  </a:lnTo>
                  <a:lnTo>
                    <a:pt x="177741" y="118984"/>
                  </a:lnTo>
                  <a:lnTo>
                    <a:pt x="196506" y="100962"/>
                  </a:lnTo>
                  <a:lnTo>
                    <a:pt x="199693" y="94251"/>
                  </a:lnTo>
                  <a:lnTo>
                    <a:pt x="201738" y="85483"/>
                  </a:lnTo>
                  <a:lnTo>
                    <a:pt x="213644" y="71965"/>
                  </a:lnTo>
                  <a:lnTo>
                    <a:pt x="214135" y="60017"/>
                  </a:lnTo>
                  <a:lnTo>
                    <a:pt x="224398" y="59557"/>
                  </a:lnTo>
                  <a:lnTo>
                    <a:pt x="215657" y="59517"/>
                  </a:lnTo>
                  <a:lnTo>
                    <a:pt x="204029" y="69764"/>
                  </a:lnTo>
                  <a:lnTo>
                    <a:pt x="196451" y="70929"/>
                  </a:lnTo>
                  <a:lnTo>
                    <a:pt x="185827" y="71274"/>
                  </a:lnTo>
                  <a:lnTo>
                    <a:pt x="178189" y="74882"/>
                  </a:lnTo>
                  <a:lnTo>
                    <a:pt x="168828" y="81658"/>
                  </a:lnTo>
                  <a:lnTo>
                    <a:pt x="160885" y="82831"/>
                  </a:lnTo>
                  <a:lnTo>
                    <a:pt x="158796" y="84319"/>
                  </a:lnTo>
                  <a:lnTo>
                    <a:pt x="157403" y="86634"/>
                  </a:lnTo>
                  <a:lnTo>
                    <a:pt x="154984" y="95422"/>
                  </a:lnTo>
                  <a:lnTo>
                    <a:pt x="154665" y="105334"/>
                  </a:lnTo>
                  <a:lnTo>
                    <a:pt x="160952" y="112924"/>
                  </a:lnTo>
                  <a:lnTo>
                    <a:pt x="167575" y="116324"/>
                  </a:lnTo>
                  <a:lnTo>
                    <a:pt x="186505" y="120009"/>
                  </a:lnTo>
                  <a:lnTo>
                    <a:pt x="194367" y="125205"/>
                  </a:lnTo>
                  <a:lnTo>
                    <a:pt x="237961" y="1309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SMARTInkShape-286">
              <a:extLst>
                <a:ext uri="{FF2B5EF4-FFF2-40B4-BE49-F238E27FC236}">
                  <a16:creationId xmlns:a16="http://schemas.microsoft.com/office/drawing/2014/main" id="{B0DCEDF6-EBDD-4A4E-8E4B-5F8DC9F2989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001125" y="3298031"/>
              <a:ext cx="678657" cy="583408"/>
            </a:xfrm>
            <a:custGeom>
              <a:avLst/>
              <a:gdLst/>
              <a:ahLst/>
              <a:cxnLst/>
              <a:rect l="0" t="0" r="0" b="0"/>
              <a:pathLst>
                <a:path w="678657" h="583408">
                  <a:moveTo>
                    <a:pt x="0" y="583407"/>
                  </a:moveTo>
                  <a:lnTo>
                    <a:pt x="0" y="583407"/>
                  </a:lnTo>
                  <a:lnTo>
                    <a:pt x="11906" y="583407"/>
                  </a:lnTo>
                  <a:lnTo>
                    <a:pt x="11906" y="571513"/>
                  </a:lnTo>
                  <a:lnTo>
                    <a:pt x="23322" y="560085"/>
                  </a:lnTo>
                  <a:lnTo>
                    <a:pt x="29987" y="559739"/>
                  </a:lnTo>
                  <a:lnTo>
                    <a:pt x="31898" y="558368"/>
                  </a:lnTo>
                  <a:lnTo>
                    <a:pt x="33172" y="556131"/>
                  </a:lnTo>
                  <a:lnTo>
                    <a:pt x="35706" y="547731"/>
                  </a:lnTo>
                  <a:lnTo>
                    <a:pt x="42035" y="547701"/>
                  </a:lnTo>
                  <a:lnTo>
                    <a:pt x="43898" y="546373"/>
                  </a:lnTo>
                  <a:lnTo>
                    <a:pt x="45141" y="544165"/>
                  </a:lnTo>
                  <a:lnTo>
                    <a:pt x="47582" y="535927"/>
                  </a:lnTo>
                  <a:lnTo>
                    <a:pt x="53933" y="535825"/>
                  </a:lnTo>
                  <a:lnTo>
                    <a:pt x="55799" y="534487"/>
                  </a:lnTo>
                  <a:lnTo>
                    <a:pt x="59040" y="525534"/>
                  </a:lnTo>
                  <a:lnTo>
                    <a:pt x="62840" y="524613"/>
                  </a:lnTo>
                  <a:lnTo>
                    <a:pt x="69739" y="524021"/>
                  </a:lnTo>
                  <a:lnTo>
                    <a:pt x="70306" y="522649"/>
                  </a:lnTo>
                  <a:lnTo>
                    <a:pt x="70934" y="517598"/>
                  </a:lnTo>
                  <a:lnTo>
                    <a:pt x="72425" y="515721"/>
                  </a:lnTo>
                  <a:lnTo>
                    <a:pt x="81645" y="512463"/>
                  </a:lnTo>
                  <a:lnTo>
                    <a:pt x="82589" y="508661"/>
                  </a:lnTo>
                  <a:lnTo>
                    <a:pt x="82840" y="505795"/>
                  </a:lnTo>
                  <a:lnTo>
                    <a:pt x="84331" y="503884"/>
                  </a:lnTo>
                  <a:lnTo>
                    <a:pt x="89515" y="501761"/>
                  </a:lnTo>
                  <a:lnTo>
                    <a:pt x="91427" y="499872"/>
                  </a:lnTo>
                  <a:lnTo>
                    <a:pt x="93551" y="494245"/>
                  </a:lnTo>
                  <a:lnTo>
                    <a:pt x="95440" y="492216"/>
                  </a:lnTo>
                  <a:lnTo>
                    <a:pt x="105352" y="488691"/>
                  </a:lnTo>
                  <a:lnTo>
                    <a:pt x="106355" y="484866"/>
                  </a:lnTo>
                  <a:lnTo>
                    <a:pt x="106622" y="481994"/>
                  </a:lnTo>
                  <a:lnTo>
                    <a:pt x="108123" y="480079"/>
                  </a:lnTo>
                  <a:lnTo>
                    <a:pt x="113319" y="477952"/>
                  </a:lnTo>
                  <a:lnTo>
                    <a:pt x="115233" y="476062"/>
                  </a:lnTo>
                  <a:lnTo>
                    <a:pt x="117361" y="470434"/>
                  </a:lnTo>
                  <a:lnTo>
                    <a:pt x="119251" y="468404"/>
                  </a:lnTo>
                  <a:lnTo>
                    <a:pt x="124879" y="466148"/>
                  </a:lnTo>
                  <a:lnTo>
                    <a:pt x="126909" y="464224"/>
                  </a:lnTo>
                  <a:lnTo>
                    <a:pt x="129164" y="458558"/>
                  </a:lnTo>
                  <a:lnTo>
                    <a:pt x="131089" y="456518"/>
                  </a:lnTo>
                  <a:lnTo>
                    <a:pt x="136755" y="454251"/>
                  </a:lnTo>
                  <a:lnTo>
                    <a:pt x="138795" y="452324"/>
                  </a:lnTo>
                  <a:lnTo>
                    <a:pt x="141062" y="446654"/>
                  </a:lnTo>
                  <a:lnTo>
                    <a:pt x="142989" y="444613"/>
                  </a:lnTo>
                  <a:lnTo>
                    <a:pt x="148658" y="442346"/>
                  </a:lnTo>
                  <a:lnTo>
                    <a:pt x="150699" y="440418"/>
                  </a:lnTo>
                  <a:lnTo>
                    <a:pt x="152967" y="434749"/>
                  </a:lnTo>
                  <a:lnTo>
                    <a:pt x="154894" y="432707"/>
                  </a:lnTo>
                  <a:lnTo>
                    <a:pt x="176401" y="418533"/>
                  </a:lnTo>
                  <a:lnTo>
                    <a:pt x="187666" y="408895"/>
                  </a:lnTo>
                  <a:lnTo>
                    <a:pt x="194973" y="406627"/>
                  </a:lnTo>
                  <a:lnTo>
                    <a:pt x="197451" y="404700"/>
                  </a:lnTo>
                  <a:lnTo>
                    <a:pt x="200204" y="399030"/>
                  </a:lnTo>
                  <a:lnTo>
                    <a:pt x="202261" y="396988"/>
                  </a:lnTo>
                  <a:lnTo>
                    <a:pt x="224016" y="382814"/>
                  </a:lnTo>
                  <a:lnTo>
                    <a:pt x="247266" y="361270"/>
                  </a:lnTo>
                  <a:lnTo>
                    <a:pt x="254535" y="359002"/>
                  </a:lnTo>
                  <a:lnTo>
                    <a:pt x="257002" y="357075"/>
                  </a:lnTo>
                  <a:lnTo>
                    <a:pt x="259744" y="351405"/>
                  </a:lnTo>
                  <a:lnTo>
                    <a:pt x="261798" y="349363"/>
                  </a:lnTo>
                  <a:lnTo>
                    <a:pt x="267608" y="347096"/>
                  </a:lnTo>
                  <a:lnTo>
                    <a:pt x="269687" y="345168"/>
                  </a:lnTo>
                  <a:lnTo>
                    <a:pt x="271996" y="339499"/>
                  </a:lnTo>
                  <a:lnTo>
                    <a:pt x="273296" y="328869"/>
                  </a:lnTo>
                  <a:lnTo>
                    <a:pt x="274802" y="326402"/>
                  </a:lnTo>
                  <a:lnTo>
                    <a:pt x="277129" y="324758"/>
                  </a:lnTo>
                  <a:lnTo>
                    <a:pt x="283242" y="321608"/>
                  </a:lnTo>
                  <a:lnTo>
                    <a:pt x="318730" y="289810"/>
                  </a:lnTo>
                  <a:lnTo>
                    <a:pt x="325984" y="287555"/>
                  </a:lnTo>
                  <a:lnTo>
                    <a:pt x="328448" y="285630"/>
                  </a:lnTo>
                  <a:lnTo>
                    <a:pt x="343570" y="263752"/>
                  </a:lnTo>
                  <a:lnTo>
                    <a:pt x="354449" y="260973"/>
                  </a:lnTo>
                  <a:lnTo>
                    <a:pt x="361703" y="255776"/>
                  </a:lnTo>
                  <a:lnTo>
                    <a:pt x="365809" y="249057"/>
                  </a:lnTo>
                  <a:lnTo>
                    <a:pt x="366904" y="245413"/>
                  </a:lnTo>
                  <a:lnTo>
                    <a:pt x="368957" y="242984"/>
                  </a:lnTo>
                  <a:lnTo>
                    <a:pt x="393709" y="228786"/>
                  </a:lnTo>
                  <a:lnTo>
                    <a:pt x="402620" y="226726"/>
                  </a:lnTo>
                  <a:lnTo>
                    <a:pt x="426808" y="204211"/>
                  </a:lnTo>
                  <a:lnTo>
                    <a:pt x="434408" y="202941"/>
                  </a:lnTo>
                  <a:lnTo>
                    <a:pt x="436449" y="201440"/>
                  </a:lnTo>
                  <a:lnTo>
                    <a:pt x="438717" y="196244"/>
                  </a:lnTo>
                  <a:lnTo>
                    <a:pt x="440644" y="194329"/>
                  </a:lnTo>
                  <a:lnTo>
                    <a:pt x="446315" y="192202"/>
                  </a:lnTo>
                  <a:lnTo>
                    <a:pt x="448356" y="190312"/>
                  </a:lnTo>
                  <a:lnTo>
                    <a:pt x="462529" y="168878"/>
                  </a:lnTo>
                  <a:lnTo>
                    <a:pt x="467065" y="167661"/>
                  </a:lnTo>
                  <a:lnTo>
                    <a:pt x="470127" y="167337"/>
                  </a:lnTo>
                  <a:lnTo>
                    <a:pt x="477056" y="163448"/>
                  </a:lnTo>
                  <a:lnTo>
                    <a:pt x="509203" y="135049"/>
                  </a:lnTo>
                  <a:lnTo>
                    <a:pt x="521681" y="131506"/>
                  </a:lnTo>
                  <a:lnTo>
                    <a:pt x="508400" y="122893"/>
                  </a:lnTo>
                  <a:lnTo>
                    <a:pt x="508266" y="121616"/>
                  </a:lnTo>
                  <a:lnTo>
                    <a:pt x="509501" y="120765"/>
                  </a:lnTo>
                  <a:lnTo>
                    <a:pt x="510872" y="116292"/>
                  </a:lnTo>
                  <a:lnTo>
                    <a:pt x="511237" y="113246"/>
                  </a:lnTo>
                  <a:lnTo>
                    <a:pt x="512804" y="111216"/>
                  </a:lnTo>
                  <a:lnTo>
                    <a:pt x="533617" y="97064"/>
                  </a:lnTo>
                  <a:lnTo>
                    <a:pt x="545843" y="95409"/>
                  </a:lnTo>
                  <a:lnTo>
                    <a:pt x="546458" y="94033"/>
                  </a:lnTo>
                  <a:lnTo>
                    <a:pt x="547141" y="88977"/>
                  </a:lnTo>
                  <a:lnTo>
                    <a:pt x="548646" y="87099"/>
                  </a:lnTo>
                  <a:lnTo>
                    <a:pt x="553846" y="85013"/>
                  </a:lnTo>
                  <a:lnTo>
                    <a:pt x="555762" y="83134"/>
                  </a:lnTo>
                  <a:lnTo>
                    <a:pt x="557890" y="77518"/>
                  </a:lnTo>
                  <a:lnTo>
                    <a:pt x="559781" y="75491"/>
                  </a:lnTo>
                  <a:lnTo>
                    <a:pt x="569695" y="71971"/>
                  </a:lnTo>
                  <a:lnTo>
                    <a:pt x="577286" y="71596"/>
                  </a:lnTo>
                  <a:lnTo>
                    <a:pt x="579326" y="70220"/>
                  </a:lnTo>
                  <a:lnTo>
                    <a:pt x="580686" y="67981"/>
                  </a:lnTo>
                  <a:lnTo>
                    <a:pt x="582869" y="61200"/>
                  </a:lnTo>
                  <a:lnTo>
                    <a:pt x="586696" y="60273"/>
                  </a:lnTo>
                  <a:lnTo>
                    <a:pt x="594809" y="59575"/>
                  </a:lnTo>
                  <a:lnTo>
                    <a:pt x="606715" y="48117"/>
                  </a:lnTo>
                  <a:lnTo>
                    <a:pt x="613390" y="47771"/>
                  </a:lnTo>
                  <a:lnTo>
                    <a:pt x="615302" y="46399"/>
                  </a:lnTo>
                  <a:lnTo>
                    <a:pt x="616576" y="44162"/>
                  </a:lnTo>
                  <a:lnTo>
                    <a:pt x="617426" y="41348"/>
                  </a:lnTo>
                  <a:lnTo>
                    <a:pt x="619315" y="39471"/>
                  </a:lnTo>
                  <a:lnTo>
                    <a:pt x="624942" y="37387"/>
                  </a:lnTo>
                  <a:lnTo>
                    <a:pt x="626972" y="35508"/>
                  </a:lnTo>
                  <a:lnTo>
                    <a:pt x="629227" y="29893"/>
                  </a:lnTo>
                  <a:lnTo>
                    <a:pt x="631151" y="27866"/>
                  </a:lnTo>
                  <a:lnTo>
                    <a:pt x="641124" y="24346"/>
                  </a:lnTo>
                  <a:lnTo>
                    <a:pt x="648721" y="23971"/>
                  </a:lnTo>
                  <a:lnTo>
                    <a:pt x="650762" y="22595"/>
                  </a:lnTo>
                  <a:lnTo>
                    <a:pt x="652122" y="20356"/>
                  </a:lnTo>
                  <a:lnTo>
                    <a:pt x="654307" y="13575"/>
                  </a:lnTo>
                  <a:lnTo>
                    <a:pt x="658133" y="12648"/>
                  </a:lnTo>
                  <a:lnTo>
                    <a:pt x="665048" y="12053"/>
                  </a:lnTo>
                  <a:lnTo>
                    <a:pt x="665615" y="10681"/>
                  </a:lnTo>
                  <a:lnTo>
                    <a:pt x="666706" y="494"/>
                  </a:lnTo>
                  <a:lnTo>
                    <a:pt x="678656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SMARTInkShape-287">
            <a:extLst>
              <a:ext uri="{FF2B5EF4-FFF2-40B4-BE49-F238E27FC236}">
                <a16:creationId xmlns:a16="http://schemas.microsoft.com/office/drawing/2014/main" id="{E3BFCA38-BC98-4443-BADA-787FECA7A3B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76438" y="3845719"/>
            <a:ext cx="7096126" cy="785813"/>
          </a:xfrm>
          <a:custGeom>
            <a:avLst/>
            <a:gdLst/>
            <a:ahLst/>
            <a:cxnLst/>
            <a:rect l="0" t="0" r="0" b="0"/>
            <a:pathLst>
              <a:path w="7096126" h="785813">
                <a:moveTo>
                  <a:pt x="7096125" y="0"/>
                </a:moveTo>
                <a:lnTo>
                  <a:pt x="7096125" y="0"/>
                </a:lnTo>
                <a:lnTo>
                  <a:pt x="7096125" y="11416"/>
                </a:lnTo>
                <a:lnTo>
                  <a:pt x="7038292" y="11906"/>
                </a:lnTo>
                <a:lnTo>
                  <a:pt x="6980598" y="11906"/>
                </a:lnTo>
                <a:lnTo>
                  <a:pt x="6961130" y="11906"/>
                </a:lnTo>
                <a:lnTo>
                  <a:pt x="6958503" y="13229"/>
                </a:lnTo>
                <a:lnTo>
                  <a:pt x="6956752" y="15434"/>
                </a:lnTo>
                <a:lnTo>
                  <a:pt x="6955584" y="18227"/>
                </a:lnTo>
                <a:lnTo>
                  <a:pt x="6952160" y="20088"/>
                </a:lnTo>
                <a:lnTo>
                  <a:pt x="6918048" y="23594"/>
                </a:lnTo>
                <a:lnTo>
                  <a:pt x="6873675" y="25127"/>
                </a:lnTo>
                <a:lnTo>
                  <a:pt x="6837607" y="34062"/>
                </a:lnTo>
                <a:lnTo>
                  <a:pt x="6782561" y="36945"/>
                </a:lnTo>
                <a:lnTo>
                  <a:pt x="6726783" y="46513"/>
                </a:lnTo>
                <a:lnTo>
                  <a:pt x="6667581" y="48850"/>
                </a:lnTo>
                <a:lnTo>
                  <a:pt x="6618056" y="57863"/>
                </a:lnTo>
                <a:lnTo>
                  <a:pt x="6560104" y="62839"/>
                </a:lnTo>
                <a:lnTo>
                  <a:pt x="6500781" y="70305"/>
                </a:lnTo>
                <a:lnTo>
                  <a:pt x="6441277" y="77609"/>
                </a:lnTo>
                <a:lnTo>
                  <a:pt x="6384150" y="82211"/>
                </a:lnTo>
                <a:lnTo>
                  <a:pt x="6325437" y="83119"/>
                </a:lnTo>
                <a:lnTo>
                  <a:pt x="6268908" y="89620"/>
                </a:lnTo>
                <a:lnTo>
                  <a:pt x="6222491" y="93582"/>
                </a:lnTo>
                <a:lnTo>
                  <a:pt x="6167581" y="103103"/>
                </a:lnTo>
                <a:lnTo>
                  <a:pt x="6122647" y="107278"/>
                </a:lnTo>
                <a:lnTo>
                  <a:pt x="6075820" y="114983"/>
                </a:lnTo>
                <a:lnTo>
                  <a:pt x="6028432" y="117853"/>
                </a:lnTo>
                <a:lnTo>
                  <a:pt x="5980876" y="120027"/>
                </a:lnTo>
                <a:lnTo>
                  <a:pt x="5933271" y="127139"/>
                </a:lnTo>
                <a:lnTo>
                  <a:pt x="5884330" y="129834"/>
                </a:lnTo>
                <a:lnTo>
                  <a:pt x="5829848" y="130632"/>
                </a:lnTo>
                <a:lnTo>
                  <a:pt x="5778279" y="132192"/>
                </a:lnTo>
                <a:lnTo>
                  <a:pt x="5723019" y="139121"/>
                </a:lnTo>
                <a:lnTo>
                  <a:pt x="5671220" y="143086"/>
                </a:lnTo>
                <a:lnTo>
                  <a:pt x="5615892" y="150728"/>
                </a:lnTo>
                <a:lnTo>
                  <a:pt x="5564072" y="153580"/>
                </a:lnTo>
                <a:lnTo>
                  <a:pt x="5507414" y="155748"/>
                </a:lnTo>
                <a:lnTo>
                  <a:pt x="5450058" y="162858"/>
                </a:lnTo>
                <a:lnTo>
                  <a:pt x="5397638" y="165553"/>
                </a:lnTo>
                <a:lnTo>
                  <a:pt x="5340802" y="167674"/>
                </a:lnTo>
                <a:lnTo>
                  <a:pt x="5282069" y="174770"/>
                </a:lnTo>
                <a:lnTo>
                  <a:pt x="5222775" y="178783"/>
                </a:lnTo>
                <a:lnTo>
                  <a:pt x="5163314" y="186440"/>
                </a:lnTo>
                <a:lnTo>
                  <a:pt x="5103803" y="189297"/>
                </a:lnTo>
                <a:lnTo>
                  <a:pt x="5044278" y="191466"/>
                </a:lnTo>
                <a:lnTo>
                  <a:pt x="4984749" y="198577"/>
                </a:lnTo>
                <a:lnTo>
                  <a:pt x="4945062" y="200704"/>
                </a:lnTo>
                <a:lnTo>
                  <a:pt x="4901846" y="205177"/>
                </a:lnTo>
                <a:lnTo>
                  <a:pt x="4857505" y="210252"/>
                </a:lnTo>
                <a:lnTo>
                  <a:pt x="4815748" y="212508"/>
                </a:lnTo>
                <a:lnTo>
                  <a:pt x="4775142" y="213510"/>
                </a:lnTo>
                <a:lnTo>
                  <a:pt x="4733722" y="215279"/>
                </a:lnTo>
                <a:lnTo>
                  <a:pt x="4688856" y="220474"/>
                </a:lnTo>
                <a:lnTo>
                  <a:pt x="4642456" y="223666"/>
                </a:lnTo>
                <a:lnTo>
                  <a:pt x="4596699" y="225084"/>
                </a:lnTo>
                <a:lnTo>
                  <a:pt x="4554314" y="225714"/>
                </a:lnTo>
                <a:lnTo>
                  <a:pt x="4509900" y="225994"/>
                </a:lnTo>
                <a:lnTo>
                  <a:pt x="4465025" y="227442"/>
                </a:lnTo>
                <a:lnTo>
                  <a:pt x="4423031" y="232495"/>
                </a:lnTo>
                <a:lnTo>
                  <a:pt x="4378792" y="235623"/>
                </a:lnTo>
                <a:lnTo>
                  <a:pt x="4333994" y="237012"/>
                </a:lnTo>
                <a:lnTo>
                  <a:pt x="4292035" y="237631"/>
                </a:lnTo>
                <a:lnTo>
                  <a:pt x="4247811" y="237905"/>
                </a:lnTo>
                <a:lnTo>
                  <a:pt x="4203020" y="239350"/>
                </a:lnTo>
                <a:lnTo>
                  <a:pt x="4161064" y="244402"/>
                </a:lnTo>
                <a:lnTo>
                  <a:pt x="4120369" y="240474"/>
                </a:lnTo>
                <a:lnTo>
                  <a:pt x="4080233" y="233877"/>
                </a:lnTo>
                <a:lnTo>
                  <a:pt x="4040347" y="235355"/>
                </a:lnTo>
                <a:lnTo>
                  <a:pt x="4000570" y="236893"/>
                </a:lnTo>
                <a:lnTo>
                  <a:pt x="3960844" y="237577"/>
                </a:lnTo>
                <a:lnTo>
                  <a:pt x="3921138" y="237882"/>
                </a:lnTo>
                <a:lnTo>
                  <a:pt x="3881443" y="241544"/>
                </a:lnTo>
                <a:lnTo>
                  <a:pt x="3841752" y="246259"/>
                </a:lnTo>
                <a:lnTo>
                  <a:pt x="3802064" y="248355"/>
                </a:lnTo>
                <a:lnTo>
                  <a:pt x="3762375" y="252814"/>
                </a:lnTo>
                <a:lnTo>
                  <a:pt x="3706372" y="259234"/>
                </a:lnTo>
                <a:lnTo>
                  <a:pt x="3649208" y="261136"/>
                </a:lnTo>
                <a:lnTo>
                  <a:pt x="3607568" y="261581"/>
                </a:lnTo>
                <a:lnTo>
                  <a:pt x="3553052" y="263155"/>
                </a:lnTo>
                <a:lnTo>
                  <a:pt x="3494272" y="270089"/>
                </a:lnTo>
                <a:lnTo>
                  <a:pt x="3450072" y="272175"/>
                </a:lnTo>
                <a:lnTo>
                  <a:pt x="3407497" y="273102"/>
                </a:lnTo>
                <a:lnTo>
                  <a:pt x="3366526" y="274837"/>
                </a:lnTo>
                <a:lnTo>
                  <a:pt x="3326269" y="280018"/>
                </a:lnTo>
                <a:lnTo>
                  <a:pt x="3286328" y="283202"/>
                </a:lnTo>
                <a:lnTo>
                  <a:pt x="3246527" y="285940"/>
                </a:lnTo>
                <a:lnTo>
                  <a:pt x="3206790" y="291567"/>
                </a:lnTo>
                <a:lnTo>
                  <a:pt x="3167080" y="294950"/>
                </a:lnTo>
                <a:lnTo>
                  <a:pt x="3127382" y="297776"/>
                </a:lnTo>
                <a:lnTo>
                  <a:pt x="3069169" y="306805"/>
                </a:lnTo>
                <a:lnTo>
                  <a:pt x="3016495" y="316536"/>
                </a:lnTo>
                <a:lnTo>
                  <a:pt x="2960906" y="321330"/>
                </a:lnTo>
                <a:lnTo>
                  <a:pt x="2909011" y="329218"/>
                </a:lnTo>
                <a:lnTo>
                  <a:pt x="2852331" y="333466"/>
                </a:lnTo>
                <a:lnTo>
                  <a:pt x="2793644" y="341192"/>
                </a:lnTo>
                <a:lnTo>
                  <a:pt x="2735686" y="345392"/>
                </a:lnTo>
                <a:lnTo>
                  <a:pt x="2683088" y="354428"/>
                </a:lnTo>
                <a:lnTo>
                  <a:pt x="2627522" y="364160"/>
                </a:lnTo>
                <a:lnTo>
                  <a:pt x="2575634" y="367632"/>
                </a:lnTo>
                <a:lnTo>
                  <a:pt x="2518955" y="368660"/>
                </a:lnTo>
                <a:lnTo>
                  <a:pt x="2461592" y="370288"/>
                </a:lnTo>
                <a:lnTo>
                  <a:pt x="2409170" y="377238"/>
                </a:lnTo>
                <a:lnTo>
                  <a:pt x="2352334" y="381208"/>
                </a:lnTo>
                <a:lnTo>
                  <a:pt x="2294924" y="388852"/>
                </a:lnTo>
                <a:lnTo>
                  <a:pt x="2242489" y="391705"/>
                </a:lnTo>
                <a:lnTo>
                  <a:pt x="2186971" y="393873"/>
                </a:lnTo>
                <a:lnTo>
                  <a:pt x="2135096" y="402306"/>
                </a:lnTo>
                <a:lnTo>
                  <a:pt x="2079745" y="411860"/>
                </a:lnTo>
                <a:lnTo>
                  <a:pt x="2029242" y="416602"/>
                </a:lnTo>
                <a:lnTo>
                  <a:pt x="1979442" y="425797"/>
                </a:lnTo>
                <a:lnTo>
                  <a:pt x="1924704" y="435577"/>
                </a:lnTo>
                <a:lnTo>
                  <a:pt x="1874384" y="440386"/>
                </a:lnTo>
                <a:lnTo>
                  <a:pt x="1825961" y="449602"/>
                </a:lnTo>
                <a:lnTo>
                  <a:pt x="1778099" y="460710"/>
                </a:lnTo>
                <a:lnTo>
                  <a:pt x="1729081" y="472380"/>
                </a:lnTo>
                <a:lnTo>
                  <a:pt x="1674576" y="484217"/>
                </a:lnTo>
                <a:lnTo>
                  <a:pt x="1624324" y="496102"/>
                </a:lnTo>
                <a:lnTo>
                  <a:pt x="1575921" y="508002"/>
                </a:lnTo>
                <a:lnTo>
                  <a:pt x="1528065" y="519907"/>
                </a:lnTo>
                <a:lnTo>
                  <a:pt x="1481695" y="531813"/>
                </a:lnTo>
                <a:lnTo>
                  <a:pt x="1426273" y="547687"/>
                </a:lnTo>
                <a:lnTo>
                  <a:pt x="1380391" y="559594"/>
                </a:lnTo>
                <a:lnTo>
                  <a:pt x="1333282" y="571500"/>
                </a:lnTo>
                <a:lnTo>
                  <a:pt x="1276277" y="587375"/>
                </a:lnTo>
                <a:lnTo>
                  <a:pt x="1218617" y="603250"/>
                </a:lnTo>
                <a:lnTo>
                  <a:pt x="1164110" y="619125"/>
                </a:lnTo>
                <a:lnTo>
                  <a:pt x="1109099" y="635000"/>
                </a:lnTo>
                <a:lnTo>
                  <a:pt x="1051832" y="650875"/>
                </a:lnTo>
                <a:lnTo>
                  <a:pt x="1000931" y="663222"/>
                </a:lnTo>
                <a:lnTo>
                  <a:pt x="952659" y="672373"/>
                </a:lnTo>
                <a:lnTo>
                  <a:pt x="904906" y="685598"/>
                </a:lnTo>
                <a:lnTo>
                  <a:pt x="857256" y="693109"/>
                </a:lnTo>
                <a:lnTo>
                  <a:pt x="803305" y="706940"/>
                </a:lnTo>
                <a:lnTo>
                  <a:pt x="751197" y="714229"/>
                </a:lnTo>
                <a:lnTo>
                  <a:pt x="702686" y="723508"/>
                </a:lnTo>
                <a:lnTo>
                  <a:pt x="654886" y="732054"/>
                </a:lnTo>
                <a:lnTo>
                  <a:pt x="607227" y="736976"/>
                </a:lnTo>
                <a:lnTo>
                  <a:pt x="559595" y="741476"/>
                </a:lnTo>
                <a:lnTo>
                  <a:pt x="501385" y="748959"/>
                </a:lnTo>
                <a:lnTo>
                  <a:pt x="473849" y="751080"/>
                </a:lnTo>
                <a:lnTo>
                  <a:pt x="416611" y="760867"/>
                </a:lnTo>
                <a:lnTo>
                  <a:pt x="357281" y="761901"/>
                </a:lnTo>
                <a:lnTo>
                  <a:pt x="297768" y="761991"/>
                </a:lnTo>
                <a:lnTo>
                  <a:pt x="246420" y="763322"/>
                </a:lnTo>
                <a:lnTo>
                  <a:pt x="197146" y="772802"/>
                </a:lnTo>
                <a:lnTo>
                  <a:pt x="141335" y="773809"/>
                </a:lnTo>
                <a:lnTo>
                  <a:pt x="87259" y="773903"/>
                </a:lnTo>
                <a:lnTo>
                  <a:pt x="51485" y="775228"/>
                </a:lnTo>
                <a:lnTo>
                  <a:pt x="22136" y="785077"/>
                </a:lnTo>
                <a:lnTo>
                  <a:pt x="0" y="785812"/>
                </a:lnTo>
                <a:lnTo>
                  <a:pt x="0" y="773906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MARTInkShape-288">
            <a:extLst>
              <a:ext uri="{FF2B5EF4-FFF2-40B4-BE49-F238E27FC236}">
                <a16:creationId xmlns:a16="http://schemas.microsoft.com/office/drawing/2014/main" id="{85F22135-40BD-4DBA-AC19-FB6ADB5DCD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632031" y="3667125"/>
            <a:ext cx="416716" cy="333362"/>
          </a:xfrm>
          <a:custGeom>
            <a:avLst/>
            <a:gdLst/>
            <a:ahLst/>
            <a:cxnLst/>
            <a:rect l="0" t="0" r="0" b="0"/>
            <a:pathLst>
              <a:path w="416716" h="333362">
                <a:moveTo>
                  <a:pt x="0" y="0"/>
                </a:moveTo>
                <a:lnTo>
                  <a:pt x="0" y="0"/>
                </a:lnTo>
                <a:lnTo>
                  <a:pt x="10252" y="0"/>
                </a:lnTo>
                <a:lnTo>
                  <a:pt x="69491" y="39851"/>
                </a:lnTo>
                <a:lnTo>
                  <a:pt x="108951" y="63514"/>
                </a:lnTo>
                <a:lnTo>
                  <a:pt x="166913" y="106421"/>
                </a:lnTo>
                <a:lnTo>
                  <a:pt x="222263" y="134894"/>
                </a:lnTo>
                <a:lnTo>
                  <a:pt x="254003" y="149481"/>
                </a:lnTo>
                <a:lnTo>
                  <a:pt x="293688" y="160404"/>
                </a:lnTo>
                <a:lnTo>
                  <a:pt x="342489" y="187037"/>
                </a:lnTo>
                <a:lnTo>
                  <a:pt x="351978" y="190284"/>
                </a:lnTo>
                <a:lnTo>
                  <a:pt x="364758" y="198226"/>
                </a:lnTo>
                <a:lnTo>
                  <a:pt x="376923" y="201168"/>
                </a:lnTo>
                <a:lnTo>
                  <a:pt x="416715" y="202406"/>
                </a:lnTo>
                <a:lnTo>
                  <a:pt x="388284" y="202406"/>
                </a:lnTo>
                <a:lnTo>
                  <a:pt x="380710" y="205934"/>
                </a:lnTo>
                <a:lnTo>
                  <a:pt x="371388" y="212658"/>
                </a:lnTo>
                <a:lnTo>
                  <a:pt x="358719" y="213986"/>
                </a:lnTo>
                <a:lnTo>
                  <a:pt x="340738" y="215539"/>
                </a:lnTo>
                <a:lnTo>
                  <a:pt x="317947" y="224551"/>
                </a:lnTo>
                <a:lnTo>
                  <a:pt x="301714" y="227212"/>
                </a:lnTo>
                <a:lnTo>
                  <a:pt x="288422" y="234304"/>
                </a:lnTo>
                <a:lnTo>
                  <a:pt x="269638" y="238316"/>
                </a:lnTo>
                <a:lnTo>
                  <a:pt x="253783" y="245972"/>
                </a:lnTo>
                <a:lnTo>
                  <a:pt x="234239" y="250151"/>
                </a:lnTo>
                <a:lnTo>
                  <a:pt x="219481" y="259180"/>
                </a:lnTo>
                <a:lnTo>
                  <a:pt x="210877" y="266445"/>
                </a:lnTo>
                <a:lnTo>
                  <a:pt x="199116" y="270555"/>
                </a:lnTo>
                <a:lnTo>
                  <a:pt x="186392" y="273705"/>
                </a:lnTo>
                <a:lnTo>
                  <a:pt x="167444" y="282979"/>
                </a:lnTo>
                <a:lnTo>
                  <a:pt x="159087" y="285841"/>
                </a:lnTo>
                <a:lnTo>
                  <a:pt x="150962" y="291523"/>
                </a:lnTo>
                <a:lnTo>
                  <a:pt x="146469" y="298458"/>
                </a:lnTo>
                <a:lnTo>
                  <a:pt x="145272" y="302160"/>
                </a:lnTo>
                <a:lnTo>
                  <a:pt x="143150" y="304627"/>
                </a:lnTo>
                <a:lnTo>
                  <a:pt x="137265" y="307369"/>
                </a:lnTo>
                <a:lnTo>
                  <a:pt x="126513" y="308913"/>
                </a:lnTo>
                <a:lnTo>
                  <a:pt x="124030" y="310452"/>
                </a:lnTo>
                <a:lnTo>
                  <a:pt x="122375" y="312801"/>
                </a:lnTo>
                <a:lnTo>
                  <a:pt x="121270" y="315690"/>
                </a:lnTo>
                <a:lnTo>
                  <a:pt x="119212" y="317617"/>
                </a:lnTo>
                <a:lnTo>
                  <a:pt x="113396" y="319756"/>
                </a:lnTo>
                <a:lnTo>
                  <a:pt x="111317" y="321651"/>
                </a:lnTo>
                <a:lnTo>
                  <a:pt x="107319" y="332840"/>
                </a:lnTo>
                <a:lnTo>
                  <a:pt x="95745" y="333361"/>
                </a:lnTo>
                <a:lnTo>
                  <a:pt x="95254" y="311363"/>
                </a:lnTo>
                <a:lnTo>
                  <a:pt x="87069" y="300413"/>
                </a:lnTo>
                <a:lnTo>
                  <a:pt x="84448" y="289360"/>
                </a:lnTo>
                <a:lnTo>
                  <a:pt x="83353" y="229965"/>
                </a:lnTo>
                <a:lnTo>
                  <a:pt x="83345" y="174735"/>
                </a:lnTo>
                <a:lnTo>
                  <a:pt x="84667" y="122918"/>
                </a:lnTo>
                <a:lnTo>
                  <a:pt x="94146" y="88522"/>
                </a:lnTo>
                <a:lnTo>
                  <a:pt x="95246" y="31409"/>
                </a:lnTo>
                <a:lnTo>
                  <a:pt x="95250" y="11967"/>
                </a:lnTo>
                <a:lnTo>
                  <a:pt x="95250" y="58078"/>
                </a:lnTo>
                <a:lnTo>
                  <a:pt x="98778" y="69028"/>
                </a:lnTo>
                <a:lnTo>
                  <a:pt x="127138" y="123402"/>
                </a:lnTo>
                <a:lnTo>
                  <a:pt x="146863" y="156447"/>
                </a:lnTo>
                <a:lnTo>
                  <a:pt x="193294" y="211005"/>
                </a:lnTo>
                <a:lnTo>
                  <a:pt x="249961" y="258385"/>
                </a:lnTo>
                <a:lnTo>
                  <a:pt x="273146" y="261876"/>
                </a:lnTo>
                <a:lnTo>
                  <a:pt x="279958" y="261919"/>
                </a:lnTo>
                <a:lnTo>
                  <a:pt x="281888" y="260602"/>
                </a:lnTo>
                <a:lnTo>
                  <a:pt x="283176" y="258402"/>
                </a:lnTo>
                <a:lnTo>
                  <a:pt x="284034" y="255612"/>
                </a:lnTo>
                <a:lnTo>
                  <a:pt x="283284" y="252428"/>
                </a:lnTo>
                <a:lnTo>
                  <a:pt x="264618" y="216032"/>
                </a:lnTo>
                <a:lnTo>
                  <a:pt x="261806" y="207139"/>
                </a:lnTo>
                <a:lnTo>
                  <a:pt x="218250" y="147953"/>
                </a:lnTo>
                <a:lnTo>
                  <a:pt x="195789" y="123129"/>
                </a:lnTo>
                <a:lnTo>
                  <a:pt x="188017" y="107176"/>
                </a:lnTo>
                <a:lnTo>
                  <a:pt x="182782" y="99227"/>
                </a:lnTo>
                <a:lnTo>
                  <a:pt x="179146" y="85697"/>
                </a:lnTo>
                <a:lnTo>
                  <a:pt x="178594" y="71438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8" name="SMARTInkShape-Group148">
            <a:extLst>
              <a:ext uri="{FF2B5EF4-FFF2-40B4-BE49-F238E27FC236}">
                <a16:creationId xmlns:a16="http://schemas.microsoft.com/office/drawing/2014/main" id="{34D3BD03-08EE-4DA1-8B93-AD648F300FED}"/>
              </a:ext>
            </a:extLst>
          </p:cNvPr>
          <p:cNvGrpSpPr/>
          <p:nvPr/>
        </p:nvGrpSpPr>
        <p:grpSpPr>
          <a:xfrm>
            <a:off x="5274859" y="5477227"/>
            <a:ext cx="1021638" cy="1129131"/>
            <a:chOff x="5274859" y="5477227"/>
            <a:chExt cx="1021638" cy="1129131"/>
          </a:xfrm>
        </p:grpSpPr>
        <p:sp>
          <p:nvSpPr>
            <p:cNvPr id="16" name="SMARTInkShape-289">
              <a:extLst>
                <a:ext uri="{FF2B5EF4-FFF2-40B4-BE49-F238E27FC236}">
                  <a16:creationId xmlns:a16="http://schemas.microsoft.com/office/drawing/2014/main" id="{54EB4E01-D1FB-4AFA-994D-315993CAD55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155531" y="5559096"/>
              <a:ext cx="59515" cy="310686"/>
            </a:xfrm>
            <a:custGeom>
              <a:avLst/>
              <a:gdLst/>
              <a:ahLst/>
              <a:cxnLst/>
              <a:rect l="0" t="0" r="0" b="0"/>
              <a:pathLst>
                <a:path w="59515" h="310686">
                  <a:moveTo>
                    <a:pt x="0" y="310685"/>
                  </a:moveTo>
                  <a:lnTo>
                    <a:pt x="0" y="310685"/>
                  </a:lnTo>
                  <a:lnTo>
                    <a:pt x="18986" y="290377"/>
                  </a:lnTo>
                  <a:lnTo>
                    <a:pt x="26387" y="274875"/>
                  </a:lnTo>
                  <a:lnTo>
                    <a:pt x="29498" y="270937"/>
                  </a:lnTo>
                  <a:lnTo>
                    <a:pt x="32953" y="259506"/>
                  </a:lnTo>
                  <a:lnTo>
                    <a:pt x="35557" y="230182"/>
                  </a:lnTo>
                  <a:lnTo>
                    <a:pt x="56307" y="179208"/>
                  </a:lnTo>
                  <a:lnTo>
                    <a:pt x="59343" y="124125"/>
                  </a:lnTo>
                  <a:lnTo>
                    <a:pt x="59514" y="70206"/>
                  </a:lnTo>
                  <a:lnTo>
                    <a:pt x="49279" y="17488"/>
                  </a:lnTo>
                  <a:lnTo>
                    <a:pt x="45498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MARTInkShape-290">
              <a:extLst>
                <a:ext uri="{FF2B5EF4-FFF2-40B4-BE49-F238E27FC236}">
                  <a16:creationId xmlns:a16="http://schemas.microsoft.com/office/drawing/2014/main" id="{A6FC8DA2-DAE6-482C-A2A8-514826CB440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274859" y="5477227"/>
              <a:ext cx="1021638" cy="1129131"/>
            </a:xfrm>
            <a:custGeom>
              <a:avLst/>
              <a:gdLst/>
              <a:ahLst/>
              <a:cxnLst/>
              <a:rect l="0" t="0" r="0" b="0"/>
              <a:pathLst>
                <a:path w="1021638" h="1129131">
                  <a:moveTo>
                    <a:pt x="0" y="807805"/>
                  </a:moveTo>
                  <a:lnTo>
                    <a:pt x="0" y="807805"/>
                  </a:lnTo>
                  <a:lnTo>
                    <a:pt x="15267" y="839684"/>
                  </a:lnTo>
                  <a:lnTo>
                    <a:pt x="40555" y="886928"/>
                  </a:lnTo>
                  <a:lnTo>
                    <a:pt x="80458" y="942646"/>
                  </a:lnTo>
                  <a:lnTo>
                    <a:pt x="99042" y="970414"/>
                  </a:lnTo>
                  <a:lnTo>
                    <a:pt x="154941" y="1024684"/>
                  </a:lnTo>
                  <a:lnTo>
                    <a:pt x="213995" y="1070310"/>
                  </a:lnTo>
                  <a:lnTo>
                    <a:pt x="273463" y="1101275"/>
                  </a:lnTo>
                  <a:lnTo>
                    <a:pt x="332986" y="1122582"/>
                  </a:lnTo>
                  <a:lnTo>
                    <a:pt x="388792" y="1129130"/>
                  </a:lnTo>
                  <a:lnTo>
                    <a:pt x="442933" y="1126895"/>
                  </a:lnTo>
                  <a:lnTo>
                    <a:pt x="497872" y="1114107"/>
                  </a:lnTo>
                  <a:lnTo>
                    <a:pt x="548265" y="1097519"/>
                  </a:lnTo>
                  <a:lnTo>
                    <a:pt x="604276" y="1070135"/>
                  </a:lnTo>
                  <a:lnTo>
                    <a:pt x="660270" y="1032928"/>
                  </a:lnTo>
                  <a:lnTo>
                    <a:pt x="712782" y="987361"/>
                  </a:lnTo>
                  <a:lnTo>
                    <a:pt x="761372" y="940142"/>
                  </a:lnTo>
                  <a:lnTo>
                    <a:pt x="809187" y="898918"/>
                  </a:lnTo>
                  <a:lnTo>
                    <a:pt x="856850" y="846285"/>
                  </a:lnTo>
                  <a:lnTo>
                    <a:pt x="897428" y="788460"/>
                  </a:lnTo>
                  <a:lnTo>
                    <a:pt x="925287" y="732107"/>
                  </a:lnTo>
                  <a:lnTo>
                    <a:pt x="948425" y="685720"/>
                  </a:lnTo>
                  <a:lnTo>
                    <a:pt x="965717" y="638462"/>
                  </a:lnTo>
                  <a:lnTo>
                    <a:pt x="985539" y="590946"/>
                  </a:lnTo>
                  <a:lnTo>
                    <a:pt x="1001850" y="543353"/>
                  </a:lnTo>
                  <a:lnTo>
                    <a:pt x="1008740" y="495738"/>
                  </a:lnTo>
                  <a:lnTo>
                    <a:pt x="1017102" y="441795"/>
                  </a:lnTo>
                  <a:lnTo>
                    <a:pt x="1021637" y="390240"/>
                  </a:lnTo>
                  <a:lnTo>
                    <a:pt x="1016661" y="341450"/>
                  </a:lnTo>
                  <a:lnTo>
                    <a:pt x="1013129" y="287160"/>
                  </a:lnTo>
                  <a:lnTo>
                    <a:pt x="1005761" y="229182"/>
                  </a:lnTo>
                  <a:lnTo>
                    <a:pt x="988879" y="170110"/>
                  </a:lnTo>
                  <a:lnTo>
                    <a:pt x="967120" y="110716"/>
                  </a:lnTo>
                  <a:lnTo>
                    <a:pt x="943916" y="57546"/>
                  </a:lnTo>
                  <a:lnTo>
                    <a:pt x="913963" y="1956"/>
                  </a:lnTo>
                  <a:lnTo>
                    <a:pt x="91284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SMARTInkShape-291">
            <a:extLst>
              <a:ext uri="{FF2B5EF4-FFF2-40B4-BE49-F238E27FC236}">
                <a16:creationId xmlns:a16="http://schemas.microsoft.com/office/drawing/2014/main" id="{AF61E41D-0703-43AE-94BB-A2183A27382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120557" y="5095875"/>
            <a:ext cx="2571247" cy="1357313"/>
          </a:xfrm>
          <a:custGeom>
            <a:avLst/>
            <a:gdLst/>
            <a:ahLst/>
            <a:cxnLst/>
            <a:rect l="0" t="0" r="0" b="0"/>
            <a:pathLst>
              <a:path w="2571247" h="1357313">
                <a:moveTo>
                  <a:pt x="356693" y="107156"/>
                </a:moveTo>
                <a:lnTo>
                  <a:pt x="356693" y="107156"/>
                </a:lnTo>
                <a:lnTo>
                  <a:pt x="301090" y="107156"/>
                </a:lnTo>
                <a:lnTo>
                  <a:pt x="248491" y="107156"/>
                </a:lnTo>
                <a:lnTo>
                  <a:pt x="234520" y="108479"/>
                </a:lnTo>
                <a:lnTo>
                  <a:pt x="211244" y="116580"/>
                </a:lnTo>
                <a:lnTo>
                  <a:pt x="158105" y="118917"/>
                </a:lnTo>
                <a:lnTo>
                  <a:pt x="110867" y="120377"/>
                </a:lnTo>
                <a:lnTo>
                  <a:pt x="80741" y="129312"/>
                </a:lnTo>
                <a:lnTo>
                  <a:pt x="56514" y="131965"/>
                </a:lnTo>
                <a:lnTo>
                  <a:pt x="53386" y="134279"/>
                </a:lnTo>
                <a:lnTo>
                  <a:pt x="51301" y="137144"/>
                </a:lnTo>
                <a:lnTo>
                  <a:pt x="48588" y="139054"/>
                </a:lnTo>
                <a:lnTo>
                  <a:pt x="34728" y="145648"/>
                </a:lnTo>
                <a:lnTo>
                  <a:pt x="25572" y="152977"/>
                </a:lnTo>
                <a:lnTo>
                  <a:pt x="17665" y="154247"/>
                </a:lnTo>
                <a:lnTo>
                  <a:pt x="15580" y="155748"/>
                </a:lnTo>
                <a:lnTo>
                  <a:pt x="14191" y="158072"/>
                </a:lnTo>
                <a:lnTo>
                  <a:pt x="11575" y="166184"/>
                </a:lnTo>
                <a:lnTo>
                  <a:pt x="1174" y="176895"/>
                </a:lnTo>
                <a:lnTo>
                  <a:pt x="0" y="184411"/>
                </a:lnTo>
                <a:lnTo>
                  <a:pt x="1158" y="186441"/>
                </a:lnTo>
                <a:lnTo>
                  <a:pt x="3253" y="187793"/>
                </a:lnTo>
                <a:lnTo>
                  <a:pt x="5973" y="188695"/>
                </a:lnTo>
                <a:lnTo>
                  <a:pt x="7786" y="190620"/>
                </a:lnTo>
                <a:lnTo>
                  <a:pt x="9800" y="196286"/>
                </a:lnTo>
                <a:lnTo>
                  <a:pt x="9014" y="199649"/>
                </a:lnTo>
                <a:lnTo>
                  <a:pt x="4614" y="206914"/>
                </a:lnTo>
                <a:lnTo>
                  <a:pt x="4234" y="210703"/>
                </a:lnTo>
                <a:lnTo>
                  <a:pt x="10607" y="235510"/>
                </a:lnTo>
                <a:lnTo>
                  <a:pt x="11391" y="290961"/>
                </a:lnTo>
                <a:lnTo>
                  <a:pt x="12733" y="330593"/>
                </a:lnTo>
                <a:lnTo>
                  <a:pt x="22214" y="384202"/>
                </a:lnTo>
                <a:lnTo>
                  <a:pt x="23222" y="440709"/>
                </a:lnTo>
                <a:lnTo>
                  <a:pt x="23306" y="490009"/>
                </a:lnTo>
                <a:lnTo>
                  <a:pt x="32740" y="547932"/>
                </a:lnTo>
                <a:lnTo>
                  <a:pt x="34897" y="607251"/>
                </a:lnTo>
                <a:lnTo>
                  <a:pt x="35181" y="666754"/>
                </a:lnTo>
                <a:lnTo>
                  <a:pt x="35218" y="726282"/>
                </a:lnTo>
                <a:lnTo>
                  <a:pt x="38751" y="762000"/>
                </a:lnTo>
                <a:lnTo>
                  <a:pt x="47350" y="821531"/>
                </a:lnTo>
                <a:lnTo>
                  <a:pt x="57236" y="881063"/>
                </a:lnTo>
                <a:lnTo>
                  <a:pt x="68224" y="937066"/>
                </a:lnTo>
                <a:lnTo>
                  <a:pt x="78767" y="989322"/>
                </a:lnTo>
                <a:lnTo>
                  <a:pt x="88633" y="1041575"/>
                </a:lnTo>
                <a:lnTo>
                  <a:pt x="95720" y="1099214"/>
                </a:lnTo>
                <a:lnTo>
                  <a:pt x="105905" y="1151371"/>
                </a:lnTo>
                <a:lnTo>
                  <a:pt x="106658" y="1206482"/>
                </a:lnTo>
                <a:lnTo>
                  <a:pt x="107982" y="1209134"/>
                </a:lnTo>
                <a:lnTo>
                  <a:pt x="110189" y="1210902"/>
                </a:lnTo>
                <a:lnTo>
                  <a:pt x="116913" y="1213739"/>
                </a:lnTo>
                <a:lnTo>
                  <a:pt x="117832" y="1217655"/>
                </a:lnTo>
                <a:lnTo>
                  <a:pt x="118568" y="1226343"/>
                </a:lnTo>
                <a:lnTo>
                  <a:pt x="175486" y="1226344"/>
                </a:lnTo>
                <a:lnTo>
                  <a:pt x="230935" y="1226344"/>
                </a:lnTo>
                <a:lnTo>
                  <a:pt x="285328" y="1226344"/>
                </a:lnTo>
                <a:lnTo>
                  <a:pt x="301163" y="1227667"/>
                </a:lnTo>
                <a:lnTo>
                  <a:pt x="356941" y="1237147"/>
                </a:lnTo>
                <a:lnTo>
                  <a:pt x="406180" y="1244425"/>
                </a:lnTo>
                <a:lnTo>
                  <a:pt x="464094" y="1252929"/>
                </a:lnTo>
                <a:lnTo>
                  <a:pt x="517844" y="1260259"/>
                </a:lnTo>
                <a:lnTo>
                  <a:pt x="571235" y="1263029"/>
                </a:lnTo>
                <a:lnTo>
                  <a:pt x="627838" y="1271416"/>
                </a:lnTo>
                <a:lnTo>
                  <a:pt x="683949" y="1273465"/>
                </a:lnTo>
                <a:lnTo>
                  <a:pt x="730294" y="1273819"/>
                </a:lnTo>
                <a:lnTo>
                  <a:pt x="777540" y="1280245"/>
                </a:lnTo>
                <a:lnTo>
                  <a:pt x="825053" y="1284207"/>
                </a:lnTo>
                <a:lnTo>
                  <a:pt x="880332" y="1285546"/>
                </a:lnTo>
                <a:lnTo>
                  <a:pt x="925330" y="1285777"/>
                </a:lnTo>
                <a:lnTo>
                  <a:pt x="972177" y="1285846"/>
                </a:lnTo>
                <a:lnTo>
                  <a:pt x="1019571" y="1285866"/>
                </a:lnTo>
                <a:lnTo>
                  <a:pt x="1067128" y="1285873"/>
                </a:lnTo>
                <a:lnTo>
                  <a:pt x="1114733" y="1285874"/>
                </a:lnTo>
                <a:lnTo>
                  <a:pt x="1162352" y="1285875"/>
                </a:lnTo>
                <a:lnTo>
                  <a:pt x="1209975" y="1285875"/>
                </a:lnTo>
                <a:lnTo>
                  <a:pt x="1258923" y="1285875"/>
                </a:lnTo>
                <a:lnTo>
                  <a:pt x="1313407" y="1285875"/>
                </a:lnTo>
                <a:lnTo>
                  <a:pt x="1363652" y="1285875"/>
                </a:lnTo>
                <a:lnTo>
                  <a:pt x="1412053" y="1285875"/>
                </a:lnTo>
                <a:lnTo>
                  <a:pt x="1461232" y="1285875"/>
                </a:lnTo>
                <a:lnTo>
                  <a:pt x="1515784" y="1285875"/>
                </a:lnTo>
                <a:lnTo>
                  <a:pt x="1566050" y="1285875"/>
                </a:lnTo>
                <a:lnTo>
                  <a:pt x="1614457" y="1285875"/>
                </a:lnTo>
                <a:lnTo>
                  <a:pt x="1662314" y="1285875"/>
                </a:lnTo>
                <a:lnTo>
                  <a:pt x="1710008" y="1285875"/>
                </a:lnTo>
                <a:lnTo>
                  <a:pt x="1757652" y="1287198"/>
                </a:lnTo>
                <a:lnTo>
                  <a:pt x="1805285" y="1294057"/>
                </a:lnTo>
                <a:lnTo>
                  <a:pt x="1854234" y="1296678"/>
                </a:lnTo>
                <a:lnTo>
                  <a:pt x="1908719" y="1297455"/>
                </a:lnTo>
                <a:lnTo>
                  <a:pt x="1958965" y="1299008"/>
                </a:lnTo>
                <a:lnTo>
                  <a:pt x="2006043" y="1305935"/>
                </a:lnTo>
                <a:lnTo>
                  <a:pt x="2061705" y="1312474"/>
                </a:lnTo>
                <a:lnTo>
                  <a:pt x="2116944" y="1319793"/>
                </a:lnTo>
                <a:lnTo>
                  <a:pt x="2166073" y="1322561"/>
                </a:lnTo>
                <a:lnTo>
                  <a:pt x="2213995" y="1330947"/>
                </a:lnTo>
                <a:lnTo>
                  <a:pt x="2272548" y="1333276"/>
                </a:lnTo>
                <a:lnTo>
                  <a:pt x="2289006" y="1334723"/>
                </a:lnTo>
                <a:lnTo>
                  <a:pt x="2336385" y="1344912"/>
                </a:lnTo>
                <a:lnTo>
                  <a:pt x="2371100" y="1345363"/>
                </a:lnTo>
                <a:lnTo>
                  <a:pt x="2379991" y="1348914"/>
                </a:lnTo>
                <a:lnTo>
                  <a:pt x="2388353" y="1353580"/>
                </a:lnTo>
                <a:lnTo>
                  <a:pt x="2404501" y="1356575"/>
                </a:lnTo>
                <a:lnTo>
                  <a:pt x="2461892" y="1357312"/>
                </a:lnTo>
                <a:lnTo>
                  <a:pt x="2504290" y="1317117"/>
                </a:lnTo>
                <a:lnTo>
                  <a:pt x="2508420" y="1309461"/>
                </a:lnTo>
                <a:lnTo>
                  <a:pt x="2530581" y="1257620"/>
                </a:lnTo>
                <a:lnTo>
                  <a:pt x="2543284" y="1202244"/>
                </a:lnTo>
                <a:lnTo>
                  <a:pt x="2553216" y="1153040"/>
                </a:lnTo>
                <a:lnTo>
                  <a:pt x="2558542" y="1095130"/>
                </a:lnTo>
                <a:lnTo>
                  <a:pt x="2565510" y="1047701"/>
                </a:lnTo>
                <a:lnTo>
                  <a:pt x="2570121" y="991933"/>
                </a:lnTo>
                <a:lnTo>
                  <a:pt x="2571031" y="937799"/>
                </a:lnTo>
                <a:lnTo>
                  <a:pt x="2571211" y="882862"/>
                </a:lnTo>
                <a:lnTo>
                  <a:pt x="2571246" y="824288"/>
                </a:lnTo>
                <a:lnTo>
                  <a:pt x="2567727" y="765289"/>
                </a:lnTo>
                <a:lnTo>
                  <a:pt x="2561003" y="708704"/>
                </a:lnTo>
                <a:lnTo>
                  <a:pt x="2559840" y="662277"/>
                </a:lnTo>
                <a:lnTo>
                  <a:pt x="2551264" y="607364"/>
                </a:lnTo>
                <a:lnTo>
                  <a:pt x="2548575" y="562430"/>
                </a:lnTo>
                <a:lnTo>
                  <a:pt x="2544139" y="503366"/>
                </a:lnTo>
                <a:lnTo>
                  <a:pt x="2537237" y="446769"/>
                </a:lnTo>
                <a:lnTo>
                  <a:pt x="2534549" y="394139"/>
                </a:lnTo>
                <a:lnTo>
                  <a:pt x="2526179" y="345525"/>
                </a:lnTo>
                <a:lnTo>
                  <a:pt x="2520859" y="313162"/>
                </a:lnTo>
                <a:lnTo>
                  <a:pt x="2514431" y="283289"/>
                </a:lnTo>
                <a:lnTo>
                  <a:pt x="2511605" y="263490"/>
                </a:lnTo>
                <a:lnTo>
                  <a:pt x="2502539" y="236472"/>
                </a:lnTo>
                <a:lnTo>
                  <a:pt x="2499704" y="222838"/>
                </a:lnTo>
                <a:lnTo>
                  <a:pt x="2490634" y="203306"/>
                </a:lnTo>
                <a:lnTo>
                  <a:pt x="2488449" y="193029"/>
                </a:lnTo>
                <a:lnTo>
                  <a:pt x="2481751" y="184929"/>
                </a:lnTo>
                <a:lnTo>
                  <a:pt x="2475031" y="181409"/>
                </a:lnTo>
                <a:lnTo>
                  <a:pt x="2461530" y="178841"/>
                </a:lnTo>
                <a:lnTo>
                  <a:pt x="2402241" y="178595"/>
                </a:lnTo>
                <a:lnTo>
                  <a:pt x="2363409" y="179917"/>
                </a:lnTo>
                <a:lnTo>
                  <a:pt x="2324999" y="188845"/>
                </a:lnTo>
                <a:lnTo>
                  <a:pt x="2276056" y="193810"/>
                </a:lnTo>
                <a:lnTo>
                  <a:pt x="2246987" y="199859"/>
                </a:lnTo>
                <a:lnTo>
                  <a:pt x="2216767" y="205179"/>
                </a:lnTo>
                <a:lnTo>
                  <a:pt x="2187527" y="211607"/>
                </a:lnTo>
                <a:lnTo>
                  <a:pt x="2130365" y="215279"/>
                </a:lnTo>
                <a:lnTo>
                  <a:pt x="2071145" y="224517"/>
                </a:lnTo>
                <a:lnTo>
                  <a:pt x="2022236" y="225883"/>
                </a:lnTo>
                <a:lnTo>
                  <a:pt x="1966517" y="226152"/>
                </a:lnTo>
                <a:lnTo>
                  <a:pt x="1916902" y="226206"/>
                </a:lnTo>
                <a:lnTo>
                  <a:pt x="1860701" y="234398"/>
                </a:lnTo>
                <a:lnTo>
                  <a:pt x="1806482" y="237389"/>
                </a:lnTo>
                <a:lnTo>
                  <a:pt x="1751529" y="237980"/>
                </a:lnTo>
                <a:lnTo>
                  <a:pt x="1692949" y="238096"/>
                </a:lnTo>
                <a:lnTo>
                  <a:pt x="1633950" y="238119"/>
                </a:lnTo>
                <a:lnTo>
                  <a:pt x="1577366" y="231803"/>
                </a:lnTo>
                <a:lnTo>
                  <a:pt x="1530939" y="227873"/>
                </a:lnTo>
                <a:lnTo>
                  <a:pt x="1476026" y="226545"/>
                </a:lnTo>
                <a:lnTo>
                  <a:pt x="1431091" y="224992"/>
                </a:lnTo>
                <a:lnTo>
                  <a:pt x="1384264" y="218065"/>
                </a:lnTo>
                <a:lnTo>
                  <a:pt x="1336875" y="215425"/>
                </a:lnTo>
                <a:lnTo>
                  <a:pt x="1289320" y="214642"/>
                </a:lnTo>
                <a:lnTo>
                  <a:pt x="1241715" y="213087"/>
                </a:lnTo>
                <a:lnTo>
                  <a:pt x="1195420" y="206159"/>
                </a:lnTo>
                <a:lnTo>
                  <a:pt x="1140023" y="203148"/>
                </a:lnTo>
                <a:lnTo>
                  <a:pt x="1094145" y="202626"/>
                </a:lnTo>
                <a:lnTo>
                  <a:pt x="1047038" y="198943"/>
                </a:lnTo>
                <a:lnTo>
                  <a:pt x="999566" y="193001"/>
                </a:lnTo>
                <a:lnTo>
                  <a:pt x="942439" y="184674"/>
                </a:lnTo>
                <a:lnTo>
                  <a:pt x="883431" y="178472"/>
                </a:lnTo>
                <a:lnTo>
                  <a:pt x="836584" y="169444"/>
                </a:lnTo>
                <a:lnTo>
                  <a:pt x="789190" y="158391"/>
                </a:lnTo>
                <a:lnTo>
                  <a:pt x="741633" y="146737"/>
                </a:lnTo>
                <a:lnTo>
                  <a:pt x="695351" y="136229"/>
                </a:lnTo>
                <a:lnTo>
                  <a:pt x="639959" y="128480"/>
                </a:lnTo>
                <a:lnTo>
                  <a:pt x="594082" y="118325"/>
                </a:lnTo>
                <a:lnTo>
                  <a:pt x="537494" y="103042"/>
                </a:lnTo>
                <a:lnTo>
                  <a:pt x="486775" y="95466"/>
                </a:lnTo>
                <a:lnTo>
                  <a:pt x="430699" y="86130"/>
                </a:lnTo>
                <a:lnTo>
                  <a:pt x="381013" y="77574"/>
                </a:lnTo>
                <a:lnTo>
                  <a:pt x="323475" y="63144"/>
                </a:lnTo>
                <a:lnTo>
                  <a:pt x="267622" y="47520"/>
                </a:lnTo>
                <a:lnTo>
                  <a:pt x="236459" y="36971"/>
                </a:lnTo>
                <a:lnTo>
                  <a:pt x="177578" y="16432"/>
                </a:lnTo>
                <a:lnTo>
                  <a:pt x="130474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SMARTInkShape-Group150">
            <a:extLst>
              <a:ext uri="{FF2B5EF4-FFF2-40B4-BE49-F238E27FC236}">
                <a16:creationId xmlns:a16="http://schemas.microsoft.com/office/drawing/2014/main" id="{047F19EA-2323-4630-88F3-5B416EE978C1}"/>
              </a:ext>
            </a:extLst>
          </p:cNvPr>
          <p:cNvGrpSpPr/>
          <p:nvPr/>
        </p:nvGrpSpPr>
        <p:grpSpPr>
          <a:xfrm>
            <a:off x="8077959" y="3500439"/>
            <a:ext cx="1767367" cy="2809578"/>
            <a:chOff x="8077959" y="3500439"/>
            <a:chExt cx="1767367" cy="2809578"/>
          </a:xfrm>
        </p:grpSpPr>
        <p:sp>
          <p:nvSpPr>
            <p:cNvPr id="20" name="SMARTInkShape-292">
              <a:extLst>
                <a:ext uri="{FF2B5EF4-FFF2-40B4-BE49-F238E27FC236}">
                  <a16:creationId xmlns:a16="http://schemas.microsoft.com/office/drawing/2014/main" id="{5AB37BB7-E032-47D3-A01F-2DC29780CA2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77959" y="5310254"/>
              <a:ext cx="899347" cy="999763"/>
            </a:xfrm>
            <a:custGeom>
              <a:avLst/>
              <a:gdLst/>
              <a:ahLst/>
              <a:cxnLst/>
              <a:rect l="0" t="0" r="0" b="0"/>
              <a:pathLst>
                <a:path w="899347" h="999763">
                  <a:moveTo>
                    <a:pt x="804104" y="488090"/>
                  </a:moveTo>
                  <a:lnTo>
                    <a:pt x="804104" y="488090"/>
                  </a:lnTo>
                  <a:lnTo>
                    <a:pt x="804104" y="481769"/>
                  </a:lnTo>
                  <a:lnTo>
                    <a:pt x="805427" y="479907"/>
                  </a:lnTo>
                  <a:lnTo>
                    <a:pt x="807631" y="478666"/>
                  </a:lnTo>
                  <a:lnTo>
                    <a:pt x="810424" y="477838"/>
                  </a:lnTo>
                  <a:lnTo>
                    <a:pt x="812286" y="475964"/>
                  </a:lnTo>
                  <a:lnTo>
                    <a:pt x="814355" y="470353"/>
                  </a:lnTo>
                  <a:lnTo>
                    <a:pt x="817324" y="431415"/>
                  </a:lnTo>
                  <a:lnTo>
                    <a:pt x="824189" y="418968"/>
                  </a:lnTo>
                  <a:lnTo>
                    <a:pt x="827770" y="360871"/>
                  </a:lnTo>
                  <a:lnTo>
                    <a:pt x="826564" y="329296"/>
                  </a:lnTo>
                  <a:lnTo>
                    <a:pt x="803793" y="270247"/>
                  </a:lnTo>
                  <a:lnTo>
                    <a:pt x="780264" y="214981"/>
                  </a:lnTo>
                  <a:lnTo>
                    <a:pt x="764849" y="190651"/>
                  </a:lnTo>
                  <a:lnTo>
                    <a:pt x="712615" y="134884"/>
                  </a:lnTo>
                  <a:lnTo>
                    <a:pt x="654928" y="83316"/>
                  </a:lnTo>
                  <a:lnTo>
                    <a:pt x="600868" y="47041"/>
                  </a:lnTo>
                  <a:lnTo>
                    <a:pt x="542057" y="17308"/>
                  </a:lnTo>
                  <a:lnTo>
                    <a:pt x="494519" y="3758"/>
                  </a:lnTo>
                  <a:lnTo>
                    <a:pt x="435007" y="437"/>
                  </a:lnTo>
                  <a:lnTo>
                    <a:pt x="375478" y="0"/>
                  </a:lnTo>
                  <a:lnTo>
                    <a:pt x="315947" y="12894"/>
                  </a:lnTo>
                  <a:lnTo>
                    <a:pt x="257739" y="33145"/>
                  </a:lnTo>
                  <a:lnTo>
                    <a:pt x="207136" y="68118"/>
                  </a:lnTo>
                  <a:lnTo>
                    <a:pt x="158466" y="110712"/>
                  </a:lnTo>
                  <a:lnTo>
                    <a:pt x="102442" y="169422"/>
                  </a:lnTo>
                  <a:lnTo>
                    <a:pt x="63505" y="228881"/>
                  </a:lnTo>
                  <a:lnTo>
                    <a:pt x="35416" y="286043"/>
                  </a:lnTo>
                  <a:lnTo>
                    <a:pt x="14487" y="345262"/>
                  </a:lnTo>
                  <a:lnTo>
                    <a:pt x="6662" y="401031"/>
                  </a:lnTo>
                  <a:lnTo>
                    <a:pt x="0" y="440687"/>
                  </a:lnTo>
                  <a:lnTo>
                    <a:pt x="4732" y="497296"/>
                  </a:lnTo>
                  <a:lnTo>
                    <a:pt x="6058" y="553408"/>
                  </a:lnTo>
                  <a:lnTo>
                    <a:pt x="15826" y="605944"/>
                  </a:lnTo>
                  <a:lnTo>
                    <a:pt x="26966" y="654539"/>
                  </a:lnTo>
                  <a:lnTo>
                    <a:pt x="31408" y="679807"/>
                  </a:lnTo>
                  <a:lnTo>
                    <a:pt x="52289" y="735617"/>
                  </a:lnTo>
                  <a:lnTo>
                    <a:pt x="73627" y="789140"/>
                  </a:lnTo>
                  <a:lnTo>
                    <a:pt x="99988" y="845725"/>
                  </a:lnTo>
                  <a:lnTo>
                    <a:pt x="145495" y="900182"/>
                  </a:lnTo>
                  <a:lnTo>
                    <a:pt x="185005" y="936913"/>
                  </a:lnTo>
                  <a:lnTo>
                    <a:pt x="232607" y="969918"/>
                  </a:lnTo>
                  <a:lnTo>
                    <a:pt x="283757" y="988642"/>
                  </a:lnTo>
                  <a:lnTo>
                    <a:pt x="322230" y="997804"/>
                  </a:lnTo>
                  <a:lnTo>
                    <a:pt x="376306" y="999762"/>
                  </a:lnTo>
                  <a:lnTo>
                    <a:pt x="425613" y="998697"/>
                  </a:lnTo>
                  <a:lnTo>
                    <a:pt x="482752" y="979747"/>
                  </a:lnTo>
                  <a:lnTo>
                    <a:pt x="535214" y="956361"/>
                  </a:lnTo>
                  <a:lnTo>
                    <a:pt x="575335" y="936991"/>
                  </a:lnTo>
                  <a:lnTo>
                    <a:pt x="633298" y="895009"/>
                  </a:lnTo>
                  <a:lnTo>
                    <a:pt x="689000" y="852002"/>
                  </a:lnTo>
                  <a:lnTo>
                    <a:pt x="741044" y="797581"/>
                  </a:lnTo>
                  <a:lnTo>
                    <a:pt x="788719" y="742085"/>
                  </a:lnTo>
                  <a:lnTo>
                    <a:pt x="831694" y="686527"/>
                  </a:lnTo>
                  <a:lnTo>
                    <a:pt x="859301" y="630720"/>
                  </a:lnTo>
                  <a:lnTo>
                    <a:pt x="883446" y="571516"/>
                  </a:lnTo>
                  <a:lnTo>
                    <a:pt x="895820" y="536515"/>
                  </a:lnTo>
                  <a:lnTo>
                    <a:pt x="898888" y="486627"/>
                  </a:lnTo>
                  <a:lnTo>
                    <a:pt x="899292" y="434687"/>
                  </a:lnTo>
                  <a:lnTo>
                    <a:pt x="899346" y="380172"/>
                  </a:lnTo>
                  <a:lnTo>
                    <a:pt x="898027" y="358106"/>
                  </a:lnTo>
                  <a:lnTo>
                    <a:pt x="882781" y="307796"/>
                  </a:lnTo>
                  <a:lnTo>
                    <a:pt x="863497" y="264426"/>
                  </a:lnTo>
                  <a:lnTo>
                    <a:pt x="832432" y="208094"/>
                  </a:lnTo>
                  <a:lnTo>
                    <a:pt x="816010" y="1785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SMARTInkShape-293">
              <a:extLst>
                <a:ext uri="{FF2B5EF4-FFF2-40B4-BE49-F238E27FC236}">
                  <a16:creationId xmlns:a16="http://schemas.microsoft.com/office/drawing/2014/main" id="{4CFD9A31-DB9D-4A66-9F28-5CA0D09BBC4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763001" y="3619500"/>
              <a:ext cx="1082325" cy="1916860"/>
            </a:xfrm>
            <a:custGeom>
              <a:avLst/>
              <a:gdLst/>
              <a:ahLst/>
              <a:cxnLst/>
              <a:rect l="0" t="0" r="0" b="0"/>
              <a:pathLst>
                <a:path w="1082325" h="1916860">
                  <a:moveTo>
                    <a:pt x="11905" y="1738313"/>
                  </a:moveTo>
                  <a:lnTo>
                    <a:pt x="11905" y="1738313"/>
                  </a:lnTo>
                  <a:lnTo>
                    <a:pt x="490" y="1738313"/>
                  </a:lnTo>
                  <a:lnTo>
                    <a:pt x="0" y="1767942"/>
                  </a:lnTo>
                  <a:lnTo>
                    <a:pt x="3527" y="1774853"/>
                  </a:lnTo>
                  <a:lnTo>
                    <a:pt x="8181" y="1782334"/>
                  </a:lnTo>
                  <a:lnTo>
                    <a:pt x="12125" y="1793984"/>
                  </a:lnTo>
                  <a:lnTo>
                    <a:pt x="19761" y="1805814"/>
                  </a:lnTo>
                  <a:lnTo>
                    <a:pt x="23934" y="1817697"/>
                  </a:lnTo>
                  <a:lnTo>
                    <a:pt x="75900" y="1873740"/>
                  </a:lnTo>
                  <a:lnTo>
                    <a:pt x="91378" y="1887899"/>
                  </a:lnTo>
                  <a:lnTo>
                    <a:pt x="107175" y="1895595"/>
                  </a:lnTo>
                  <a:lnTo>
                    <a:pt x="115101" y="1900820"/>
                  </a:lnTo>
                  <a:lnTo>
                    <a:pt x="127002" y="1905084"/>
                  </a:lnTo>
                  <a:lnTo>
                    <a:pt x="138906" y="1912815"/>
                  </a:lnTo>
                  <a:lnTo>
                    <a:pt x="150812" y="1915694"/>
                  </a:lnTo>
                  <a:lnTo>
                    <a:pt x="188882" y="1916859"/>
                  </a:lnTo>
                  <a:lnTo>
                    <a:pt x="199923" y="1913358"/>
                  </a:lnTo>
                  <a:lnTo>
                    <a:pt x="209240" y="1908715"/>
                  </a:lnTo>
                  <a:lnTo>
                    <a:pt x="264237" y="1894792"/>
                  </a:lnTo>
                  <a:lnTo>
                    <a:pt x="289634" y="1883924"/>
                  </a:lnTo>
                  <a:lnTo>
                    <a:pt x="348285" y="1849405"/>
                  </a:lnTo>
                  <a:lnTo>
                    <a:pt x="407794" y="1802915"/>
                  </a:lnTo>
                  <a:lnTo>
                    <a:pt x="460877" y="1759854"/>
                  </a:lnTo>
                  <a:lnTo>
                    <a:pt x="515966" y="1711489"/>
                  </a:lnTo>
                  <a:lnTo>
                    <a:pt x="571501" y="1666118"/>
                  </a:lnTo>
                  <a:lnTo>
                    <a:pt x="627062" y="1611268"/>
                  </a:lnTo>
                  <a:lnTo>
                    <a:pt x="684938" y="1563684"/>
                  </a:lnTo>
                  <a:lnTo>
                    <a:pt x="742058" y="1508125"/>
                  </a:lnTo>
                  <a:lnTo>
                    <a:pt x="797712" y="1452563"/>
                  </a:lnTo>
                  <a:lnTo>
                    <a:pt x="854766" y="1404938"/>
                  </a:lnTo>
                  <a:lnTo>
                    <a:pt x="870698" y="1387740"/>
                  </a:lnTo>
                  <a:lnTo>
                    <a:pt x="909849" y="1330634"/>
                  </a:lnTo>
                  <a:lnTo>
                    <a:pt x="955233" y="1280680"/>
                  </a:lnTo>
                  <a:lnTo>
                    <a:pt x="991974" y="1222164"/>
                  </a:lnTo>
                  <a:lnTo>
                    <a:pt x="1019600" y="1162722"/>
                  </a:lnTo>
                  <a:lnTo>
                    <a:pt x="1043748" y="1103199"/>
                  </a:lnTo>
                  <a:lnTo>
                    <a:pt x="1066266" y="1043668"/>
                  </a:lnTo>
                  <a:lnTo>
                    <a:pt x="1072420" y="984137"/>
                  </a:lnTo>
                  <a:lnTo>
                    <a:pt x="1082324" y="924606"/>
                  </a:lnTo>
                  <a:lnTo>
                    <a:pt x="1081806" y="893082"/>
                  </a:lnTo>
                  <a:lnTo>
                    <a:pt x="1072278" y="833676"/>
                  </a:lnTo>
                  <a:lnTo>
                    <a:pt x="1068097" y="776410"/>
                  </a:lnTo>
                  <a:lnTo>
                    <a:pt x="1043577" y="718490"/>
                  </a:lnTo>
                  <a:lnTo>
                    <a:pt x="1029189" y="685300"/>
                  </a:lnTo>
                  <a:lnTo>
                    <a:pt x="1018307" y="636659"/>
                  </a:lnTo>
                  <a:lnTo>
                    <a:pt x="981286" y="579535"/>
                  </a:lnTo>
                  <a:lnTo>
                    <a:pt x="952558" y="523880"/>
                  </a:lnTo>
                  <a:lnTo>
                    <a:pt x="924721" y="472244"/>
                  </a:lnTo>
                  <a:lnTo>
                    <a:pt x="881798" y="414389"/>
                  </a:lnTo>
                  <a:lnTo>
                    <a:pt x="847003" y="361020"/>
                  </a:lnTo>
                  <a:lnTo>
                    <a:pt x="812599" y="305586"/>
                  </a:lnTo>
                  <a:lnTo>
                    <a:pt x="766303" y="246282"/>
                  </a:lnTo>
                  <a:lnTo>
                    <a:pt x="734231" y="200256"/>
                  </a:lnTo>
                  <a:lnTo>
                    <a:pt x="729814" y="187780"/>
                  </a:lnTo>
                  <a:lnTo>
                    <a:pt x="726528" y="174739"/>
                  </a:lnTo>
                  <a:lnTo>
                    <a:pt x="713639" y="155587"/>
                  </a:lnTo>
                  <a:lnTo>
                    <a:pt x="707433" y="147202"/>
                  </a:lnTo>
                  <a:lnTo>
                    <a:pt x="687856" y="95992"/>
                  </a:lnTo>
                  <a:lnTo>
                    <a:pt x="682745" y="87642"/>
                  </a:lnTo>
                  <a:lnTo>
                    <a:pt x="678544" y="75504"/>
                  </a:lnTo>
                  <a:lnTo>
                    <a:pt x="670832" y="63529"/>
                  </a:lnTo>
                  <a:lnTo>
                    <a:pt x="667287" y="49981"/>
                  </a:lnTo>
                  <a:lnTo>
                    <a:pt x="658673" y="38585"/>
                  </a:lnTo>
                  <a:lnTo>
                    <a:pt x="655347" y="26019"/>
                  </a:lnTo>
                  <a:lnTo>
                    <a:pt x="654992" y="18146"/>
                  </a:lnTo>
                  <a:lnTo>
                    <a:pt x="653620" y="16066"/>
                  </a:lnTo>
                  <a:lnTo>
                    <a:pt x="651381" y="14679"/>
                  </a:lnTo>
                  <a:lnTo>
                    <a:pt x="643431" y="12069"/>
                  </a:lnTo>
                  <a:lnTo>
                    <a:pt x="64293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SMARTInkShape-294">
              <a:extLst>
                <a:ext uri="{FF2B5EF4-FFF2-40B4-BE49-F238E27FC236}">
                  <a16:creationId xmlns:a16="http://schemas.microsoft.com/office/drawing/2014/main" id="{2EFC1846-4071-42C1-B54D-7B7AED88EE8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382125" y="3500439"/>
              <a:ext cx="130970" cy="166673"/>
            </a:xfrm>
            <a:custGeom>
              <a:avLst/>
              <a:gdLst/>
              <a:ahLst/>
              <a:cxnLst/>
              <a:rect l="0" t="0" r="0" b="0"/>
              <a:pathLst>
                <a:path w="130970" h="166673">
                  <a:moveTo>
                    <a:pt x="107156" y="71436"/>
                  </a:moveTo>
                  <a:lnTo>
                    <a:pt x="107156" y="71436"/>
                  </a:lnTo>
                  <a:lnTo>
                    <a:pt x="107156" y="61185"/>
                  </a:lnTo>
                  <a:lnTo>
                    <a:pt x="78824" y="31210"/>
                  </a:lnTo>
                  <a:lnTo>
                    <a:pt x="71193" y="27099"/>
                  </a:lnTo>
                  <a:lnTo>
                    <a:pt x="63391" y="23950"/>
                  </a:lnTo>
                  <a:lnTo>
                    <a:pt x="55514" y="18140"/>
                  </a:lnTo>
                  <a:lnTo>
                    <a:pt x="51131" y="11148"/>
                  </a:lnTo>
                  <a:lnTo>
                    <a:pt x="49963" y="7431"/>
                  </a:lnTo>
                  <a:lnTo>
                    <a:pt x="47861" y="4954"/>
                  </a:lnTo>
                  <a:lnTo>
                    <a:pt x="37579" y="651"/>
                  </a:lnTo>
                  <a:lnTo>
                    <a:pt x="23861" y="0"/>
                  </a:lnTo>
                  <a:lnTo>
                    <a:pt x="17506" y="6320"/>
                  </a:lnTo>
                  <a:lnTo>
                    <a:pt x="14395" y="12950"/>
                  </a:lnTo>
                  <a:lnTo>
                    <a:pt x="11919" y="51743"/>
                  </a:lnTo>
                  <a:lnTo>
                    <a:pt x="11907" y="87315"/>
                  </a:lnTo>
                  <a:lnTo>
                    <a:pt x="8379" y="95250"/>
                  </a:lnTo>
                  <a:lnTo>
                    <a:pt x="3724" y="103187"/>
                  </a:lnTo>
                  <a:lnTo>
                    <a:pt x="491" y="116709"/>
                  </a:lnTo>
                  <a:lnTo>
                    <a:pt x="0" y="166672"/>
                  </a:lnTo>
                  <a:lnTo>
                    <a:pt x="0" y="160361"/>
                  </a:lnTo>
                  <a:lnTo>
                    <a:pt x="1323" y="158501"/>
                  </a:lnTo>
                  <a:lnTo>
                    <a:pt x="3528" y="157260"/>
                  </a:lnTo>
                  <a:lnTo>
                    <a:pt x="10251" y="155270"/>
                  </a:lnTo>
                  <a:lnTo>
                    <a:pt x="22013" y="144571"/>
                  </a:lnTo>
                  <a:lnTo>
                    <a:pt x="32962" y="141886"/>
                  </a:lnTo>
                  <a:lnTo>
                    <a:pt x="60288" y="121767"/>
                  </a:lnTo>
                  <a:lnTo>
                    <a:pt x="64004" y="120865"/>
                  </a:lnTo>
                  <a:lnTo>
                    <a:pt x="66482" y="118941"/>
                  </a:lnTo>
                  <a:lnTo>
                    <a:pt x="69235" y="113275"/>
                  </a:lnTo>
                  <a:lnTo>
                    <a:pt x="71292" y="111235"/>
                  </a:lnTo>
                  <a:lnTo>
                    <a:pt x="77105" y="108968"/>
                  </a:lnTo>
                  <a:lnTo>
                    <a:pt x="79185" y="107041"/>
                  </a:lnTo>
                  <a:lnTo>
                    <a:pt x="81496" y="101371"/>
                  </a:lnTo>
                  <a:lnTo>
                    <a:pt x="83434" y="99330"/>
                  </a:lnTo>
                  <a:lnTo>
                    <a:pt x="104963" y="85156"/>
                  </a:lnTo>
                  <a:lnTo>
                    <a:pt x="117215" y="73250"/>
                  </a:lnTo>
                  <a:lnTo>
                    <a:pt x="118515" y="65653"/>
                  </a:lnTo>
                  <a:lnTo>
                    <a:pt x="120021" y="63612"/>
                  </a:lnTo>
                  <a:lnTo>
                    <a:pt x="125221" y="61344"/>
                  </a:lnTo>
                  <a:lnTo>
                    <a:pt x="127137" y="59417"/>
                  </a:lnTo>
                  <a:lnTo>
                    <a:pt x="129265" y="53747"/>
                  </a:lnTo>
                  <a:lnTo>
                    <a:pt x="130969" y="3571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4" name="SMARTInkShape-295">
            <a:extLst>
              <a:ext uri="{FF2B5EF4-FFF2-40B4-BE49-F238E27FC236}">
                <a16:creationId xmlns:a16="http://schemas.microsoft.com/office/drawing/2014/main" id="{4F0481A6-3ADC-4F37-BF06-A97AD699B8A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812023" y="5205964"/>
            <a:ext cx="1069754" cy="1234265"/>
          </a:xfrm>
          <a:custGeom>
            <a:avLst/>
            <a:gdLst/>
            <a:ahLst/>
            <a:cxnLst/>
            <a:rect l="0" t="0" r="0" b="0"/>
            <a:pathLst>
              <a:path w="1069754" h="1234265">
                <a:moveTo>
                  <a:pt x="927415" y="735255"/>
                </a:moveTo>
                <a:lnTo>
                  <a:pt x="927415" y="735255"/>
                </a:lnTo>
                <a:lnTo>
                  <a:pt x="927415" y="728934"/>
                </a:lnTo>
                <a:lnTo>
                  <a:pt x="938217" y="691241"/>
                </a:lnTo>
                <a:lnTo>
                  <a:pt x="939301" y="632597"/>
                </a:lnTo>
                <a:lnTo>
                  <a:pt x="939319" y="578646"/>
                </a:lnTo>
                <a:lnTo>
                  <a:pt x="935793" y="520702"/>
                </a:lnTo>
                <a:lnTo>
                  <a:pt x="922748" y="466949"/>
                </a:lnTo>
                <a:lnTo>
                  <a:pt x="907433" y="414880"/>
                </a:lnTo>
                <a:lnTo>
                  <a:pt x="888141" y="366377"/>
                </a:lnTo>
                <a:lnTo>
                  <a:pt x="865565" y="312258"/>
                </a:lnTo>
                <a:lnTo>
                  <a:pt x="830678" y="260117"/>
                </a:lnTo>
                <a:lnTo>
                  <a:pt x="796936" y="211600"/>
                </a:lnTo>
                <a:lnTo>
                  <a:pt x="758473" y="163798"/>
                </a:lnTo>
                <a:lnTo>
                  <a:pt x="711333" y="117461"/>
                </a:lnTo>
                <a:lnTo>
                  <a:pt x="655966" y="81458"/>
                </a:lnTo>
                <a:lnTo>
                  <a:pt x="600098" y="48868"/>
                </a:lnTo>
                <a:lnTo>
                  <a:pt x="546289" y="26457"/>
                </a:lnTo>
                <a:lnTo>
                  <a:pt x="501545" y="13419"/>
                </a:lnTo>
                <a:lnTo>
                  <a:pt x="454774" y="2500"/>
                </a:lnTo>
                <a:lnTo>
                  <a:pt x="408725" y="0"/>
                </a:lnTo>
                <a:lnTo>
                  <a:pt x="353411" y="10337"/>
                </a:lnTo>
                <a:lnTo>
                  <a:pt x="298241" y="25118"/>
                </a:lnTo>
                <a:lnTo>
                  <a:pt x="240942" y="51605"/>
                </a:lnTo>
                <a:lnTo>
                  <a:pt x="190035" y="93683"/>
                </a:lnTo>
                <a:lnTo>
                  <a:pt x="148082" y="140212"/>
                </a:lnTo>
                <a:lnTo>
                  <a:pt x="114317" y="197126"/>
                </a:lnTo>
                <a:lnTo>
                  <a:pt x="90156" y="243610"/>
                </a:lnTo>
                <a:lnTo>
                  <a:pt x="67562" y="290897"/>
                </a:lnTo>
                <a:lnTo>
                  <a:pt x="50578" y="339745"/>
                </a:lnTo>
                <a:lnTo>
                  <a:pt x="30700" y="394200"/>
                </a:lnTo>
                <a:lnTo>
                  <a:pt x="17168" y="445760"/>
                </a:lnTo>
                <a:lnTo>
                  <a:pt x="11246" y="502340"/>
                </a:lnTo>
                <a:lnTo>
                  <a:pt x="3024" y="559675"/>
                </a:lnTo>
                <a:lnTo>
                  <a:pt x="0" y="612088"/>
                </a:lnTo>
                <a:lnTo>
                  <a:pt x="427" y="668922"/>
                </a:lnTo>
                <a:lnTo>
                  <a:pt x="8343" y="726331"/>
                </a:lnTo>
                <a:lnTo>
                  <a:pt x="19068" y="777443"/>
                </a:lnTo>
                <a:lnTo>
                  <a:pt x="30625" y="826101"/>
                </a:lnTo>
                <a:lnTo>
                  <a:pt x="42427" y="874032"/>
                </a:lnTo>
                <a:lnTo>
                  <a:pt x="55626" y="920425"/>
                </a:lnTo>
                <a:lnTo>
                  <a:pt x="83119" y="972327"/>
                </a:lnTo>
                <a:lnTo>
                  <a:pt x="114028" y="1020797"/>
                </a:lnTo>
                <a:lnTo>
                  <a:pt x="146934" y="1068589"/>
                </a:lnTo>
                <a:lnTo>
                  <a:pt x="195515" y="1121835"/>
                </a:lnTo>
                <a:lnTo>
                  <a:pt x="249586" y="1163569"/>
                </a:lnTo>
                <a:lnTo>
                  <a:pt x="308399" y="1194021"/>
                </a:lnTo>
                <a:lnTo>
                  <a:pt x="367835" y="1215261"/>
                </a:lnTo>
                <a:lnTo>
                  <a:pt x="423631" y="1229984"/>
                </a:lnTo>
                <a:lnTo>
                  <a:pt x="477770" y="1234264"/>
                </a:lnTo>
                <a:lnTo>
                  <a:pt x="519902" y="1231477"/>
                </a:lnTo>
                <a:lnTo>
                  <a:pt x="576014" y="1225005"/>
                </a:lnTo>
                <a:lnTo>
                  <a:pt x="622360" y="1217563"/>
                </a:lnTo>
                <a:lnTo>
                  <a:pt x="677245" y="1203196"/>
                </a:lnTo>
                <a:lnTo>
                  <a:pt x="734144" y="1184091"/>
                </a:lnTo>
                <a:lnTo>
                  <a:pt x="783992" y="1155231"/>
                </a:lnTo>
                <a:lnTo>
                  <a:pt x="832056" y="1122729"/>
                </a:lnTo>
                <a:lnTo>
                  <a:pt x="879769" y="1082991"/>
                </a:lnTo>
                <a:lnTo>
                  <a:pt x="937995" y="1031666"/>
                </a:lnTo>
                <a:lnTo>
                  <a:pt x="973995" y="981513"/>
                </a:lnTo>
                <a:lnTo>
                  <a:pt x="1006583" y="927361"/>
                </a:lnTo>
                <a:lnTo>
                  <a:pt x="1028993" y="877124"/>
                </a:lnTo>
                <a:lnTo>
                  <a:pt x="1049688" y="821144"/>
                </a:lnTo>
                <a:lnTo>
                  <a:pt x="1061133" y="794594"/>
                </a:lnTo>
                <a:lnTo>
                  <a:pt x="1067576" y="749897"/>
                </a:lnTo>
                <a:lnTo>
                  <a:pt x="1069753" y="690914"/>
                </a:lnTo>
                <a:lnTo>
                  <a:pt x="1063864" y="634333"/>
                </a:lnTo>
                <a:lnTo>
                  <a:pt x="1053686" y="587906"/>
                </a:lnTo>
                <a:lnTo>
                  <a:pt x="1035972" y="546957"/>
                </a:lnTo>
                <a:lnTo>
                  <a:pt x="996776" y="497565"/>
                </a:lnTo>
                <a:lnTo>
                  <a:pt x="947289" y="453118"/>
                </a:lnTo>
                <a:lnTo>
                  <a:pt x="902436" y="426763"/>
                </a:lnTo>
                <a:lnTo>
                  <a:pt x="870011" y="412939"/>
                </a:lnTo>
                <a:lnTo>
                  <a:pt x="833552" y="406795"/>
                </a:lnTo>
                <a:lnTo>
                  <a:pt x="777659" y="400537"/>
                </a:lnTo>
                <a:lnTo>
                  <a:pt x="744233" y="397016"/>
                </a:lnTo>
                <a:lnTo>
                  <a:pt x="685928" y="400159"/>
                </a:lnTo>
                <a:lnTo>
                  <a:pt x="605946" y="41378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" name="SMARTInkShape-Group152">
            <a:extLst>
              <a:ext uri="{FF2B5EF4-FFF2-40B4-BE49-F238E27FC236}">
                <a16:creationId xmlns:a16="http://schemas.microsoft.com/office/drawing/2014/main" id="{D0E8F6DC-971C-4726-9779-18AE98C2C2A6}"/>
              </a:ext>
            </a:extLst>
          </p:cNvPr>
          <p:cNvGrpSpPr/>
          <p:nvPr/>
        </p:nvGrpSpPr>
        <p:grpSpPr>
          <a:xfrm>
            <a:off x="4429125" y="4083845"/>
            <a:ext cx="5798332" cy="3583777"/>
            <a:chOff x="4429125" y="4083845"/>
            <a:chExt cx="5798332" cy="3583777"/>
          </a:xfrm>
        </p:grpSpPr>
        <p:sp>
          <p:nvSpPr>
            <p:cNvPr id="25" name="SMARTInkShape-296">
              <a:extLst>
                <a:ext uri="{FF2B5EF4-FFF2-40B4-BE49-F238E27FC236}">
                  <a16:creationId xmlns:a16="http://schemas.microsoft.com/office/drawing/2014/main" id="{89544086-DC6F-4FE8-9C09-8EDCC91422F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477895" y="4226719"/>
              <a:ext cx="5749562" cy="3440903"/>
            </a:xfrm>
            <a:custGeom>
              <a:avLst/>
              <a:gdLst/>
              <a:ahLst/>
              <a:cxnLst/>
              <a:rect l="0" t="0" r="0" b="0"/>
              <a:pathLst>
                <a:path w="5749562" h="3440903">
                  <a:moveTo>
                    <a:pt x="5737668" y="2035969"/>
                  </a:moveTo>
                  <a:lnTo>
                    <a:pt x="5737668" y="2035969"/>
                  </a:lnTo>
                  <a:lnTo>
                    <a:pt x="5747920" y="2035969"/>
                  </a:lnTo>
                  <a:lnTo>
                    <a:pt x="5748470" y="2037292"/>
                  </a:lnTo>
                  <a:lnTo>
                    <a:pt x="5749561" y="2064302"/>
                  </a:lnTo>
                  <a:lnTo>
                    <a:pt x="5746041" y="2071933"/>
                  </a:lnTo>
                  <a:lnTo>
                    <a:pt x="5741390" y="2079734"/>
                  </a:lnTo>
                  <a:lnTo>
                    <a:pt x="5738770" y="2092887"/>
                  </a:lnTo>
                  <a:lnTo>
                    <a:pt x="5736671" y="2111630"/>
                  </a:lnTo>
                  <a:lnTo>
                    <a:pt x="5727459" y="2134698"/>
                  </a:lnTo>
                  <a:lnTo>
                    <a:pt x="5724774" y="2159148"/>
                  </a:lnTo>
                  <a:lnTo>
                    <a:pt x="5716355" y="2173743"/>
                  </a:lnTo>
                  <a:lnTo>
                    <a:pt x="5678111" y="2229241"/>
                  </a:lnTo>
                  <a:lnTo>
                    <a:pt x="5656967" y="2265198"/>
                  </a:lnTo>
                  <a:lnTo>
                    <a:pt x="5632993" y="2288555"/>
                  </a:lnTo>
                  <a:lnTo>
                    <a:pt x="5608806" y="2318255"/>
                  </a:lnTo>
                  <a:lnTo>
                    <a:pt x="5574262" y="2348080"/>
                  </a:lnTo>
                  <a:lnTo>
                    <a:pt x="5526818" y="2401242"/>
                  </a:lnTo>
                  <a:lnTo>
                    <a:pt x="5502335" y="2431551"/>
                  </a:lnTo>
                  <a:lnTo>
                    <a:pt x="5465552" y="2458703"/>
                  </a:lnTo>
                  <a:lnTo>
                    <a:pt x="5440523" y="2483133"/>
                  </a:lnTo>
                  <a:lnTo>
                    <a:pt x="5384478" y="2532451"/>
                  </a:lnTo>
                  <a:lnTo>
                    <a:pt x="5326575" y="2579721"/>
                  </a:lnTo>
                  <a:lnTo>
                    <a:pt x="5272497" y="2619379"/>
                  </a:lnTo>
                  <a:lnTo>
                    <a:pt x="5215007" y="2659063"/>
                  </a:lnTo>
                  <a:lnTo>
                    <a:pt x="5164499" y="2698750"/>
                  </a:lnTo>
                  <a:lnTo>
                    <a:pt x="5116890" y="2730500"/>
                  </a:lnTo>
                  <a:lnTo>
                    <a:pt x="5061429" y="2762250"/>
                  </a:lnTo>
                  <a:lnTo>
                    <a:pt x="5011864" y="2794000"/>
                  </a:lnTo>
                  <a:lnTo>
                    <a:pt x="4955673" y="2817567"/>
                  </a:lnTo>
                  <a:lnTo>
                    <a:pt x="4901457" y="2846330"/>
                  </a:lnTo>
                  <a:lnTo>
                    <a:pt x="4846503" y="2877488"/>
                  </a:lnTo>
                  <a:lnTo>
                    <a:pt x="4787925" y="2907800"/>
                  </a:lnTo>
                  <a:lnTo>
                    <a:pt x="4728925" y="2931425"/>
                  </a:lnTo>
                  <a:lnTo>
                    <a:pt x="4672340" y="2961179"/>
                  </a:lnTo>
                  <a:lnTo>
                    <a:pt x="4625914" y="2978325"/>
                  </a:lnTo>
                  <a:lnTo>
                    <a:pt x="4578643" y="2998104"/>
                  </a:lnTo>
                  <a:lnTo>
                    <a:pt x="4531123" y="3020722"/>
                  </a:lnTo>
                  <a:lnTo>
                    <a:pt x="4477209" y="3044180"/>
                  </a:lnTo>
                  <a:lnTo>
                    <a:pt x="4425662" y="3061567"/>
                  </a:lnTo>
                  <a:lnTo>
                    <a:pt x="4376875" y="3081418"/>
                  </a:lnTo>
                  <a:lnTo>
                    <a:pt x="4322585" y="3104057"/>
                  </a:lnTo>
                  <a:lnTo>
                    <a:pt x="4270928" y="3121201"/>
                  </a:lnTo>
                  <a:lnTo>
                    <a:pt x="4215788" y="3140979"/>
                  </a:lnTo>
                  <a:lnTo>
                    <a:pt x="4163878" y="3157276"/>
                  </a:lnTo>
                  <a:lnTo>
                    <a:pt x="4108663" y="3176804"/>
                  </a:lnTo>
                  <a:lnTo>
                    <a:pt x="4050411" y="3193027"/>
                  </a:lnTo>
                  <a:lnTo>
                    <a:pt x="3991259" y="3206212"/>
                  </a:lnTo>
                  <a:lnTo>
                    <a:pt x="3931839" y="3224817"/>
                  </a:lnTo>
                  <a:lnTo>
                    <a:pt x="3872341" y="3240766"/>
                  </a:lnTo>
                  <a:lnTo>
                    <a:pt x="3812819" y="3253870"/>
                  </a:lnTo>
                  <a:lnTo>
                    <a:pt x="3753292" y="3266132"/>
                  </a:lnTo>
                  <a:lnTo>
                    <a:pt x="3693761" y="3278142"/>
                  </a:lnTo>
                  <a:lnTo>
                    <a:pt x="3634230" y="3290080"/>
                  </a:lnTo>
                  <a:lnTo>
                    <a:pt x="3574699" y="3301996"/>
                  </a:lnTo>
                  <a:lnTo>
                    <a:pt x="3515168" y="3313904"/>
                  </a:lnTo>
                  <a:lnTo>
                    <a:pt x="3455636" y="3325812"/>
                  </a:lnTo>
                  <a:lnTo>
                    <a:pt x="3396105" y="3337719"/>
                  </a:lnTo>
                  <a:lnTo>
                    <a:pt x="3336574" y="3349625"/>
                  </a:lnTo>
                  <a:lnTo>
                    <a:pt x="3277043" y="3361531"/>
                  </a:lnTo>
                  <a:lnTo>
                    <a:pt x="3217511" y="3373437"/>
                  </a:lnTo>
                  <a:lnTo>
                    <a:pt x="3157980" y="3385344"/>
                  </a:lnTo>
                  <a:lnTo>
                    <a:pt x="3098449" y="3390929"/>
                  </a:lnTo>
                  <a:lnTo>
                    <a:pt x="3038918" y="3398905"/>
                  </a:lnTo>
                  <a:lnTo>
                    <a:pt x="2985707" y="3409646"/>
                  </a:lnTo>
                  <a:lnTo>
                    <a:pt x="2930106" y="3414887"/>
                  </a:lnTo>
                  <a:lnTo>
                    <a:pt x="2871739" y="3416440"/>
                  </a:lnTo>
                  <a:lnTo>
                    <a:pt x="2818874" y="3423220"/>
                  </a:lnTo>
                  <a:lnTo>
                    <a:pt x="2763376" y="3427287"/>
                  </a:lnTo>
                  <a:lnTo>
                    <a:pt x="2711360" y="3434813"/>
                  </a:lnTo>
                  <a:lnTo>
                    <a:pt x="2656114" y="3439101"/>
                  </a:lnTo>
                  <a:lnTo>
                    <a:pt x="2604172" y="3440371"/>
                  </a:lnTo>
                  <a:lnTo>
                    <a:pt x="2548947" y="3440747"/>
                  </a:lnTo>
                  <a:lnTo>
                    <a:pt x="2490692" y="3440859"/>
                  </a:lnTo>
                  <a:lnTo>
                    <a:pt x="2437860" y="3440892"/>
                  </a:lnTo>
                  <a:lnTo>
                    <a:pt x="2382372" y="3440902"/>
                  </a:lnTo>
                  <a:lnTo>
                    <a:pt x="2324038" y="3434584"/>
                  </a:lnTo>
                  <a:lnTo>
                    <a:pt x="2264862" y="3430654"/>
                  </a:lnTo>
                  <a:lnTo>
                    <a:pt x="2211756" y="3429490"/>
                  </a:lnTo>
                  <a:lnTo>
                    <a:pt x="2156187" y="3429145"/>
                  </a:lnTo>
                  <a:lnTo>
                    <a:pt x="2097829" y="3429043"/>
                  </a:lnTo>
                  <a:lnTo>
                    <a:pt x="2038646" y="3422692"/>
                  </a:lnTo>
                  <a:lnTo>
                    <a:pt x="1985539" y="3418752"/>
                  </a:lnTo>
                  <a:lnTo>
                    <a:pt x="1929969" y="3417585"/>
                  </a:lnTo>
                  <a:lnTo>
                    <a:pt x="1871610" y="3410919"/>
                  </a:lnTo>
                  <a:lnTo>
                    <a:pt x="1818748" y="3406886"/>
                  </a:lnTo>
                  <a:lnTo>
                    <a:pt x="1763250" y="3399370"/>
                  </a:lnTo>
                  <a:lnTo>
                    <a:pt x="1711235" y="3388764"/>
                  </a:lnTo>
                  <a:lnTo>
                    <a:pt x="1655989" y="3383564"/>
                  </a:lnTo>
                  <a:lnTo>
                    <a:pt x="1604047" y="3363061"/>
                  </a:lnTo>
                  <a:lnTo>
                    <a:pt x="1548822" y="3344493"/>
                  </a:lnTo>
                  <a:lnTo>
                    <a:pt x="1496888" y="3330612"/>
                  </a:lnTo>
                  <a:lnTo>
                    <a:pt x="1447987" y="3318121"/>
                  </a:lnTo>
                  <a:lnTo>
                    <a:pt x="1393663" y="3299721"/>
                  </a:lnTo>
                  <a:lnTo>
                    <a:pt x="1341995" y="3283833"/>
                  </a:lnTo>
                  <a:lnTo>
                    <a:pt x="1293172" y="3264426"/>
                  </a:lnTo>
                  <a:lnTo>
                    <a:pt x="1245192" y="3248239"/>
                  </a:lnTo>
                  <a:lnTo>
                    <a:pt x="1197462" y="3228745"/>
                  </a:lnTo>
                  <a:lnTo>
                    <a:pt x="1149806" y="3206211"/>
                  </a:lnTo>
                  <a:lnTo>
                    <a:pt x="1102171" y="3189098"/>
                  </a:lnTo>
                  <a:lnTo>
                    <a:pt x="1054544" y="3169329"/>
                  </a:lnTo>
                  <a:lnTo>
                    <a:pt x="1006918" y="3146714"/>
                  </a:lnTo>
                  <a:lnTo>
                    <a:pt x="959293" y="3116937"/>
                  </a:lnTo>
                  <a:lnTo>
                    <a:pt x="911668" y="3089298"/>
                  </a:lnTo>
                  <a:lnTo>
                    <a:pt x="864043" y="3064351"/>
                  </a:lnTo>
                  <a:lnTo>
                    <a:pt x="816418" y="3040203"/>
                  </a:lnTo>
                  <a:lnTo>
                    <a:pt x="768793" y="3009971"/>
                  </a:lnTo>
                  <a:lnTo>
                    <a:pt x="713475" y="2972383"/>
                  </a:lnTo>
                  <a:lnTo>
                    <a:pt x="668471" y="2939605"/>
                  </a:lnTo>
                  <a:lnTo>
                    <a:pt x="621622" y="2904758"/>
                  </a:lnTo>
                  <a:lnTo>
                    <a:pt x="575550" y="2869297"/>
                  </a:lnTo>
                  <a:lnTo>
                    <a:pt x="520229" y="2821759"/>
                  </a:lnTo>
                  <a:lnTo>
                    <a:pt x="465057" y="2767832"/>
                  </a:lnTo>
                  <a:lnTo>
                    <a:pt x="407759" y="2715727"/>
                  </a:lnTo>
                  <a:lnTo>
                    <a:pt x="356851" y="2663690"/>
                  </a:lnTo>
                  <a:lnTo>
                    <a:pt x="320563" y="2618394"/>
                  </a:lnTo>
                  <a:lnTo>
                    <a:pt x="272746" y="2562002"/>
                  </a:lnTo>
                  <a:lnTo>
                    <a:pt x="233265" y="2504462"/>
                  </a:lnTo>
                  <a:lnTo>
                    <a:pt x="192149" y="2449979"/>
                  </a:lnTo>
                  <a:lnTo>
                    <a:pt x="158157" y="2394973"/>
                  </a:lnTo>
                  <a:lnTo>
                    <a:pt x="125964" y="2336384"/>
                  </a:lnTo>
                  <a:lnTo>
                    <a:pt x="97654" y="2277383"/>
                  </a:lnTo>
                  <a:lnTo>
                    <a:pt x="72610" y="2220798"/>
                  </a:lnTo>
                  <a:lnTo>
                    <a:pt x="56280" y="2174371"/>
                  </a:lnTo>
                  <a:lnTo>
                    <a:pt x="43063" y="2127100"/>
                  </a:lnTo>
                  <a:lnTo>
                    <a:pt x="30769" y="2079581"/>
                  </a:lnTo>
                  <a:lnTo>
                    <a:pt x="18747" y="2031986"/>
                  </a:lnTo>
                  <a:lnTo>
                    <a:pt x="12339" y="1976680"/>
                  </a:lnTo>
                  <a:lnTo>
                    <a:pt x="9906" y="1931676"/>
                  </a:lnTo>
                  <a:lnTo>
                    <a:pt x="2717" y="1884829"/>
                  </a:lnTo>
                  <a:lnTo>
                    <a:pt x="0" y="1837434"/>
                  </a:lnTo>
                  <a:lnTo>
                    <a:pt x="517" y="1789877"/>
                  </a:lnTo>
                  <a:lnTo>
                    <a:pt x="7138" y="1743595"/>
                  </a:lnTo>
                  <a:lnTo>
                    <a:pt x="13573" y="1684675"/>
                  </a:lnTo>
                  <a:lnTo>
                    <a:pt x="19973" y="1636430"/>
                  </a:lnTo>
                  <a:lnTo>
                    <a:pt x="28456" y="1578252"/>
                  </a:lnTo>
                  <a:lnTo>
                    <a:pt x="39082" y="1525228"/>
                  </a:lnTo>
                  <a:lnTo>
                    <a:pt x="44288" y="1473946"/>
                  </a:lnTo>
                  <a:lnTo>
                    <a:pt x="52151" y="1425238"/>
                  </a:lnTo>
                  <a:lnTo>
                    <a:pt x="62860" y="1377291"/>
                  </a:lnTo>
                  <a:lnTo>
                    <a:pt x="68090" y="1329571"/>
                  </a:lnTo>
                  <a:lnTo>
                    <a:pt x="75960" y="1281918"/>
                  </a:lnTo>
                  <a:lnTo>
                    <a:pt x="86671" y="1234284"/>
                  </a:lnTo>
                  <a:lnTo>
                    <a:pt x="98223" y="1180336"/>
                  </a:lnTo>
                  <a:lnTo>
                    <a:pt x="103704" y="1128780"/>
                  </a:lnTo>
                  <a:lnTo>
                    <a:pt x="111648" y="1079990"/>
                  </a:lnTo>
                  <a:lnTo>
                    <a:pt x="116060" y="1032020"/>
                  </a:lnTo>
                  <a:lnTo>
                    <a:pt x="123688" y="984292"/>
                  </a:lnTo>
                  <a:lnTo>
                    <a:pt x="128006" y="930317"/>
                  </a:lnTo>
                  <a:lnTo>
                    <a:pt x="135606" y="878752"/>
                  </a:lnTo>
                  <a:lnTo>
                    <a:pt x="139915" y="829960"/>
                  </a:lnTo>
                  <a:lnTo>
                    <a:pt x="141192" y="775669"/>
                  </a:lnTo>
                  <a:lnTo>
                    <a:pt x="141571" y="724010"/>
                  </a:lnTo>
                  <a:lnTo>
                    <a:pt x="141683" y="675190"/>
                  </a:lnTo>
                  <a:lnTo>
                    <a:pt x="141716" y="627211"/>
                  </a:lnTo>
                  <a:lnTo>
                    <a:pt x="141726" y="579481"/>
                  </a:lnTo>
                  <a:lnTo>
                    <a:pt x="141729" y="524129"/>
                  </a:lnTo>
                  <a:lnTo>
                    <a:pt x="141730" y="479118"/>
                  </a:lnTo>
                  <a:lnTo>
                    <a:pt x="141730" y="420029"/>
                  </a:lnTo>
                  <a:lnTo>
                    <a:pt x="141730" y="369748"/>
                  </a:lnTo>
                  <a:lnTo>
                    <a:pt x="140407" y="321598"/>
                  </a:lnTo>
                  <a:lnTo>
                    <a:pt x="131479" y="268275"/>
                  </a:lnTo>
                  <a:lnTo>
                    <a:pt x="129921" y="211805"/>
                  </a:lnTo>
                  <a:lnTo>
                    <a:pt x="129867" y="200851"/>
                  </a:lnTo>
                  <a:lnTo>
                    <a:pt x="126315" y="191572"/>
                  </a:lnTo>
                  <a:lnTo>
                    <a:pt x="117918" y="178594"/>
                  </a:lnTo>
                  <a:lnTo>
                    <a:pt x="117918" y="150129"/>
                  </a:lnTo>
                  <a:lnTo>
                    <a:pt x="121446" y="142571"/>
                  </a:lnTo>
                  <a:lnTo>
                    <a:pt x="126100" y="134802"/>
                  </a:lnTo>
                  <a:lnTo>
                    <a:pt x="129088" y="119036"/>
                  </a:lnTo>
                  <a:lnTo>
                    <a:pt x="129333" y="115076"/>
                  </a:lnTo>
                  <a:lnTo>
                    <a:pt x="133134" y="107148"/>
                  </a:lnTo>
                  <a:lnTo>
                    <a:pt x="137909" y="99215"/>
                  </a:lnTo>
                  <a:lnTo>
                    <a:pt x="140598" y="85988"/>
                  </a:lnTo>
                  <a:lnTo>
                    <a:pt x="141721" y="27878"/>
                  </a:lnTo>
                  <a:lnTo>
                    <a:pt x="14173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SMARTInkShape-297">
              <a:extLst>
                <a:ext uri="{FF2B5EF4-FFF2-40B4-BE49-F238E27FC236}">
                  <a16:creationId xmlns:a16="http://schemas.microsoft.com/office/drawing/2014/main" id="{0B03FFE3-A7BD-4493-9F48-2E682D54FDC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429125" y="4083845"/>
              <a:ext cx="392907" cy="416719"/>
            </a:xfrm>
            <a:custGeom>
              <a:avLst/>
              <a:gdLst/>
              <a:ahLst/>
              <a:cxnLst/>
              <a:rect l="0" t="0" r="0" b="0"/>
              <a:pathLst>
                <a:path w="392907" h="416719">
                  <a:moveTo>
                    <a:pt x="0" y="178593"/>
                  </a:moveTo>
                  <a:lnTo>
                    <a:pt x="0" y="178593"/>
                  </a:lnTo>
                  <a:lnTo>
                    <a:pt x="0" y="168341"/>
                  </a:lnTo>
                  <a:lnTo>
                    <a:pt x="1323" y="167790"/>
                  </a:lnTo>
                  <a:lnTo>
                    <a:pt x="11761" y="166699"/>
                  </a:lnTo>
                  <a:lnTo>
                    <a:pt x="22145" y="156436"/>
                  </a:lnTo>
                  <a:lnTo>
                    <a:pt x="24806" y="145602"/>
                  </a:lnTo>
                  <a:lnTo>
                    <a:pt x="44919" y="118304"/>
                  </a:lnTo>
                  <a:lnTo>
                    <a:pt x="45821" y="114588"/>
                  </a:lnTo>
                  <a:lnTo>
                    <a:pt x="56811" y="95182"/>
                  </a:lnTo>
                  <a:lnTo>
                    <a:pt x="57718" y="91236"/>
                  </a:lnTo>
                  <a:lnTo>
                    <a:pt x="65315" y="79361"/>
                  </a:lnTo>
                  <a:lnTo>
                    <a:pt x="78411" y="63496"/>
                  </a:lnTo>
                  <a:lnTo>
                    <a:pt x="85897" y="47623"/>
                  </a:lnTo>
                  <a:lnTo>
                    <a:pt x="91093" y="39686"/>
                  </a:lnTo>
                  <a:lnTo>
                    <a:pt x="95341" y="27780"/>
                  </a:lnTo>
                  <a:lnTo>
                    <a:pt x="105339" y="14257"/>
                  </a:lnTo>
                  <a:lnTo>
                    <a:pt x="106618" y="6281"/>
                  </a:lnTo>
                  <a:lnTo>
                    <a:pt x="108120" y="4187"/>
                  </a:lnTo>
                  <a:lnTo>
                    <a:pt x="110445" y="2791"/>
                  </a:lnTo>
                  <a:lnTo>
                    <a:pt x="118558" y="162"/>
                  </a:lnTo>
                  <a:lnTo>
                    <a:pt x="141071" y="0"/>
                  </a:lnTo>
                  <a:lnTo>
                    <a:pt x="148661" y="6320"/>
                  </a:lnTo>
                  <a:lnTo>
                    <a:pt x="152061" y="12951"/>
                  </a:lnTo>
                  <a:lnTo>
                    <a:pt x="152968" y="16571"/>
                  </a:lnTo>
                  <a:lnTo>
                    <a:pt x="160565" y="27987"/>
                  </a:lnTo>
                  <a:lnTo>
                    <a:pt x="190571" y="72489"/>
                  </a:lnTo>
                  <a:lnTo>
                    <a:pt x="199792" y="86457"/>
                  </a:lnTo>
                  <a:lnTo>
                    <a:pt x="218536" y="104403"/>
                  </a:lnTo>
                  <a:lnTo>
                    <a:pt x="245737" y="157984"/>
                  </a:lnTo>
                  <a:lnTo>
                    <a:pt x="269847" y="214489"/>
                  </a:lnTo>
                  <a:lnTo>
                    <a:pt x="295008" y="265572"/>
                  </a:lnTo>
                  <a:lnTo>
                    <a:pt x="332639" y="321448"/>
                  </a:lnTo>
                  <a:lnTo>
                    <a:pt x="365096" y="375461"/>
                  </a:lnTo>
                  <a:lnTo>
                    <a:pt x="375700" y="388472"/>
                  </a:lnTo>
                  <a:lnTo>
                    <a:pt x="383481" y="404719"/>
                  </a:lnTo>
                  <a:lnTo>
                    <a:pt x="392906" y="416718"/>
                  </a:lnTo>
                  <a:lnTo>
                    <a:pt x="375170" y="398981"/>
                  </a:lnTo>
                  <a:lnTo>
                    <a:pt x="364739" y="395605"/>
                  </a:lnTo>
                  <a:lnTo>
                    <a:pt x="352606" y="392782"/>
                  </a:lnTo>
                  <a:lnTo>
                    <a:pt x="312242" y="372381"/>
                  </a:lnTo>
                  <a:lnTo>
                    <a:pt x="273034" y="356430"/>
                  </a:lnTo>
                  <a:lnTo>
                    <a:pt x="218234" y="329361"/>
                  </a:lnTo>
                  <a:lnTo>
                    <a:pt x="164039" y="301621"/>
                  </a:lnTo>
                  <a:lnTo>
                    <a:pt x="104919" y="259454"/>
                  </a:lnTo>
                  <a:lnTo>
                    <a:pt x="101696" y="256313"/>
                  </a:lnTo>
                  <a:lnTo>
                    <a:pt x="94587" y="252822"/>
                  </a:lnTo>
                  <a:lnTo>
                    <a:pt x="90839" y="251892"/>
                  </a:lnTo>
                  <a:lnTo>
                    <a:pt x="88341" y="249948"/>
                  </a:lnTo>
                  <a:lnTo>
                    <a:pt x="83501" y="242215"/>
                  </a:lnTo>
                  <a:lnTo>
                    <a:pt x="71438" y="238124"/>
                  </a:lnTo>
                  <a:lnTo>
                    <a:pt x="71438" y="180161"/>
                  </a:lnTo>
                  <a:lnTo>
                    <a:pt x="71438" y="120721"/>
                  </a:lnTo>
                  <a:lnTo>
                    <a:pt x="70115" y="71275"/>
                  </a:lnTo>
                  <a:lnTo>
                    <a:pt x="59531" y="4762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0" name="SMARTInkShape-Group153">
            <a:extLst>
              <a:ext uri="{FF2B5EF4-FFF2-40B4-BE49-F238E27FC236}">
                <a16:creationId xmlns:a16="http://schemas.microsoft.com/office/drawing/2014/main" id="{C941FC23-C9B3-4A57-9419-8B7FA7F79783}"/>
              </a:ext>
            </a:extLst>
          </p:cNvPr>
          <p:cNvGrpSpPr/>
          <p:nvPr/>
        </p:nvGrpSpPr>
        <p:grpSpPr>
          <a:xfrm>
            <a:off x="2052922" y="2928957"/>
            <a:ext cx="7650673" cy="1643044"/>
            <a:chOff x="2052922" y="2928957"/>
            <a:chExt cx="7650673" cy="1643044"/>
          </a:xfrm>
        </p:grpSpPr>
        <p:sp>
          <p:nvSpPr>
            <p:cNvPr id="28" name="SMARTInkShape-298">
              <a:extLst>
                <a:ext uri="{FF2B5EF4-FFF2-40B4-BE49-F238E27FC236}">
                  <a16:creationId xmlns:a16="http://schemas.microsoft.com/office/drawing/2014/main" id="{A25B4B5A-4A4A-47CD-94D1-46F52C556AE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052922" y="3286125"/>
              <a:ext cx="7507798" cy="1285876"/>
            </a:xfrm>
            <a:custGeom>
              <a:avLst/>
              <a:gdLst/>
              <a:ahLst/>
              <a:cxnLst/>
              <a:rect l="0" t="0" r="0" b="0"/>
              <a:pathLst>
                <a:path w="7507798" h="1285876">
                  <a:moveTo>
                    <a:pt x="6859" y="1285875"/>
                  </a:moveTo>
                  <a:lnTo>
                    <a:pt x="6859" y="1285875"/>
                  </a:lnTo>
                  <a:lnTo>
                    <a:pt x="0" y="1285875"/>
                  </a:lnTo>
                  <a:lnTo>
                    <a:pt x="6859" y="1285875"/>
                  </a:lnTo>
                  <a:lnTo>
                    <a:pt x="6859" y="1273969"/>
                  </a:lnTo>
                  <a:lnTo>
                    <a:pt x="17111" y="1273969"/>
                  </a:lnTo>
                  <a:lnTo>
                    <a:pt x="17662" y="1272646"/>
                  </a:lnTo>
                  <a:lnTo>
                    <a:pt x="18275" y="1267648"/>
                  </a:lnTo>
                  <a:lnTo>
                    <a:pt x="19762" y="1265786"/>
                  </a:lnTo>
                  <a:lnTo>
                    <a:pt x="24941" y="1263717"/>
                  </a:lnTo>
                  <a:lnTo>
                    <a:pt x="39045" y="1261066"/>
                  </a:lnTo>
                  <a:lnTo>
                    <a:pt x="50645" y="1253977"/>
                  </a:lnTo>
                  <a:lnTo>
                    <a:pt x="66416" y="1250911"/>
                  </a:lnTo>
                  <a:lnTo>
                    <a:pt x="82271" y="1250305"/>
                  </a:lnTo>
                  <a:lnTo>
                    <a:pt x="90205" y="1246694"/>
                  </a:lnTo>
                  <a:lnTo>
                    <a:pt x="98141" y="1242003"/>
                  </a:lnTo>
                  <a:lnTo>
                    <a:pt x="144662" y="1226222"/>
                  </a:lnTo>
                  <a:lnTo>
                    <a:pt x="158668" y="1218517"/>
                  </a:lnTo>
                  <a:lnTo>
                    <a:pt x="213144" y="1206361"/>
                  </a:lnTo>
                  <a:lnTo>
                    <a:pt x="271802" y="1183646"/>
                  </a:lnTo>
                  <a:lnTo>
                    <a:pt x="295163" y="1179692"/>
                  </a:lnTo>
                  <a:lnTo>
                    <a:pt x="309619" y="1177828"/>
                  </a:lnTo>
                  <a:lnTo>
                    <a:pt x="364113" y="1158149"/>
                  </a:lnTo>
                  <a:lnTo>
                    <a:pt x="387879" y="1152339"/>
                  </a:lnTo>
                  <a:lnTo>
                    <a:pt x="411678" y="1145767"/>
                  </a:lnTo>
                  <a:lnTo>
                    <a:pt x="435486" y="1140292"/>
                  </a:lnTo>
                  <a:lnTo>
                    <a:pt x="459297" y="1133819"/>
                  </a:lnTo>
                  <a:lnTo>
                    <a:pt x="516346" y="1121909"/>
                  </a:lnTo>
                  <a:lnTo>
                    <a:pt x="575659" y="1110003"/>
                  </a:lnTo>
                  <a:lnTo>
                    <a:pt x="627197" y="1106317"/>
                  </a:lnTo>
                  <a:lnTo>
                    <a:pt x="685675" y="1097077"/>
                  </a:lnTo>
                  <a:lnTo>
                    <a:pt x="745068" y="1086175"/>
                  </a:lnTo>
                  <a:lnTo>
                    <a:pt x="777244" y="1080743"/>
                  </a:lnTo>
                  <a:lnTo>
                    <a:pt x="807062" y="1074282"/>
                  </a:lnTo>
                  <a:lnTo>
                    <a:pt x="864437" y="1063738"/>
                  </a:lnTo>
                  <a:lnTo>
                    <a:pt x="923684" y="1053873"/>
                  </a:lnTo>
                  <a:lnTo>
                    <a:pt x="973754" y="1039133"/>
                  </a:lnTo>
                  <a:lnTo>
                    <a:pt x="1031124" y="1028094"/>
                  </a:lnTo>
                  <a:lnTo>
                    <a:pt x="1090371" y="1018164"/>
                  </a:lnTo>
                  <a:lnTo>
                    <a:pt x="1149865" y="1003415"/>
                  </a:lnTo>
                  <a:lnTo>
                    <a:pt x="1209391" y="991053"/>
                  </a:lnTo>
                  <a:lnTo>
                    <a:pt x="1268922" y="978515"/>
                  </a:lnTo>
                  <a:lnTo>
                    <a:pt x="1328453" y="967179"/>
                  </a:lnTo>
                  <a:lnTo>
                    <a:pt x="1387984" y="955266"/>
                  </a:lnTo>
                  <a:lnTo>
                    <a:pt x="1447516" y="936467"/>
                  </a:lnTo>
                  <a:lnTo>
                    <a:pt x="1507047" y="926184"/>
                  </a:lnTo>
                  <a:lnTo>
                    <a:pt x="1566578" y="908514"/>
                  </a:lnTo>
                  <a:lnTo>
                    <a:pt x="1626109" y="888957"/>
                  </a:lnTo>
                  <a:lnTo>
                    <a:pt x="1681917" y="873116"/>
                  </a:lnTo>
                  <a:lnTo>
                    <a:pt x="1732530" y="860776"/>
                  </a:lnTo>
                  <a:lnTo>
                    <a:pt x="1780745" y="851626"/>
                  </a:lnTo>
                  <a:lnTo>
                    <a:pt x="1836669" y="837079"/>
                  </a:lnTo>
                  <a:lnTo>
                    <a:pt x="1887306" y="821467"/>
                  </a:lnTo>
                  <a:lnTo>
                    <a:pt x="1935525" y="805643"/>
                  </a:lnTo>
                  <a:lnTo>
                    <a:pt x="1983268" y="791102"/>
                  </a:lnTo>
                  <a:lnTo>
                    <a:pt x="2034444" y="783330"/>
                  </a:lnTo>
                  <a:lnTo>
                    <a:pt x="2088797" y="769447"/>
                  </a:lnTo>
                  <a:lnTo>
                    <a:pt x="2137751" y="755288"/>
                  </a:lnTo>
                  <a:lnTo>
                    <a:pt x="2185639" y="747592"/>
                  </a:lnTo>
                  <a:lnTo>
                    <a:pt x="2243903" y="738103"/>
                  </a:lnTo>
                  <a:lnTo>
                    <a:pt x="2294513" y="728099"/>
                  </a:lnTo>
                  <a:lnTo>
                    <a:pt x="2352608" y="717097"/>
                  </a:lnTo>
                  <a:lnTo>
                    <a:pt x="2411950" y="706551"/>
                  </a:lnTo>
                  <a:lnTo>
                    <a:pt x="2471457" y="696686"/>
                  </a:lnTo>
                  <a:lnTo>
                    <a:pt x="2530985" y="687841"/>
                  </a:lnTo>
                  <a:lnTo>
                    <a:pt x="2582333" y="671683"/>
                  </a:lnTo>
                  <a:lnTo>
                    <a:pt x="2638631" y="661079"/>
                  </a:lnTo>
                  <a:lnTo>
                    <a:pt x="2688313" y="652137"/>
                  </a:lnTo>
                  <a:lnTo>
                    <a:pt x="2737450" y="642826"/>
                  </a:lnTo>
                  <a:lnTo>
                    <a:pt x="2793456" y="632846"/>
                  </a:lnTo>
                  <a:lnTo>
                    <a:pt x="2848996" y="627742"/>
                  </a:lnTo>
                  <a:lnTo>
                    <a:pt x="2878769" y="621678"/>
                  </a:lnTo>
                  <a:lnTo>
                    <a:pt x="2936126" y="611279"/>
                  </a:lnTo>
                  <a:lnTo>
                    <a:pt x="2989051" y="607753"/>
                  </a:lnTo>
                  <a:lnTo>
                    <a:pt x="3043694" y="597865"/>
                  </a:lnTo>
                  <a:lnTo>
                    <a:pt x="3090725" y="595817"/>
                  </a:lnTo>
                  <a:lnTo>
                    <a:pt x="3145092" y="587230"/>
                  </a:lnTo>
                  <a:lnTo>
                    <a:pt x="3191108" y="584161"/>
                  </a:lnTo>
                  <a:lnTo>
                    <a:pt x="3244051" y="583555"/>
                  </a:lnTo>
                  <a:lnTo>
                    <a:pt x="3294049" y="582113"/>
                  </a:lnTo>
                  <a:lnTo>
                    <a:pt x="3349982" y="573988"/>
                  </a:lnTo>
                  <a:lnTo>
                    <a:pt x="3399640" y="571991"/>
                  </a:lnTo>
                  <a:lnTo>
                    <a:pt x="3455850" y="571597"/>
                  </a:lnTo>
                  <a:lnTo>
                    <a:pt x="3506542" y="567992"/>
                  </a:lnTo>
                  <a:lnTo>
                    <a:pt x="3561093" y="561253"/>
                  </a:lnTo>
                  <a:lnTo>
                    <a:pt x="3613320" y="558598"/>
                  </a:lnTo>
                  <a:lnTo>
                    <a:pt x="3661855" y="550235"/>
                  </a:lnTo>
                  <a:lnTo>
                    <a:pt x="3709659" y="548191"/>
                  </a:lnTo>
                  <a:lnTo>
                    <a:pt x="3757319" y="546464"/>
                  </a:lnTo>
                  <a:lnTo>
                    <a:pt x="3804951" y="538283"/>
                  </a:lnTo>
                  <a:lnTo>
                    <a:pt x="3852577" y="536275"/>
                  </a:lnTo>
                  <a:lnTo>
                    <a:pt x="3908582" y="526423"/>
                  </a:lnTo>
                  <a:lnTo>
                    <a:pt x="3960838" y="522887"/>
                  </a:lnTo>
                  <a:lnTo>
                    <a:pt x="3997103" y="517115"/>
                  </a:lnTo>
                  <a:lnTo>
                    <a:pt x="4052567" y="518620"/>
                  </a:lnTo>
                  <a:lnTo>
                    <a:pt x="4102132" y="513283"/>
                  </a:lnTo>
                  <a:lnTo>
                    <a:pt x="4150140" y="504046"/>
                  </a:lnTo>
                  <a:lnTo>
                    <a:pt x="4197841" y="497322"/>
                  </a:lnTo>
                  <a:lnTo>
                    <a:pt x="4251801" y="489967"/>
                  </a:lnTo>
                  <a:lnTo>
                    <a:pt x="4303912" y="480332"/>
                  </a:lnTo>
                  <a:lnTo>
                    <a:pt x="4352423" y="473528"/>
                  </a:lnTo>
                  <a:lnTo>
                    <a:pt x="4406543" y="466158"/>
                  </a:lnTo>
                  <a:lnTo>
                    <a:pt x="4458684" y="456519"/>
                  </a:lnTo>
                  <a:lnTo>
                    <a:pt x="4507202" y="449716"/>
                  </a:lnTo>
                  <a:lnTo>
                    <a:pt x="4561324" y="442345"/>
                  </a:lnTo>
                  <a:lnTo>
                    <a:pt x="4613466" y="432707"/>
                  </a:lnTo>
                  <a:lnTo>
                    <a:pt x="4665511" y="425903"/>
                  </a:lnTo>
                  <a:lnTo>
                    <a:pt x="4720036" y="418533"/>
                  </a:lnTo>
                  <a:lnTo>
                    <a:pt x="4769024" y="408894"/>
                  </a:lnTo>
                  <a:lnTo>
                    <a:pt x="4820446" y="402091"/>
                  </a:lnTo>
                  <a:lnTo>
                    <a:pt x="4874847" y="394720"/>
                  </a:lnTo>
                  <a:lnTo>
                    <a:pt x="4923811" y="383759"/>
                  </a:lnTo>
                  <a:lnTo>
                    <a:pt x="4975229" y="372383"/>
                  </a:lnTo>
                  <a:lnTo>
                    <a:pt x="5029629" y="363423"/>
                  </a:lnTo>
                  <a:lnTo>
                    <a:pt x="5079915" y="357096"/>
                  </a:lnTo>
                  <a:lnTo>
                    <a:pt x="5135906" y="344479"/>
                  </a:lnTo>
                  <a:lnTo>
                    <a:pt x="5191895" y="329248"/>
                  </a:lnTo>
                  <a:lnTo>
                    <a:pt x="5245729" y="321682"/>
                  </a:lnTo>
                  <a:lnTo>
                    <a:pt x="5302421" y="308821"/>
                  </a:lnTo>
                  <a:lnTo>
                    <a:pt x="5358549" y="299862"/>
                  </a:lnTo>
                  <a:lnTo>
                    <a:pt x="5412410" y="288586"/>
                  </a:lnTo>
                  <a:lnTo>
                    <a:pt x="5469106" y="277148"/>
                  </a:lnTo>
                  <a:lnTo>
                    <a:pt x="5525236" y="268176"/>
                  </a:lnTo>
                  <a:lnTo>
                    <a:pt x="5579097" y="254988"/>
                  </a:lnTo>
                  <a:lnTo>
                    <a:pt x="5635794" y="247482"/>
                  </a:lnTo>
                  <a:lnTo>
                    <a:pt x="5691924" y="233653"/>
                  </a:lnTo>
                  <a:lnTo>
                    <a:pt x="5738271" y="228422"/>
                  </a:lnTo>
                  <a:lnTo>
                    <a:pt x="5793158" y="218471"/>
                  </a:lnTo>
                  <a:lnTo>
                    <a:pt x="5838088" y="214222"/>
                  </a:lnTo>
                  <a:lnTo>
                    <a:pt x="5884914" y="205172"/>
                  </a:lnTo>
                  <a:lnTo>
                    <a:pt x="5932303" y="195435"/>
                  </a:lnTo>
                  <a:lnTo>
                    <a:pt x="5979857" y="190640"/>
                  </a:lnTo>
                  <a:lnTo>
                    <a:pt x="6026139" y="181428"/>
                  </a:lnTo>
                  <a:lnTo>
                    <a:pt x="6081531" y="169991"/>
                  </a:lnTo>
                  <a:lnTo>
                    <a:pt x="6127408" y="164138"/>
                  </a:lnTo>
                  <a:lnTo>
                    <a:pt x="6174515" y="157554"/>
                  </a:lnTo>
                  <a:lnTo>
                    <a:pt x="6231520" y="149008"/>
                  </a:lnTo>
                  <a:lnTo>
                    <a:pt x="6287160" y="134259"/>
                  </a:lnTo>
                  <a:lnTo>
                    <a:pt x="6339760" y="125298"/>
                  </a:lnTo>
                  <a:lnTo>
                    <a:pt x="6397872" y="112112"/>
                  </a:lnTo>
                  <a:lnTo>
                    <a:pt x="6444565" y="107302"/>
                  </a:lnTo>
                  <a:lnTo>
                    <a:pt x="6491913" y="99409"/>
                  </a:lnTo>
                  <a:lnTo>
                    <a:pt x="6539457" y="95159"/>
                  </a:lnTo>
                  <a:lnTo>
                    <a:pt x="6585734" y="87433"/>
                  </a:lnTo>
                  <a:lnTo>
                    <a:pt x="6641125" y="80624"/>
                  </a:lnTo>
                  <a:lnTo>
                    <a:pt x="6687002" y="74159"/>
                  </a:lnTo>
                  <a:lnTo>
                    <a:pt x="6743591" y="65655"/>
                  </a:lnTo>
                  <a:lnTo>
                    <a:pt x="6802492" y="59418"/>
                  </a:lnTo>
                  <a:lnTo>
                    <a:pt x="6849319" y="50384"/>
                  </a:lnTo>
                  <a:lnTo>
                    <a:pt x="6895386" y="40652"/>
                  </a:lnTo>
                  <a:lnTo>
                    <a:pt x="6950704" y="36693"/>
                  </a:lnTo>
                  <a:lnTo>
                    <a:pt x="7005877" y="29590"/>
                  </a:lnTo>
                  <a:lnTo>
                    <a:pt x="7063175" y="23631"/>
                  </a:lnTo>
                  <a:lnTo>
                    <a:pt x="7117610" y="14614"/>
                  </a:lnTo>
                  <a:lnTo>
                    <a:pt x="7172607" y="12441"/>
                  </a:lnTo>
                  <a:lnTo>
                    <a:pt x="7221688" y="3829"/>
                  </a:lnTo>
                  <a:lnTo>
                    <a:pt x="7269600" y="757"/>
                  </a:lnTo>
                  <a:lnTo>
                    <a:pt x="7328151" y="67"/>
                  </a:lnTo>
                  <a:lnTo>
                    <a:pt x="7387480" y="0"/>
                  </a:lnTo>
                  <a:lnTo>
                    <a:pt x="7444633" y="0"/>
                  </a:lnTo>
                  <a:lnTo>
                    <a:pt x="7503609" y="0"/>
                  </a:lnTo>
                  <a:lnTo>
                    <a:pt x="750779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SMARTInkShape-299">
              <a:extLst>
                <a:ext uri="{FF2B5EF4-FFF2-40B4-BE49-F238E27FC236}">
                  <a16:creationId xmlns:a16="http://schemas.microsoft.com/office/drawing/2014/main" id="{9D9F87E3-3F22-4AD8-AFB5-B19C9EF2731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977313" y="2928957"/>
              <a:ext cx="726282" cy="535759"/>
            </a:xfrm>
            <a:custGeom>
              <a:avLst/>
              <a:gdLst/>
              <a:ahLst/>
              <a:cxnLst/>
              <a:rect l="0" t="0" r="0" b="0"/>
              <a:pathLst>
                <a:path w="726282" h="535759">
                  <a:moveTo>
                    <a:pt x="0" y="83324"/>
                  </a:moveTo>
                  <a:lnTo>
                    <a:pt x="0" y="83324"/>
                  </a:lnTo>
                  <a:lnTo>
                    <a:pt x="10251" y="93576"/>
                  </a:lnTo>
                  <a:lnTo>
                    <a:pt x="29267" y="96227"/>
                  </a:lnTo>
                  <a:lnTo>
                    <a:pt x="47135" y="104590"/>
                  </a:lnTo>
                  <a:lnTo>
                    <a:pt x="104027" y="117375"/>
                  </a:lnTo>
                  <a:lnTo>
                    <a:pt x="115907" y="121829"/>
                  </a:lnTo>
                  <a:lnTo>
                    <a:pt x="126920" y="126896"/>
                  </a:lnTo>
                  <a:lnTo>
                    <a:pt x="178820" y="140136"/>
                  </a:lnTo>
                  <a:lnTo>
                    <a:pt x="193247" y="142970"/>
                  </a:lnTo>
                  <a:lnTo>
                    <a:pt x="210129" y="150680"/>
                  </a:lnTo>
                  <a:lnTo>
                    <a:pt x="262511" y="162586"/>
                  </a:lnTo>
                  <a:lnTo>
                    <a:pt x="321270" y="175853"/>
                  </a:lnTo>
                  <a:lnTo>
                    <a:pt x="369312" y="187721"/>
                  </a:lnTo>
                  <a:lnTo>
                    <a:pt x="428540" y="210430"/>
                  </a:lnTo>
                  <a:lnTo>
                    <a:pt x="463543" y="222692"/>
                  </a:lnTo>
                  <a:lnTo>
                    <a:pt x="487919" y="228688"/>
                  </a:lnTo>
                  <a:lnTo>
                    <a:pt x="545184" y="250230"/>
                  </a:lnTo>
                  <a:lnTo>
                    <a:pt x="603104" y="277806"/>
                  </a:lnTo>
                  <a:lnTo>
                    <a:pt x="639390" y="288215"/>
                  </a:lnTo>
                  <a:lnTo>
                    <a:pt x="650621" y="293449"/>
                  </a:lnTo>
                  <a:lnTo>
                    <a:pt x="670497" y="297719"/>
                  </a:lnTo>
                  <a:lnTo>
                    <a:pt x="689735" y="306816"/>
                  </a:lnTo>
                  <a:lnTo>
                    <a:pt x="711974" y="309383"/>
                  </a:lnTo>
                  <a:lnTo>
                    <a:pt x="726281" y="321449"/>
                  </a:lnTo>
                  <a:lnTo>
                    <a:pt x="708544" y="321449"/>
                  </a:lnTo>
                  <a:lnTo>
                    <a:pt x="701641" y="324977"/>
                  </a:lnTo>
                  <a:lnTo>
                    <a:pt x="678569" y="339186"/>
                  </a:lnTo>
                  <a:lnTo>
                    <a:pt x="622941" y="357282"/>
                  </a:lnTo>
                  <a:lnTo>
                    <a:pt x="574786" y="381219"/>
                  </a:lnTo>
                  <a:lnTo>
                    <a:pt x="515272" y="416705"/>
                  </a:lnTo>
                  <a:lnTo>
                    <a:pt x="455741" y="452418"/>
                  </a:lnTo>
                  <a:lnTo>
                    <a:pt x="424850" y="480199"/>
                  </a:lnTo>
                  <a:lnTo>
                    <a:pt x="423462" y="484168"/>
                  </a:lnTo>
                  <a:lnTo>
                    <a:pt x="423860" y="488137"/>
                  </a:lnTo>
                  <a:lnTo>
                    <a:pt x="425448" y="492106"/>
                  </a:lnTo>
                  <a:lnTo>
                    <a:pt x="425184" y="496074"/>
                  </a:lnTo>
                  <a:lnTo>
                    <a:pt x="421363" y="504012"/>
                  </a:lnTo>
                  <a:lnTo>
                    <a:pt x="418492" y="506658"/>
                  </a:lnTo>
                  <a:lnTo>
                    <a:pt x="393094" y="522614"/>
                  </a:lnTo>
                  <a:lnTo>
                    <a:pt x="387256" y="523304"/>
                  </a:lnTo>
                  <a:lnTo>
                    <a:pt x="385171" y="524810"/>
                  </a:lnTo>
                  <a:lnTo>
                    <a:pt x="383780" y="527138"/>
                  </a:lnTo>
                  <a:lnTo>
                    <a:pt x="381001" y="535758"/>
                  </a:lnTo>
                  <a:lnTo>
                    <a:pt x="381000" y="506123"/>
                  </a:lnTo>
                  <a:lnTo>
                    <a:pt x="370416" y="499217"/>
                  </a:lnTo>
                  <a:lnTo>
                    <a:pt x="356452" y="491738"/>
                  </a:lnTo>
                  <a:lnTo>
                    <a:pt x="350246" y="484005"/>
                  </a:lnTo>
                  <a:lnTo>
                    <a:pt x="328838" y="431873"/>
                  </a:lnTo>
                  <a:lnTo>
                    <a:pt x="312394" y="375647"/>
                  </a:lnTo>
                  <a:lnTo>
                    <a:pt x="293537" y="320747"/>
                  </a:lnTo>
                  <a:lnTo>
                    <a:pt x="273823" y="261826"/>
                  </a:lnTo>
                  <a:lnTo>
                    <a:pt x="253996" y="202375"/>
                  </a:lnTo>
                  <a:lnTo>
                    <a:pt x="240476" y="142854"/>
                  </a:lnTo>
                  <a:lnTo>
                    <a:pt x="225483" y="96276"/>
                  </a:lnTo>
                  <a:lnTo>
                    <a:pt x="217622" y="71728"/>
                  </a:lnTo>
                  <a:lnTo>
                    <a:pt x="211765" y="47697"/>
                  </a:lnTo>
                  <a:lnTo>
                    <a:pt x="204254" y="22194"/>
                  </a:lnTo>
                  <a:lnTo>
                    <a:pt x="202407" y="0"/>
                  </a:lnTo>
                  <a:lnTo>
                    <a:pt x="202407" y="6307"/>
                  </a:lnTo>
                  <a:lnTo>
                    <a:pt x="205934" y="12934"/>
                  </a:lnTo>
                  <a:lnTo>
                    <a:pt x="208727" y="16554"/>
                  </a:lnTo>
                  <a:lnTo>
                    <a:pt x="212657" y="40610"/>
                  </a:lnTo>
                  <a:lnTo>
                    <a:pt x="214312" y="952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SMARTInkShape-Group154">
            <a:extLst>
              <a:ext uri="{FF2B5EF4-FFF2-40B4-BE49-F238E27FC236}">
                <a16:creationId xmlns:a16="http://schemas.microsoft.com/office/drawing/2014/main" id="{91E504C4-896B-4268-BED4-662EE191DA30}"/>
              </a:ext>
            </a:extLst>
          </p:cNvPr>
          <p:cNvGrpSpPr/>
          <p:nvPr/>
        </p:nvGrpSpPr>
        <p:grpSpPr>
          <a:xfrm>
            <a:off x="5185249" y="4860716"/>
            <a:ext cx="1219267" cy="1839431"/>
            <a:chOff x="5185249" y="4860716"/>
            <a:chExt cx="1219267" cy="1839431"/>
          </a:xfrm>
        </p:grpSpPr>
        <p:sp>
          <p:nvSpPr>
            <p:cNvPr id="31" name="SMARTInkShape-300">
              <a:extLst>
                <a:ext uri="{FF2B5EF4-FFF2-40B4-BE49-F238E27FC236}">
                  <a16:creationId xmlns:a16="http://schemas.microsoft.com/office/drawing/2014/main" id="{761C3C1D-33D3-4673-A729-0FCCCF1239E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417603" y="4860716"/>
              <a:ext cx="986913" cy="1378160"/>
            </a:xfrm>
            <a:custGeom>
              <a:avLst/>
              <a:gdLst/>
              <a:ahLst/>
              <a:cxnLst/>
              <a:rect l="0" t="0" r="0" b="0"/>
              <a:pathLst>
                <a:path w="986913" h="1378160">
                  <a:moveTo>
                    <a:pt x="809366" y="1378159"/>
                  </a:moveTo>
                  <a:lnTo>
                    <a:pt x="809366" y="1378159"/>
                  </a:lnTo>
                  <a:lnTo>
                    <a:pt x="815686" y="1378159"/>
                  </a:lnTo>
                  <a:lnTo>
                    <a:pt x="822317" y="1371103"/>
                  </a:lnTo>
                  <a:lnTo>
                    <a:pt x="875285" y="1312260"/>
                  </a:lnTo>
                  <a:lnTo>
                    <a:pt x="919953" y="1254123"/>
                  </a:lnTo>
                  <a:lnTo>
                    <a:pt x="943710" y="1198910"/>
                  </a:lnTo>
                  <a:lnTo>
                    <a:pt x="960061" y="1150488"/>
                  </a:lnTo>
                  <a:lnTo>
                    <a:pt x="976030" y="1094866"/>
                  </a:lnTo>
                  <a:lnTo>
                    <a:pt x="984425" y="1053890"/>
                  </a:lnTo>
                  <a:lnTo>
                    <a:pt x="986912" y="1004709"/>
                  </a:lnTo>
                  <a:lnTo>
                    <a:pt x="984121" y="951771"/>
                  </a:lnTo>
                  <a:lnTo>
                    <a:pt x="978444" y="902572"/>
                  </a:lnTo>
                  <a:lnTo>
                    <a:pt x="973234" y="850953"/>
                  </a:lnTo>
                  <a:lnTo>
                    <a:pt x="963311" y="793766"/>
                  </a:lnTo>
                  <a:lnTo>
                    <a:pt x="948466" y="734929"/>
                  </a:lnTo>
                  <a:lnTo>
                    <a:pt x="930838" y="679131"/>
                  </a:lnTo>
                  <a:lnTo>
                    <a:pt x="913708" y="625557"/>
                  </a:lnTo>
                  <a:lnTo>
                    <a:pt x="891876" y="567791"/>
                  </a:lnTo>
                  <a:lnTo>
                    <a:pt x="865122" y="508783"/>
                  </a:lnTo>
                  <a:lnTo>
                    <a:pt x="835588" y="452934"/>
                  </a:lnTo>
                  <a:lnTo>
                    <a:pt x="806552" y="399345"/>
                  </a:lnTo>
                  <a:lnTo>
                    <a:pt x="772813" y="345102"/>
                  </a:lnTo>
                  <a:lnTo>
                    <a:pt x="734153" y="295516"/>
                  </a:lnTo>
                  <a:lnTo>
                    <a:pt x="692713" y="240254"/>
                  </a:lnTo>
                  <a:lnTo>
                    <a:pt x="666238" y="199059"/>
                  </a:lnTo>
                  <a:lnTo>
                    <a:pt x="621584" y="147440"/>
                  </a:lnTo>
                  <a:lnTo>
                    <a:pt x="574839" y="107745"/>
                  </a:lnTo>
                  <a:lnTo>
                    <a:pt x="527475" y="77315"/>
                  </a:lnTo>
                  <a:lnTo>
                    <a:pt x="479927" y="46397"/>
                  </a:lnTo>
                  <a:lnTo>
                    <a:pt x="431002" y="27682"/>
                  </a:lnTo>
                  <a:lnTo>
                    <a:pt x="376524" y="13759"/>
                  </a:lnTo>
                  <a:lnTo>
                    <a:pt x="326281" y="2577"/>
                  </a:lnTo>
                  <a:lnTo>
                    <a:pt x="277880" y="0"/>
                  </a:lnTo>
                  <a:lnTo>
                    <a:pt x="230025" y="8349"/>
                  </a:lnTo>
                  <a:lnTo>
                    <a:pt x="182332" y="26992"/>
                  </a:lnTo>
                  <a:lnTo>
                    <a:pt x="134687" y="49273"/>
                  </a:lnTo>
                  <a:lnTo>
                    <a:pt x="87056" y="73954"/>
                  </a:lnTo>
                  <a:lnTo>
                    <a:pt x="40752" y="107138"/>
                  </a:lnTo>
                  <a:lnTo>
                    <a:pt x="0" y="1526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SMARTInkShape-301">
              <a:extLst>
                <a:ext uri="{FF2B5EF4-FFF2-40B4-BE49-F238E27FC236}">
                  <a16:creationId xmlns:a16="http://schemas.microsoft.com/office/drawing/2014/main" id="{21614CFB-AEAB-402E-9085-BE36EA29C9A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185249" y="5414183"/>
              <a:ext cx="1074613" cy="1285964"/>
            </a:xfrm>
            <a:custGeom>
              <a:avLst/>
              <a:gdLst/>
              <a:ahLst/>
              <a:cxnLst/>
              <a:rect l="0" t="0" r="0" b="0"/>
              <a:pathLst>
                <a:path w="1074613" h="1285964">
                  <a:moveTo>
                    <a:pt x="0" y="834187"/>
                  </a:moveTo>
                  <a:lnTo>
                    <a:pt x="0" y="834187"/>
                  </a:lnTo>
                  <a:lnTo>
                    <a:pt x="14530" y="888144"/>
                  </a:lnTo>
                  <a:lnTo>
                    <a:pt x="30007" y="936677"/>
                  </a:lnTo>
                  <a:lnTo>
                    <a:pt x="47028" y="981620"/>
                  </a:lnTo>
                  <a:lnTo>
                    <a:pt x="67822" y="1028052"/>
                  </a:lnTo>
                  <a:lnTo>
                    <a:pt x="95521" y="1086177"/>
                  </a:lnTo>
                  <a:lnTo>
                    <a:pt x="126806" y="1136913"/>
                  </a:lnTo>
                  <a:lnTo>
                    <a:pt x="174255" y="1191960"/>
                  </a:lnTo>
                  <a:lnTo>
                    <a:pt x="229685" y="1237522"/>
                  </a:lnTo>
                  <a:lnTo>
                    <a:pt x="279244" y="1266072"/>
                  </a:lnTo>
                  <a:lnTo>
                    <a:pt x="336757" y="1283128"/>
                  </a:lnTo>
                  <a:lnTo>
                    <a:pt x="382021" y="1285963"/>
                  </a:lnTo>
                  <a:lnTo>
                    <a:pt x="437070" y="1275739"/>
                  </a:lnTo>
                  <a:lnTo>
                    <a:pt x="482887" y="1264811"/>
                  </a:lnTo>
                  <a:lnTo>
                    <a:pt x="529977" y="1249668"/>
                  </a:lnTo>
                  <a:lnTo>
                    <a:pt x="586975" y="1220846"/>
                  </a:lnTo>
                  <a:lnTo>
                    <a:pt x="645957" y="1178846"/>
                  </a:lnTo>
                  <a:lnTo>
                    <a:pt x="692799" y="1137471"/>
                  </a:lnTo>
                  <a:lnTo>
                    <a:pt x="740192" y="1098166"/>
                  </a:lnTo>
                  <a:lnTo>
                    <a:pt x="786426" y="1052271"/>
                  </a:lnTo>
                  <a:lnTo>
                    <a:pt x="825848" y="998691"/>
                  </a:lnTo>
                  <a:lnTo>
                    <a:pt x="862664" y="950037"/>
                  </a:lnTo>
                  <a:lnTo>
                    <a:pt x="898708" y="907251"/>
                  </a:lnTo>
                  <a:lnTo>
                    <a:pt x="933200" y="853858"/>
                  </a:lnTo>
                  <a:lnTo>
                    <a:pt x="960765" y="797468"/>
                  </a:lnTo>
                  <a:lnTo>
                    <a:pt x="985689" y="745335"/>
                  </a:lnTo>
                  <a:lnTo>
                    <a:pt x="1008509" y="688584"/>
                  </a:lnTo>
                  <a:lnTo>
                    <a:pt x="1025559" y="629877"/>
                  </a:lnTo>
                  <a:lnTo>
                    <a:pt x="1044134" y="571912"/>
                  </a:lnTo>
                  <a:lnTo>
                    <a:pt x="1052137" y="519313"/>
                  </a:lnTo>
                  <a:lnTo>
                    <a:pt x="1062298" y="462423"/>
                  </a:lnTo>
                  <a:lnTo>
                    <a:pt x="1072364" y="403675"/>
                  </a:lnTo>
                  <a:lnTo>
                    <a:pt x="1074612" y="344376"/>
                  </a:lnTo>
                  <a:lnTo>
                    <a:pt x="1067488" y="284913"/>
                  </a:lnTo>
                  <a:lnTo>
                    <a:pt x="1058321" y="226725"/>
                  </a:lnTo>
                  <a:lnTo>
                    <a:pt x="1052371" y="174059"/>
                  </a:lnTo>
                  <a:lnTo>
                    <a:pt x="1035027" y="117150"/>
                  </a:lnTo>
                  <a:lnTo>
                    <a:pt x="1013132" y="58396"/>
                  </a:lnTo>
                  <a:lnTo>
                    <a:pt x="989887" y="418"/>
                  </a:lnTo>
                  <a:lnTo>
                    <a:pt x="98968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4" name="SMARTInkShape-302">
            <a:extLst>
              <a:ext uri="{FF2B5EF4-FFF2-40B4-BE49-F238E27FC236}">
                <a16:creationId xmlns:a16="http://schemas.microsoft.com/office/drawing/2014/main" id="{FE79EA97-FC19-4B8C-99A2-41162921DA9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119813" y="7989094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MARTInkShape-303">
            <a:extLst>
              <a:ext uri="{FF2B5EF4-FFF2-40B4-BE49-F238E27FC236}">
                <a16:creationId xmlns:a16="http://schemas.microsoft.com/office/drawing/2014/main" id="{512D9CB9-8C83-4300-A780-333FD9781CA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08110" y="4833938"/>
            <a:ext cx="280672" cy="1547813"/>
          </a:xfrm>
          <a:custGeom>
            <a:avLst/>
            <a:gdLst/>
            <a:ahLst/>
            <a:cxnLst/>
            <a:rect l="0" t="0" r="0" b="0"/>
            <a:pathLst>
              <a:path w="280672" h="1547813">
                <a:moveTo>
                  <a:pt x="280671" y="0"/>
                </a:moveTo>
                <a:lnTo>
                  <a:pt x="280671" y="0"/>
                </a:lnTo>
                <a:lnTo>
                  <a:pt x="274351" y="0"/>
                </a:lnTo>
                <a:lnTo>
                  <a:pt x="272489" y="1322"/>
                </a:lnTo>
                <a:lnTo>
                  <a:pt x="271247" y="3527"/>
                </a:lnTo>
                <a:lnTo>
                  <a:pt x="269092" y="12126"/>
                </a:lnTo>
                <a:lnTo>
                  <a:pt x="268910" y="17736"/>
                </a:lnTo>
                <a:lnTo>
                  <a:pt x="265302" y="24639"/>
                </a:lnTo>
                <a:lnTo>
                  <a:pt x="249788" y="43765"/>
                </a:lnTo>
                <a:lnTo>
                  <a:pt x="242380" y="59552"/>
                </a:lnTo>
                <a:lnTo>
                  <a:pt x="201267" y="115313"/>
                </a:lnTo>
                <a:lnTo>
                  <a:pt x="159294" y="174788"/>
                </a:lnTo>
                <a:lnTo>
                  <a:pt x="129956" y="230196"/>
                </a:lnTo>
                <a:lnTo>
                  <a:pt x="98556" y="289278"/>
                </a:lnTo>
                <a:lnTo>
                  <a:pt x="67095" y="348073"/>
                </a:lnTo>
                <a:lnTo>
                  <a:pt x="58198" y="381827"/>
                </a:lnTo>
                <a:lnTo>
                  <a:pt x="45440" y="440640"/>
                </a:lnTo>
                <a:lnTo>
                  <a:pt x="30428" y="491706"/>
                </a:lnTo>
                <a:lnTo>
                  <a:pt x="21044" y="546037"/>
                </a:lnTo>
                <a:lnTo>
                  <a:pt x="11007" y="596309"/>
                </a:lnTo>
                <a:lnTo>
                  <a:pt x="7653" y="655825"/>
                </a:lnTo>
                <a:lnTo>
                  <a:pt x="6990" y="712216"/>
                </a:lnTo>
                <a:lnTo>
                  <a:pt x="0" y="769756"/>
                </a:lnTo>
                <a:lnTo>
                  <a:pt x="5087" y="824239"/>
                </a:lnTo>
                <a:lnTo>
                  <a:pt x="6484" y="879245"/>
                </a:lnTo>
                <a:lnTo>
                  <a:pt x="6759" y="936511"/>
                </a:lnTo>
                <a:lnTo>
                  <a:pt x="6814" y="987411"/>
                </a:lnTo>
                <a:lnTo>
                  <a:pt x="10352" y="1023698"/>
                </a:lnTo>
                <a:lnTo>
                  <a:pt x="17078" y="1071515"/>
                </a:lnTo>
                <a:lnTo>
                  <a:pt x="18407" y="1119178"/>
                </a:lnTo>
                <a:lnTo>
                  <a:pt x="22197" y="1166810"/>
                </a:lnTo>
                <a:lnTo>
                  <a:pt x="30851" y="1225020"/>
                </a:lnTo>
                <a:lnTo>
                  <a:pt x="49528" y="1278795"/>
                </a:lnTo>
                <a:lnTo>
                  <a:pt x="63526" y="1336324"/>
                </a:lnTo>
                <a:lnTo>
                  <a:pt x="86710" y="1392963"/>
                </a:lnTo>
                <a:lnTo>
                  <a:pt x="92673" y="1416823"/>
                </a:lnTo>
                <a:lnTo>
                  <a:pt x="114313" y="1463143"/>
                </a:lnTo>
                <a:lnTo>
                  <a:pt x="145243" y="1518609"/>
                </a:lnTo>
                <a:lnTo>
                  <a:pt x="161609" y="154781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SMARTInkShape-304">
            <a:extLst>
              <a:ext uri="{FF2B5EF4-FFF2-40B4-BE49-F238E27FC236}">
                <a16:creationId xmlns:a16="http://schemas.microsoft.com/office/drawing/2014/main" id="{E9B97D77-7049-4CA2-AC8D-F089D9C869C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928813" y="3143250"/>
            <a:ext cx="7858126" cy="1297782"/>
          </a:xfrm>
          <a:custGeom>
            <a:avLst/>
            <a:gdLst/>
            <a:ahLst/>
            <a:cxnLst/>
            <a:rect l="0" t="0" r="0" b="0"/>
            <a:pathLst>
              <a:path w="7858126" h="1297782">
                <a:moveTo>
                  <a:pt x="0" y="1297781"/>
                </a:moveTo>
                <a:lnTo>
                  <a:pt x="0" y="1297781"/>
                </a:lnTo>
                <a:lnTo>
                  <a:pt x="35817" y="1297781"/>
                </a:lnTo>
                <a:lnTo>
                  <a:pt x="39753" y="1296458"/>
                </a:lnTo>
                <a:lnTo>
                  <a:pt x="42377" y="1294254"/>
                </a:lnTo>
                <a:lnTo>
                  <a:pt x="44126" y="1291461"/>
                </a:lnTo>
                <a:lnTo>
                  <a:pt x="46615" y="1289599"/>
                </a:lnTo>
                <a:lnTo>
                  <a:pt x="57569" y="1286365"/>
                </a:lnTo>
                <a:lnTo>
                  <a:pt x="76831" y="1284649"/>
                </a:lnTo>
                <a:lnTo>
                  <a:pt x="91850" y="1277721"/>
                </a:lnTo>
                <a:lnTo>
                  <a:pt x="139612" y="1270661"/>
                </a:lnTo>
                <a:lnTo>
                  <a:pt x="197426" y="1243413"/>
                </a:lnTo>
                <a:lnTo>
                  <a:pt x="230330" y="1232214"/>
                </a:lnTo>
                <a:lnTo>
                  <a:pt x="250535" y="1222338"/>
                </a:lnTo>
                <a:lnTo>
                  <a:pt x="293231" y="1209158"/>
                </a:lnTo>
                <a:lnTo>
                  <a:pt x="350546" y="1171808"/>
                </a:lnTo>
                <a:lnTo>
                  <a:pt x="407675" y="1147059"/>
                </a:lnTo>
                <a:lnTo>
                  <a:pt x="457632" y="1124487"/>
                </a:lnTo>
                <a:lnTo>
                  <a:pt x="512652" y="1113565"/>
                </a:lnTo>
                <a:lnTo>
                  <a:pt x="562166" y="1104581"/>
                </a:lnTo>
                <a:lnTo>
                  <a:pt x="611281" y="1088405"/>
                </a:lnTo>
                <a:lnTo>
                  <a:pt x="667284" y="1077798"/>
                </a:lnTo>
                <a:lnTo>
                  <a:pt x="726351" y="1072384"/>
                </a:lnTo>
                <a:lnTo>
                  <a:pt x="773920" y="1065404"/>
                </a:lnTo>
                <a:lnTo>
                  <a:pt x="833439" y="1050989"/>
                </a:lnTo>
                <a:lnTo>
                  <a:pt x="892969" y="1038671"/>
                </a:lnTo>
                <a:lnTo>
                  <a:pt x="952500" y="1019818"/>
                </a:lnTo>
                <a:lnTo>
                  <a:pt x="1012031" y="1009529"/>
                </a:lnTo>
                <a:lnTo>
                  <a:pt x="1071562" y="1000041"/>
                </a:lnTo>
                <a:lnTo>
                  <a:pt x="1131093" y="990037"/>
                </a:lnTo>
                <a:lnTo>
                  <a:pt x="1190625" y="979034"/>
                </a:lnTo>
                <a:lnTo>
                  <a:pt x="1241973" y="975348"/>
                </a:lnTo>
                <a:lnTo>
                  <a:pt x="1298271" y="966108"/>
                </a:lnTo>
                <a:lnTo>
                  <a:pt x="1357376" y="964630"/>
                </a:lnTo>
                <a:lnTo>
                  <a:pt x="1393050" y="960945"/>
                </a:lnTo>
                <a:lnTo>
                  <a:pt x="1452564" y="952289"/>
                </a:lnTo>
                <a:lnTo>
                  <a:pt x="1512094" y="942395"/>
                </a:lnTo>
                <a:lnTo>
                  <a:pt x="1571625" y="931407"/>
                </a:lnTo>
                <a:lnTo>
                  <a:pt x="1631156" y="929046"/>
                </a:lnTo>
                <a:lnTo>
                  <a:pt x="1690687" y="922414"/>
                </a:lnTo>
                <a:lnTo>
                  <a:pt x="1750218" y="917523"/>
                </a:lnTo>
                <a:lnTo>
                  <a:pt x="1797843" y="910607"/>
                </a:lnTo>
                <a:lnTo>
                  <a:pt x="1853651" y="904684"/>
                </a:lnTo>
                <a:lnTo>
                  <a:pt x="1904264" y="895675"/>
                </a:lnTo>
                <a:lnTo>
                  <a:pt x="1952479" y="893503"/>
                </a:lnTo>
                <a:lnTo>
                  <a:pt x="2000221" y="884892"/>
                </a:lnTo>
                <a:lnTo>
                  <a:pt x="2047869" y="878291"/>
                </a:lnTo>
                <a:lnTo>
                  <a:pt x="2095498" y="870960"/>
                </a:lnTo>
                <a:lnTo>
                  <a:pt x="2143125" y="868190"/>
                </a:lnTo>
                <a:lnTo>
                  <a:pt x="2190750" y="859803"/>
                </a:lnTo>
                <a:lnTo>
                  <a:pt x="2244695" y="857754"/>
                </a:lnTo>
                <a:lnTo>
                  <a:pt x="2296803" y="856027"/>
                </a:lnTo>
                <a:lnTo>
                  <a:pt x="2345313" y="847846"/>
                </a:lnTo>
                <a:lnTo>
                  <a:pt x="2399433" y="839517"/>
                </a:lnTo>
                <a:lnTo>
                  <a:pt x="2451575" y="833316"/>
                </a:lnTo>
                <a:lnTo>
                  <a:pt x="2500093" y="820723"/>
                </a:lnTo>
                <a:lnTo>
                  <a:pt x="2554214" y="805497"/>
                </a:lnTo>
                <a:lnTo>
                  <a:pt x="2606356" y="791073"/>
                </a:lnTo>
                <a:lnTo>
                  <a:pt x="2642858" y="784725"/>
                </a:lnTo>
                <a:lnTo>
                  <a:pt x="2694275" y="763745"/>
                </a:lnTo>
                <a:lnTo>
                  <a:pt x="2748675" y="746470"/>
                </a:lnTo>
                <a:lnTo>
                  <a:pt x="2797639" y="730318"/>
                </a:lnTo>
                <a:lnTo>
                  <a:pt x="2845529" y="710860"/>
                </a:lnTo>
                <a:lnTo>
                  <a:pt x="2893205" y="688252"/>
                </a:lnTo>
                <a:lnTo>
                  <a:pt x="2940841" y="669723"/>
                </a:lnTo>
                <a:lnTo>
                  <a:pt x="2988468" y="645485"/>
                </a:lnTo>
                <a:lnTo>
                  <a:pt x="3036093" y="627566"/>
                </a:lnTo>
                <a:lnTo>
                  <a:pt x="3091901" y="611287"/>
                </a:lnTo>
                <a:lnTo>
                  <a:pt x="3148345" y="591357"/>
                </a:lnTo>
                <a:lnTo>
                  <a:pt x="3193204" y="576794"/>
                </a:lnTo>
                <a:lnTo>
                  <a:pt x="3248122" y="569018"/>
                </a:lnTo>
                <a:lnTo>
                  <a:pt x="3297580" y="555135"/>
                </a:lnTo>
                <a:lnTo>
                  <a:pt x="3345567" y="540976"/>
                </a:lnTo>
                <a:lnTo>
                  <a:pt x="3393263" y="533280"/>
                </a:lnTo>
                <a:lnTo>
                  <a:pt x="3440902" y="525733"/>
                </a:lnTo>
                <a:lnTo>
                  <a:pt x="3488530" y="516060"/>
                </a:lnTo>
                <a:lnTo>
                  <a:pt x="3536156" y="509249"/>
                </a:lnTo>
                <a:lnTo>
                  <a:pt x="3583781" y="501877"/>
                </a:lnTo>
                <a:lnTo>
                  <a:pt x="3639588" y="492239"/>
                </a:lnTo>
                <a:lnTo>
                  <a:pt x="3690201" y="488962"/>
                </a:lnTo>
                <a:lnTo>
                  <a:pt x="3738417" y="481995"/>
                </a:lnTo>
                <a:lnTo>
                  <a:pt x="3786158" y="476062"/>
                </a:lnTo>
                <a:lnTo>
                  <a:pt x="3837334" y="467050"/>
                </a:lnTo>
                <a:lnTo>
                  <a:pt x="3891687" y="464878"/>
                </a:lnTo>
                <a:lnTo>
                  <a:pt x="3940641" y="456267"/>
                </a:lnTo>
                <a:lnTo>
                  <a:pt x="3988529" y="453194"/>
                </a:lnTo>
                <a:lnTo>
                  <a:pt x="4042526" y="452587"/>
                </a:lnTo>
                <a:lnTo>
                  <a:pt x="4094644" y="452467"/>
                </a:lnTo>
                <a:lnTo>
                  <a:pt x="4143157" y="452443"/>
                </a:lnTo>
                <a:lnTo>
                  <a:pt x="4190956" y="452439"/>
                </a:lnTo>
                <a:lnTo>
                  <a:pt x="4246798" y="452438"/>
                </a:lnTo>
                <a:lnTo>
                  <a:pt x="4297419" y="452438"/>
                </a:lnTo>
                <a:lnTo>
                  <a:pt x="4345635" y="452438"/>
                </a:lnTo>
                <a:lnTo>
                  <a:pt x="4401560" y="452438"/>
                </a:lnTo>
                <a:lnTo>
                  <a:pt x="4452196" y="455966"/>
                </a:lnTo>
                <a:lnTo>
                  <a:pt x="4506736" y="462689"/>
                </a:lnTo>
                <a:lnTo>
                  <a:pt x="4558961" y="462694"/>
                </a:lnTo>
                <a:lnTo>
                  <a:pt x="4607495" y="454856"/>
                </a:lnTo>
                <a:lnTo>
                  <a:pt x="4661620" y="452915"/>
                </a:lnTo>
                <a:lnTo>
                  <a:pt x="4715085" y="452532"/>
                </a:lnTo>
                <a:lnTo>
                  <a:pt x="4771704" y="448928"/>
                </a:lnTo>
                <a:lnTo>
                  <a:pt x="4821497" y="442190"/>
                </a:lnTo>
                <a:lnTo>
                  <a:pt x="4869550" y="432677"/>
                </a:lnTo>
                <a:lnTo>
                  <a:pt x="4917261" y="425898"/>
                </a:lnTo>
                <a:lnTo>
                  <a:pt x="4964902" y="418532"/>
                </a:lnTo>
                <a:lnTo>
                  <a:pt x="5012530" y="407571"/>
                </a:lnTo>
                <a:lnTo>
                  <a:pt x="5060156" y="396195"/>
                </a:lnTo>
                <a:lnTo>
                  <a:pt x="5119687" y="383834"/>
                </a:lnTo>
                <a:lnTo>
                  <a:pt x="5179218" y="371296"/>
                </a:lnTo>
                <a:lnTo>
                  <a:pt x="5238750" y="356433"/>
                </a:lnTo>
                <a:lnTo>
                  <a:pt x="5298281" y="338567"/>
                </a:lnTo>
                <a:lnTo>
                  <a:pt x="5357812" y="327738"/>
                </a:lnTo>
                <a:lnTo>
                  <a:pt x="5406760" y="313202"/>
                </a:lnTo>
                <a:lnTo>
                  <a:pt x="5462486" y="301119"/>
                </a:lnTo>
                <a:lnTo>
                  <a:pt x="5512103" y="292020"/>
                </a:lnTo>
                <a:lnTo>
                  <a:pt x="5563485" y="269728"/>
                </a:lnTo>
                <a:lnTo>
                  <a:pt x="5616671" y="262153"/>
                </a:lnTo>
                <a:lnTo>
                  <a:pt x="5670294" y="252818"/>
                </a:lnTo>
                <a:lnTo>
                  <a:pt x="5725131" y="244261"/>
                </a:lnTo>
                <a:lnTo>
                  <a:pt x="5775504" y="231154"/>
                </a:lnTo>
                <a:lnTo>
                  <a:pt x="5819651" y="226358"/>
                </a:lnTo>
                <a:lnTo>
                  <a:pt x="5878448" y="217084"/>
                </a:lnTo>
                <a:lnTo>
                  <a:pt x="5934993" y="208539"/>
                </a:lnTo>
                <a:lnTo>
                  <a:pt x="5981413" y="204224"/>
                </a:lnTo>
                <a:lnTo>
                  <a:pt x="6028681" y="202945"/>
                </a:lnTo>
                <a:lnTo>
                  <a:pt x="6083878" y="194330"/>
                </a:lnTo>
                <a:lnTo>
                  <a:pt x="6128862" y="191635"/>
                </a:lnTo>
                <a:lnTo>
                  <a:pt x="6175704" y="190836"/>
                </a:lnTo>
                <a:lnTo>
                  <a:pt x="6223097" y="189277"/>
                </a:lnTo>
                <a:lnTo>
                  <a:pt x="6270653" y="182347"/>
                </a:lnTo>
                <a:lnTo>
                  <a:pt x="6316936" y="179706"/>
                </a:lnTo>
                <a:lnTo>
                  <a:pt x="6372328" y="178814"/>
                </a:lnTo>
                <a:lnTo>
                  <a:pt x="6418205" y="178658"/>
                </a:lnTo>
                <a:lnTo>
                  <a:pt x="6474793" y="172286"/>
                </a:lnTo>
                <a:lnTo>
                  <a:pt x="6533694" y="166470"/>
                </a:lnTo>
                <a:lnTo>
                  <a:pt x="6580522" y="158833"/>
                </a:lnTo>
                <a:lnTo>
                  <a:pt x="6626589" y="154659"/>
                </a:lnTo>
                <a:lnTo>
                  <a:pt x="6681907" y="145595"/>
                </a:lnTo>
                <a:lnTo>
                  <a:pt x="6737080" y="137092"/>
                </a:lnTo>
                <a:lnTo>
                  <a:pt x="6795700" y="130855"/>
                </a:lnTo>
                <a:lnTo>
                  <a:pt x="6842480" y="123144"/>
                </a:lnTo>
                <a:lnTo>
                  <a:pt x="6889855" y="120272"/>
                </a:lnTo>
                <a:lnTo>
                  <a:pt x="6937406" y="118098"/>
                </a:lnTo>
                <a:lnTo>
                  <a:pt x="6983686" y="110986"/>
                </a:lnTo>
                <a:lnTo>
                  <a:pt x="7039078" y="104385"/>
                </a:lnTo>
                <a:lnTo>
                  <a:pt x="7084955" y="97956"/>
                </a:lnTo>
                <a:lnTo>
                  <a:pt x="7132062" y="96052"/>
                </a:lnTo>
                <a:lnTo>
                  <a:pt x="7179533" y="91960"/>
                </a:lnTo>
                <a:lnTo>
                  <a:pt x="7227113" y="85897"/>
                </a:lnTo>
                <a:lnTo>
                  <a:pt x="7274724" y="80572"/>
                </a:lnTo>
                <a:lnTo>
                  <a:pt x="7331898" y="73242"/>
                </a:lnTo>
                <a:lnTo>
                  <a:pt x="7390916" y="62288"/>
                </a:lnTo>
                <a:lnTo>
                  <a:pt x="7437764" y="52558"/>
                </a:lnTo>
                <a:lnTo>
                  <a:pt x="7483836" y="47764"/>
                </a:lnTo>
                <a:lnTo>
                  <a:pt x="7539157" y="34962"/>
                </a:lnTo>
                <a:lnTo>
                  <a:pt x="7585023" y="27116"/>
                </a:lnTo>
                <a:lnTo>
                  <a:pt x="7641607" y="18145"/>
                </a:lnTo>
                <a:lnTo>
                  <a:pt x="7691001" y="11816"/>
                </a:lnTo>
                <a:lnTo>
                  <a:pt x="7732319" y="4089"/>
                </a:lnTo>
                <a:lnTo>
                  <a:pt x="7776193" y="1817"/>
                </a:lnTo>
                <a:lnTo>
                  <a:pt x="7827675" y="539"/>
                </a:lnTo>
                <a:lnTo>
                  <a:pt x="7858125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9" name="SMARTInkShape-Group159">
            <a:extLst>
              <a:ext uri="{FF2B5EF4-FFF2-40B4-BE49-F238E27FC236}">
                <a16:creationId xmlns:a16="http://schemas.microsoft.com/office/drawing/2014/main" id="{C5F522D6-CA3E-430D-A045-9D635196B498}"/>
              </a:ext>
            </a:extLst>
          </p:cNvPr>
          <p:cNvGrpSpPr/>
          <p:nvPr/>
        </p:nvGrpSpPr>
        <p:grpSpPr>
          <a:xfrm>
            <a:off x="7167563" y="5143509"/>
            <a:ext cx="1011965" cy="1523275"/>
            <a:chOff x="7167563" y="5143509"/>
            <a:chExt cx="1011965" cy="1523275"/>
          </a:xfrm>
        </p:grpSpPr>
        <p:sp>
          <p:nvSpPr>
            <p:cNvPr id="37" name="SMARTInkShape-305">
              <a:extLst>
                <a:ext uri="{FF2B5EF4-FFF2-40B4-BE49-F238E27FC236}">
                  <a16:creationId xmlns:a16="http://schemas.microsoft.com/office/drawing/2014/main" id="{B410DF45-47A5-408E-8D45-539704D2CCD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286625" y="5179219"/>
              <a:ext cx="23814" cy="190501"/>
            </a:xfrm>
            <a:custGeom>
              <a:avLst/>
              <a:gdLst/>
              <a:ahLst/>
              <a:cxnLst/>
              <a:rect l="0" t="0" r="0" b="0"/>
              <a:pathLst>
                <a:path w="23814" h="190501">
                  <a:moveTo>
                    <a:pt x="23813" y="0"/>
                  </a:moveTo>
                  <a:lnTo>
                    <a:pt x="23813" y="0"/>
                  </a:lnTo>
                  <a:lnTo>
                    <a:pt x="22490" y="42169"/>
                  </a:lnTo>
                  <a:lnTo>
                    <a:pt x="10910" y="89313"/>
                  </a:lnTo>
                  <a:lnTo>
                    <a:pt x="3821" y="135824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SMARTInkShape-306">
              <a:extLst>
                <a:ext uri="{FF2B5EF4-FFF2-40B4-BE49-F238E27FC236}">
                  <a16:creationId xmlns:a16="http://schemas.microsoft.com/office/drawing/2014/main" id="{72573A06-D4FB-4006-B044-2DCC13FE0EC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167563" y="5143509"/>
              <a:ext cx="1011965" cy="1523275"/>
            </a:xfrm>
            <a:custGeom>
              <a:avLst/>
              <a:gdLst/>
              <a:ahLst/>
              <a:cxnLst/>
              <a:rect l="0" t="0" r="0" b="0"/>
              <a:pathLst>
                <a:path w="1011965" h="1523275">
                  <a:moveTo>
                    <a:pt x="107156" y="571491"/>
                  </a:moveTo>
                  <a:lnTo>
                    <a:pt x="107156" y="571491"/>
                  </a:lnTo>
                  <a:lnTo>
                    <a:pt x="107156" y="625632"/>
                  </a:lnTo>
                  <a:lnTo>
                    <a:pt x="105833" y="639209"/>
                  </a:lnTo>
                  <a:lnTo>
                    <a:pt x="96904" y="691632"/>
                  </a:lnTo>
                  <a:lnTo>
                    <a:pt x="95346" y="748115"/>
                  </a:lnTo>
                  <a:lnTo>
                    <a:pt x="95269" y="803984"/>
                  </a:lnTo>
                  <a:lnTo>
                    <a:pt x="95256" y="855572"/>
                  </a:lnTo>
                  <a:lnTo>
                    <a:pt x="98779" y="907900"/>
                  </a:lnTo>
                  <a:lnTo>
                    <a:pt x="104674" y="961768"/>
                  </a:lnTo>
                  <a:lnTo>
                    <a:pt x="109948" y="1014771"/>
                  </a:lnTo>
                  <a:lnTo>
                    <a:pt x="119889" y="1068840"/>
                  </a:lnTo>
                  <a:lnTo>
                    <a:pt x="131213" y="1118375"/>
                  </a:lnTo>
                  <a:lnTo>
                    <a:pt x="142947" y="1166565"/>
                  </a:lnTo>
                  <a:lnTo>
                    <a:pt x="158331" y="1214358"/>
                  </a:lnTo>
                  <a:lnTo>
                    <a:pt x="180912" y="1271594"/>
                  </a:lnTo>
                  <a:lnTo>
                    <a:pt x="207616" y="1327977"/>
                  </a:lnTo>
                  <a:lnTo>
                    <a:pt x="246226" y="1382219"/>
                  </a:lnTo>
                  <a:lnTo>
                    <a:pt x="285771" y="1437265"/>
                  </a:lnTo>
                  <a:lnTo>
                    <a:pt x="333376" y="1484448"/>
                  </a:lnTo>
                  <a:lnTo>
                    <a:pt x="384528" y="1511748"/>
                  </a:lnTo>
                  <a:lnTo>
                    <a:pt x="414236" y="1520364"/>
                  </a:lnTo>
                  <a:lnTo>
                    <a:pt x="447978" y="1523274"/>
                  </a:lnTo>
                  <a:lnTo>
                    <a:pt x="502370" y="1507356"/>
                  </a:lnTo>
                  <a:lnTo>
                    <a:pt x="561451" y="1477916"/>
                  </a:lnTo>
                  <a:lnTo>
                    <a:pt x="620943" y="1449069"/>
                  </a:lnTo>
                  <a:lnTo>
                    <a:pt x="674151" y="1414564"/>
                  </a:lnTo>
                  <a:lnTo>
                    <a:pt x="732516" y="1389202"/>
                  </a:lnTo>
                  <a:lnTo>
                    <a:pt x="791945" y="1365254"/>
                  </a:lnTo>
                  <a:lnTo>
                    <a:pt x="826466" y="1358874"/>
                  </a:lnTo>
                  <a:lnTo>
                    <a:pt x="882788" y="1357395"/>
                  </a:lnTo>
                  <a:lnTo>
                    <a:pt x="906833" y="1357321"/>
                  </a:lnTo>
                  <a:lnTo>
                    <a:pt x="915886" y="1360840"/>
                  </a:lnTo>
                  <a:lnTo>
                    <a:pt x="924321" y="1365490"/>
                  </a:lnTo>
                  <a:lnTo>
                    <a:pt x="940313" y="1368883"/>
                  </a:lnTo>
                  <a:lnTo>
                    <a:pt x="970188" y="1369208"/>
                  </a:lnTo>
                  <a:lnTo>
                    <a:pt x="972229" y="1367886"/>
                  </a:lnTo>
                  <a:lnTo>
                    <a:pt x="973590" y="1365681"/>
                  </a:lnTo>
                  <a:lnTo>
                    <a:pt x="975505" y="1356258"/>
                  </a:lnTo>
                  <a:lnTo>
                    <a:pt x="975774" y="1352638"/>
                  </a:lnTo>
                  <a:lnTo>
                    <a:pt x="979601" y="1345088"/>
                  </a:lnTo>
                  <a:lnTo>
                    <a:pt x="982473" y="1341222"/>
                  </a:lnTo>
                  <a:lnTo>
                    <a:pt x="985665" y="1329871"/>
                  </a:lnTo>
                  <a:lnTo>
                    <a:pt x="990989" y="1308606"/>
                  </a:lnTo>
                  <a:lnTo>
                    <a:pt x="997418" y="1285548"/>
                  </a:lnTo>
                  <a:lnTo>
                    <a:pt x="1001091" y="1236631"/>
                  </a:lnTo>
                  <a:lnTo>
                    <a:pt x="1009478" y="1186771"/>
                  </a:lnTo>
                  <a:lnTo>
                    <a:pt x="1011274" y="1141852"/>
                  </a:lnTo>
                  <a:lnTo>
                    <a:pt x="1011807" y="1095028"/>
                  </a:lnTo>
                  <a:lnTo>
                    <a:pt x="1011964" y="1047641"/>
                  </a:lnTo>
                  <a:lnTo>
                    <a:pt x="1008484" y="996559"/>
                  </a:lnTo>
                  <a:lnTo>
                    <a:pt x="1002601" y="943059"/>
                  </a:lnTo>
                  <a:lnTo>
                    <a:pt x="1000858" y="890165"/>
                  </a:lnTo>
                  <a:lnTo>
                    <a:pt x="1000342" y="832601"/>
                  </a:lnTo>
                  <a:lnTo>
                    <a:pt x="996661" y="773652"/>
                  </a:lnTo>
                  <a:lnTo>
                    <a:pt x="990720" y="714293"/>
                  </a:lnTo>
                  <a:lnTo>
                    <a:pt x="988960" y="654813"/>
                  </a:lnTo>
                  <a:lnTo>
                    <a:pt x="984910" y="595297"/>
                  </a:lnTo>
                  <a:lnTo>
                    <a:pt x="980133" y="554290"/>
                  </a:lnTo>
                  <a:lnTo>
                    <a:pt x="978011" y="509607"/>
                  </a:lnTo>
                  <a:lnTo>
                    <a:pt x="970495" y="452466"/>
                  </a:lnTo>
                  <a:lnTo>
                    <a:pt x="959889" y="395701"/>
                  </a:lnTo>
                  <a:lnTo>
                    <a:pt x="954689" y="336990"/>
                  </a:lnTo>
                  <a:lnTo>
                    <a:pt x="946828" y="284022"/>
                  </a:lnTo>
                  <a:lnTo>
                    <a:pt x="932319" y="226899"/>
                  </a:lnTo>
                  <a:lnTo>
                    <a:pt x="920243" y="169558"/>
                  </a:lnTo>
                  <a:lnTo>
                    <a:pt x="914279" y="135341"/>
                  </a:lnTo>
                  <a:lnTo>
                    <a:pt x="897059" y="75813"/>
                  </a:lnTo>
                  <a:lnTo>
                    <a:pt x="892857" y="57147"/>
                  </a:lnTo>
                  <a:lnTo>
                    <a:pt x="890249" y="53970"/>
                  </a:lnTo>
                  <a:lnTo>
                    <a:pt x="887186" y="51852"/>
                  </a:lnTo>
                  <a:lnTo>
                    <a:pt x="885145" y="49117"/>
                  </a:lnTo>
                  <a:lnTo>
                    <a:pt x="882877" y="42550"/>
                  </a:lnTo>
                  <a:lnTo>
                    <a:pt x="880949" y="40270"/>
                  </a:lnTo>
                  <a:lnTo>
                    <a:pt x="875279" y="37737"/>
                  </a:lnTo>
                  <a:lnTo>
                    <a:pt x="860860" y="34787"/>
                  </a:lnTo>
                  <a:lnTo>
                    <a:pt x="847883" y="27646"/>
                  </a:lnTo>
                  <a:lnTo>
                    <a:pt x="795677" y="22818"/>
                  </a:lnTo>
                  <a:lnTo>
                    <a:pt x="737919" y="13596"/>
                  </a:lnTo>
                  <a:lnTo>
                    <a:pt x="681004" y="4050"/>
                  </a:lnTo>
                  <a:lnTo>
                    <a:pt x="634520" y="1194"/>
                  </a:lnTo>
                  <a:lnTo>
                    <a:pt x="585909" y="348"/>
                  </a:lnTo>
                  <a:lnTo>
                    <a:pt x="530202" y="97"/>
                  </a:lnTo>
                  <a:lnTo>
                    <a:pt x="473126" y="22"/>
                  </a:lnTo>
                  <a:lnTo>
                    <a:pt x="420791" y="0"/>
                  </a:lnTo>
                  <a:lnTo>
                    <a:pt x="363980" y="1317"/>
                  </a:lnTo>
                  <a:lnTo>
                    <a:pt x="305254" y="9497"/>
                  </a:lnTo>
                  <a:lnTo>
                    <a:pt x="245962" y="18977"/>
                  </a:lnTo>
                  <a:lnTo>
                    <a:pt x="206330" y="21658"/>
                  </a:lnTo>
                  <a:lnTo>
                    <a:pt x="174595" y="26342"/>
                  </a:lnTo>
                  <a:lnTo>
                    <a:pt x="134917" y="33433"/>
                  </a:lnTo>
                  <a:lnTo>
                    <a:pt x="89944" y="42130"/>
                  </a:lnTo>
                  <a:lnTo>
                    <a:pt x="39975" y="51792"/>
                  </a:lnTo>
                  <a:lnTo>
                    <a:pt x="0" y="595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5" name="SMARTInkShape-Group160">
            <a:extLst>
              <a:ext uri="{FF2B5EF4-FFF2-40B4-BE49-F238E27FC236}">
                <a16:creationId xmlns:a16="http://schemas.microsoft.com/office/drawing/2014/main" id="{2635514A-2455-4B58-A117-646F510581C3}"/>
              </a:ext>
            </a:extLst>
          </p:cNvPr>
          <p:cNvGrpSpPr/>
          <p:nvPr/>
        </p:nvGrpSpPr>
        <p:grpSpPr>
          <a:xfrm>
            <a:off x="8286750" y="5083969"/>
            <a:ext cx="869157" cy="1571074"/>
            <a:chOff x="8286750" y="5083969"/>
            <a:chExt cx="869157" cy="1571074"/>
          </a:xfrm>
        </p:grpSpPr>
        <p:sp>
          <p:nvSpPr>
            <p:cNvPr id="40" name="SMARTInkShape-307">
              <a:extLst>
                <a:ext uri="{FF2B5EF4-FFF2-40B4-BE49-F238E27FC236}">
                  <a16:creationId xmlns:a16="http://schemas.microsoft.com/office/drawing/2014/main" id="{0D8AFFBF-DFE6-45D4-ADB4-F37270ACB72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86750" y="6203156"/>
              <a:ext cx="821532" cy="451887"/>
            </a:xfrm>
            <a:custGeom>
              <a:avLst/>
              <a:gdLst/>
              <a:ahLst/>
              <a:cxnLst/>
              <a:rect l="0" t="0" r="0" b="0"/>
              <a:pathLst>
                <a:path w="821532" h="451887">
                  <a:moveTo>
                    <a:pt x="0" y="0"/>
                  </a:moveTo>
                  <a:lnTo>
                    <a:pt x="0" y="0"/>
                  </a:lnTo>
                  <a:lnTo>
                    <a:pt x="1323" y="19011"/>
                  </a:lnTo>
                  <a:lnTo>
                    <a:pt x="9505" y="39294"/>
                  </a:lnTo>
                  <a:lnTo>
                    <a:pt x="44124" y="94439"/>
                  </a:lnTo>
                  <a:lnTo>
                    <a:pt x="53740" y="119053"/>
                  </a:lnTo>
                  <a:lnTo>
                    <a:pt x="91626" y="170888"/>
                  </a:lnTo>
                  <a:lnTo>
                    <a:pt x="123442" y="202452"/>
                  </a:lnTo>
                  <a:lnTo>
                    <a:pt x="152552" y="229760"/>
                  </a:lnTo>
                  <a:lnTo>
                    <a:pt x="196821" y="276711"/>
                  </a:lnTo>
                  <a:lnTo>
                    <a:pt x="248536" y="309346"/>
                  </a:lnTo>
                  <a:lnTo>
                    <a:pt x="297361" y="334949"/>
                  </a:lnTo>
                  <a:lnTo>
                    <a:pt x="346546" y="360929"/>
                  </a:lnTo>
                  <a:lnTo>
                    <a:pt x="402318" y="380171"/>
                  </a:lnTo>
                  <a:lnTo>
                    <a:pt x="451945" y="396712"/>
                  </a:lnTo>
                  <a:lnTo>
                    <a:pt x="508147" y="412718"/>
                  </a:lnTo>
                  <a:lnTo>
                    <a:pt x="558839" y="428619"/>
                  </a:lnTo>
                  <a:lnTo>
                    <a:pt x="607070" y="438179"/>
                  </a:lnTo>
                  <a:lnTo>
                    <a:pt x="654814" y="448249"/>
                  </a:lnTo>
                  <a:lnTo>
                    <a:pt x="708051" y="451886"/>
                  </a:lnTo>
                  <a:lnTo>
                    <a:pt x="764508" y="440280"/>
                  </a:lnTo>
                  <a:lnTo>
                    <a:pt x="775462" y="434687"/>
                  </a:lnTo>
                  <a:lnTo>
                    <a:pt x="807796" y="389694"/>
                  </a:lnTo>
                  <a:lnTo>
                    <a:pt x="821531" y="3333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SMARTInkShape-308">
              <a:extLst>
                <a:ext uri="{FF2B5EF4-FFF2-40B4-BE49-F238E27FC236}">
                  <a16:creationId xmlns:a16="http://schemas.microsoft.com/office/drawing/2014/main" id="{1504889D-8D90-46CE-96A8-EF8219FB546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144000" y="6262688"/>
              <a:ext cx="11907" cy="130969"/>
            </a:xfrm>
            <a:custGeom>
              <a:avLst/>
              <a:gdLst/>
              <a:ahLst/>
              <a:cxnLst/>
              <a:rect l="0" t="0" r="0" b="0"/>
              <a:pathLst>
                <a:path w="11907" h="130969">
                  <a:moveTo>
                    <a:pt x="0" y="130968"/>
                  </a:moveTo>
                  <a:lnTo>
                    <a:pt x="0" y="130968"/>
                  </a:lnTo>
                  <a:lnTo>
                    <a:pt x="0" y="76827"/>
                  </a:lnTo>
                  <a:lnTo>
                    <a:pt x="8182" y="20896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SMARTInkShape-309">
              <a:extLst>
                <a:ext uri="{FF2B5EF4-FFF2-40B4-BE49-F238E27FC236}">
                  <a16:creationId xmlns:a16="http://schemas.microsoft.com/office/drawing/2014/main" id="{3A938B5F-429D-4D63-A26D-66A44A68CED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132094" y="6000750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SMARTInkShape-310">
              <a:extLst>
                <a:ext uri="{FF2B5EF4-FFF2-40B4-BE49-F238E27FC236}">
                  <a16:creationId xmlns:a16="http://schemas.microsoft.com/office/drawing/2014/main" id="{1AB7BF72-9DA9-4969-9A10-81390409453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036844" y="5381625"/>
              <a:ext cx="71438" cy="404814"/>
            </a:xfrm>
            <a:custGeom>
              <a:avLst/>
              <a:gdLst/>
              <a:ahLst/>
              <a:cxnLst/>
              <a:rect l="0" t="0" r="0" b="0"/>
              <a:pathLst>
                <a:path w="71438" h="404814">
                  <a:moveTo>
                    <a:pt x="71437" y="404813"/>
                  </a:moveTo>
                  <a:lnTo>
                    <a:pt x="71437" y="404813"/>
                  </a:lnTo>
                  <a:lnTo>
                    <a:pt x="64578" y="349154"/>
                  </a:lnTo>
                  <a:lnTo>
                    <a:pt x="67494" y="324968"/>
                  </a:lnTo>
                  <a:lnTo>
                    <a:pt x="57968" y="274927"/>
                  </a:lnTo>
                  <a:lnTo>
                    <a:pt x="48231" y="219777"/>
                  </a:lnTo>
                  <a:lnTo>
                    <a:pt x="38239" y="162573"/>
                  </a:lnTo>
                  <a:lnTo>
                    <a:pt x="31106" y="106650"/>
                  </a:lnTo>
                  <a:lnTo>
                    <a:pt x="19999" y="5974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SMARTInkShape-311">
              <a:extLst>
                <a:ext uri="{FF2B5EF4-FFF2-40B4-BE49-F238E27FC236}">
                  <a16:creationId xmlns:a16="http://schemas.microsoft.com/office/drawing/2014/main" id="{FB871F8F-9D33-47A0-9CBE-DC3C98EDDE6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393906" y="5083969"/>
              <a:ext cx="476251" cy="35720"/>
            </a:xfrm>
            <a:custGeom>
              <a:avLst/>
              <a:gdLst/>
              <a:ahLst/>
              <a:cxnLst/>
              <a:rect l="0" t="0" r="0" b="0"/>
              <a:pathLst>
                <a:path w="476251" h="35720">
                  <a:moveTo>
                    <a:pt x="476250" y="23812"/>
                  </a:moveTo>
                  <a:lnTo>
                    <a:pt x="476250" y="23812"/>
                  </a:lnTo>
                  <a:lnTo>
                    <a:pt x="454583" y="2145"/>
                  </a:lnTo>
                  <a:lnTo>
                    <a:pt x="398847" y="7"/>
                  </a:lnTo>
                  <a:lnTo>
                    <a:pt x="339757" y="1"/>
                  </a:lnTo>
                  <a:lnTo>
                    <a:pt x="285023" y="0"/>
                  </a:lnTo>
                  <a:lnTo>
                    <a:pt x="236659" y="8182"/>
                  </a:lnTo>
                  <a:lnTo>
                    <a:pt x="177520" y="14698"/>
                  </a:lnTo>
                  <a:lnTo>
                    <a:pt x="120068" y="21112"/>
                  </a:lnTo>
                  <a:lnTo>
                    <a:pt x="74531" y="23935"/>
                  </a:lnTo>
                  <a:lnTo>
                    <a:pt x="0" y="357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9" name="SMARTInkShape-Group161">
            <a:extLst>
              <a:ext uri="{FF2B5EF4-FFF2-40B4-BE49-F238E27FC236}">
                <a16:creationId xmlns:a16="http://schemas.microsoft.com/office/drawing/2014/main" id="{37EE7BDA-5F46-4A97-94B2-413F075F1E25}"/>
              </a:ext>
            </a:extLst>
          </p:cNvPr>
          <p:cNvGrpSpPr/>
          <p:nvPr/>
        </p:nvGrpSpPr>
        <p:grpSpPr>
          <a:xfrm>
            <a:off x="9572625" y="5036344"/>
            <a:ext cx="1142934" cy="1499750"/>
            <a:chOff x="9572625" y="5036344"/>
            <a:chExt cx="1142934" cy="1499750"/>
          </a:xfrm>
        </p:grpSpPr>
        <p:sp>
          <p:nvSpPr>
            <p:cNvPr id="46" name="SMARTInkShape-312">
              <a:extLst>
                <a:ext uri="{FF2B5EF4-FFF2-40B4-BE49-F238E27FC236}">
                  <a16:creationId xmlns:a16="http://schemas.microsoft.com/office/drawing/2014/main" id="{48C865DF-E9CA-4D02-B3D2-CAF23E54B8D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191750" y="5036344"/>
              <a:ext cx="47626" cy="11907"/>
            </a:xfrm>
            <a:custGeom>
              <a:avLst/>
              <a:gdLst/>
              <a:ahLst/>
              <a:cxnLst/>
              <a:rect l="0" t="0" r="0" b="0"/>
              <a:pathLst>
                <a:path w="47626" h="11907">
                  <a:moveTo>
                    <a:pt x="47625" y="11906"/>
                  </a:moveTo>
                  <a:lnTo>
                    <a:pt x="47625" y="11906"/>
                  </a:lnTo>
                  <a:lnTo>
                    <a:pt x="41304" y="11906"/>
                  </a:lnTo>
                  <a:lnTo>
                    <a:pt x="39443" y="10583"/>
                  </a:lnTo>
                  <a:lnTo>
                    <a:pt x="38201" y="8378"/>
                  </a:lnTo>
                  <a:lnTo>
                    <a:pt x="37373" y="5585"/>
                  </a:lnTo>
                  <a:lnTo>
                    <a:pt x="35499" y="3724"/>
                  </a:lnTo>
                  <a:lnTo>
                    <a:pt x="29889" y="1655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SMARTInkShape-313">
              <a:extLst>
                <a:ext uri="{FF2B5EF4-FFF2-40B4-BE49-F238E27FC236}">
                  <a16:creationId xmlns:a16="http://schemas.microsoft.com/office/drawing/2014/main" id="{94BA06C6-B1AB-4EE8-B1EB-56CFA8EB23D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572625" y="5334000"/>
              <a:ext cx="1142934" cy="1202094"/>
            </a:xfrm>
            <a:custGeom>
              <a:avLst/>
              <a:gdLst/>
              <a:ahLst/>
              <a:cxnLst/>
              <a:rect l="0" t="0" r="0" b="0"/>
              <a:pathLst>
                <a:path w="1142934" h="1202094">
                  <a:moveTo>
                    <a:pt x="0" y="47625"/>
                  </a:moveTo>
                  <a:lnTo>
                    <a:pt x="0" y="47625"/>
                  </a:lnTo>
                  <a:lnTo>
                    <a:pt x="3528" y="71160"/>
                  </a:lnTo>
                  <a:lnTo>
                    <a:pt x="11171" y="127531"/>
                  </a:lnTo>
                  <a:lnTo>
                    <a:pt x="15216" y="162141"/>
                  </a:lnTo>
                  <a:lnTo>
                    <a:pt x="22681" y="204454"/>
                  </a:lnTo>
                  <a:lnTo>
                    <a:pt x="33218" y="263478"/>
                  </a:lnTo>
                  <a:lnTo>
                    <a:pt x="44092" y="315017"/>
                  </a:lnTo>
                  <a:lnTo>
                    <a:pt x="55691" y="365712"/>
                  </a:lnTo>
                  <a:lnTo>
                    <a:pt x="67507" y="420715"/>
                  </a:lnTo>
                  <a:lnTo>
                    <a:pt x="79387" y="472436"/>
                  </a:lnTo>
                  <a:lnTo>
                    <a:pt x="91284" y="527743"/>
                  </a:lnTo>
                  <a:lnTo>
                    <a:pt x="103188" y="579555"/>
                  </a:lnTo>
                  <a:lnTo>
                    <a:pt x="115094" y="634888"/>
                  </a:lnTo>
                  <a:lnTo>
                    <a:pt x="127000" y="685385"/>
                  </a:lnTo>
                  <a:lnTo>
                    <a:pt x="138906" y="733861"/>
                  </a:lnTo>
                  <a:lnTo>
                    <a:pt x="152136" y="781738"/>
                  </a:lnTo>
                  <a:lnTo>
                    <a:pt x="170901" y="828114"/>
                  </a:lnTo>
                  <a:lnTo>
                    <a:pt x="189764" y="880011"/>
                  </a:lnTo>
                  <a:lnTo>
                    <a:pt x="212551" y="928480"/>
                  </a:lnTo>
                  <a:lnTo>
                    <a:pt x="242529" y="976271"/>
                  </a:lnTo>
                  <a:lnTo>
                    <a:pt x="281839" y="1029518"/>
                  </a:lnTo>
                  <a:lnTo>
                    <a:pt x="314866" y="1061836"/>
                  </a:lnTo>
                  <a:lnTo>
                    <a:pt x="373283" y="1099083"/>
                  </a:lnTo>
                  <a:lnTo>
                    <a:pt x="429177" y="1122600"/>
                  </a:lnTo>
                  <a:lnTo>
                    <a:pt x="488229" y="1146454"/>
                  </a:lnTo>
                  <a:lnTo>
                    <a:pt x="535795" y="1169112"/>
                  </a:lnTo>
                  <a:lnTo>
                    <a:pt x="584732" y="1178144"/>
                  </a:lnTo>
                  <a:lnTo>
                    <a:pt x="640456" y="1191296"/>
                  </a:lnTo>
                  <a:lnTo>
                    <a:pt x="690073" y="1200311"/>
                  </a:lnTo>
                  <a:lnTo>
                    <a:pt x="746273" y="1202093"/>
                  </a:lnTo>
                  <a:lnTo>
                    <a:pt x="796964" y="1198917"/>
                  </a:lnTo>
                  <a:lnTo>
                    <a:pt x="855828" y="1182212"/>
                  </a:lnTo>
                  <a:lnTo>
                    <a:pt x="906517" y="1162781"/>
                  </a:lnTo>
                  <a:lnTo>
                    <a:pt x="955199" y="1139464"/>
                  </a:lnTo>
                  <a:lnTo>
                    <a:pt x="1001559" y="1111029"/>
                  </a:lnTo>
                  <a:lnTo>
                    <a:pt x="1056131" y="1051555"/>
                  </a:lnTo>
                  <a:lnTo>
                    <a:pt x="1086779" y="993828"/>
                  </a:lnTo>
                  <a:lnTo>
                    <a:pt x="1115181" y="935398"/>
                  </a:lnTo>
                  <a:lnTo>
                    <a:pt x="1127559" y="895470"/>
                  </a:lnTo>
                  <a:lnTo>
                    <a:pt x="1131951" y="844105"/>
                  </a:lnTo>
                  <a:lnTo>
                    <a:pt x="1141284" y="785649"/>
                  </a:lnTo>
                  <a:lnTo>
                    <a:pt x="1142660" y="736833"/>
                  </a:lnTo>
                  <a:lnTo>
                    <a:pt x="1142933" y="677604"/>
                  </a:lnTo>
                  <a:lnTo>
                    <a:pt x="1139453" y="630720"/>
                  </a:lnTo>
                  <a:lnTo>
                    <a:pt x="1130043" y="583314"/>
                  </a:lnTo>
                  <a:lnTo>
                    <a:pt x="1115011" y="526209"/>
                  </a:lnTo>
                  <a:lnTo>
                    <a:pt x="1107486" y="467205"/>
                  </a:lnTo>
                  <a:lnTo>
                    <a:pt x="1098228" y="420359"/>
                  </a:lnTo>
                  <a:lnTo>
                    <a:pt x="1087107" y="372965"/>
                  </a:lnTo>
                  <a:lnTo>
                    <a:pt x="1075434" y="326732"/>
                  </a:lnTo>
                  <a:lnTo>
                    <a:pt x="1059636" y="274883"/>
                  </a:lnTo>
                  <a:lnTo>
                    <a:pt x="1043777" y="220104"/>
                  </a:lnTo>
                  <a:lnTo>
                    <a:pt x="1027906" y="167831"/>
                  </a:lnTo>
                  <a:lnTo>
                    <a:pt x="1016000" y="126016"/>
                  </a:lnTo>
                  <a:lnTo>
                    <a:pt x="1008063" y="82024"/>
                  </a:lnTo>
                  <a:lnTo>
                    <a:pt x="996156" y="30477"/>
                  </a:lnTo>
                  <a:lnTo>
                    <a:pt x="98821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SMARTInkShape-314">
              <a:extLst>
                <a:ext uri="{FF2B5EF4-FFF2-40B4-BE49-F238E27FC236}">
                  <a16:creationId xmlns:a16="http://schemas.microsoft.com/office/drawing/2014/main" id="{448F00F5-AC63-4C36-BF46-8E1D897B644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870281" y="5107824"/>
              <a:ext cx="595314" cy="130927"/>
            </a:xfrm>
            <a:custGeom>
              <a:avLst/>
              <a:gdLst/>
              <a:ahLst/>
              <a:cxnLst/>
              <a:rect l="0" t="0" r="0" b="0"/>
              <a:pathLst>
                <a:path w="595314" h="130927">
                  <a:moveTo>
                    <a:pt x="595313" y="11864"/>
                  </a:moveTo>
                  <a:lnTo>
                    <a:pt x="595313" y="11864"/>
                  </a:lnTo>
                  <a:lnTo>
                    <a:pt x="585061" y="1612"/>
                  </a:lnTo>
                  <a:lnTo>
                    <a:pt x="577577" y="448"/>
                  </a:lnTo>
                  <a:lnTo>
                    <a:pt x="555462" y="0"/>
                  </a:lnTo>
                  <a:lnTo>
                    <a:pt x="552870" y="1309"/>
                  </a:lnTo>
                  <a:lnTo>
                    <a:pt x="551143" y="3504"/>
                  </a:lnTo>
                  <a:lnTo>
                    <a:pt x="549991" y="6291"/>
                  </a:lnTo>
                  <a:lnTo>
                    <a:pt x="546578" y="8148"/>
                  </a:lnTo>
                  <a:lnTo>
                    <a:pt x="487264" y="21223"/>
                  </a:lnTo>
                  <a:lnTo>
                    <a:pt x="438846" y="32940"/>
                  </a:lnTo>
                  <a:lnTo>
                    <a:pt x="380779" y="51713"/>
                  </a:lnTo>
                  <a:lnTo>
                    <a:pt x="325149" y="59276"/>
                  </a:lnTo>
                  <a:lnTo>
                    <a:pt x="267516" y="72137"/>
                  </a:lnTo>
                  <a:lnTo>
                    <a:pt x="215966" y="83521"/>
                  </a:lnTo>
                  <a:lnTo>
                    <a:pt x="176682" y="92659"/>
                  </a:lnTo>
                  <a:lnTo>
                    <a:pt x="119536" y="105540"/>
                  </a:lnTo>
                  <a:lnTo>
                    <a:pt x="68561" y="116556"/>
                  </a:lnTo>
                  <a:lnTo>
                    <a:pt x="0" y="13092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0442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ECCC6-3C45-4103-AE35-01B93827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3723861"/>
          </a:xfrm>
        </p:spPr>
        <p:txBody>
          <a:bodyPr/>
          <a:lstStyle/>
          <a:p>
            <a:r>
              <a:rPr lang="es-MX" dirty="0"/>
              <a:t>Mañana continuamos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                     Con otras cosas o las mismas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89830E2-D3E5-42FB-BCB5-5DEAEE64C424}"/>
                  </a:ext>
                </a:extLst>
              </p14:cNvPr>
              <p14:cNvContentPartPr/>
              <p14:nvPr/>
            </p14:nvContentPartPr>
            <p14:xfrm>
              <a:off x="2560088" y="2610453"/>
              <a:ext cx="879120" cy="12117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89830E2-D3E5-42FB-BCB5-5DEAEE64C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1088" y="2601453"/>
                <a:ext cx="896760" cy="12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A174F5C-F0CA-46AB-855A-3226FA90909B}"/>
                  </a:ext>
                </a:extLst>
              </p14:cNvPr>
              <p14:cNvContentPartPr/>
              <p14:nvPr/>
            </p14:nvContentPartPr>
            <p14:xfrm>
              <a:off x="8583608" y="2064693"/>
              <a:ext cx="360" cy="151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A174F5C-F0CA-46AB-855A-3226FA909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4608" y="2055693"/>
                <a:ext cx="1800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5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OTRA VEZ 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Representa y determina el vector de posición </a:t>
            </a:r>
            <a:r>
              <a:rPr lang="es-MX" b="1" dirty="0"/>
              <a:t>p</a:t>
            </a:r>
            <a:r>
              <a:rPr lang="es-MX" dirty="0"/>
              <a:t> del punto  P(1, 0, 1)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sp>
        <p:nvSpPr>
          <p:cNvPr id="4" name="SMARTInkShape-5">
            <a:extLst>
              <a:ext uri="{FF2B5EF4-FFF2-40B4-BE49-F238E27FC236}">
                <a16:creationId xmlns:a16="http://schemas.microsoft.com/office/drawing/2014/main" id="{FE3D3BC3-F9D3-4E7A-A167-707CE8FE69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71895" y="4393406"/>
            <a:ext cx="47481" cy="476251"/>
          </a:xfrm>
          <a:custGeom>
            <a:avLst/>
            <a:gdLst/>
            <a:ahLst/>
            <a:cxnLst/>
            <a:rect l="0" t="0" r="0" b="0"/>
            <a:pathLst>
              <a:path w="47481" h="476251">
                <a:moveTo>
                  <a:pt x="11761" y="0"/>
                </a:moveTo>
                <a:lnTo>
                  <a:pt x="11761" y="0"/>
                </a:lnTo>
                <a:lnTo>
                  <a:pt x="0" y="0"/>
                </a:lnTo>
                <a:lnTo>
                  <a:pt x="11275" y="0"/>
                </a:lnTo>
                <a:lnTo>
                  <a:pt x="11761" y="22154"/>
                </a:lnTo>
                <a:lnTo>
                  <a:pt x="345" y="35185"/>
                </a:lnTo>
                <a:lnTo>
                  <a:pt x="10149" y="45923"/>
                </a:lnTo>
                <a:lnTo>
                  <a:pt x="11284" y="53442"/>
                </a:lnTo>
                <a:lnTo>
                  <a:pt x="11719" y="69248"/>
                </a:lnTo>
                <a:lnTo>
                  <a:pt x="3570" y="80511"/>
                </a:lnTo>
                <a:lnTo>
                  <a:pt x="344" y="93048"/>
                </a:lnTo>
                <a:lnTo>
                  <a:pt x="0" y="100918"/>
                </a:lnTo>
                <a:lnTo>
                  <a:pt x="1275" y="102998"/>
                </a:lnTo>
                <a:lnTo>
                  <a:pt x="3447" y="104384"/>
                </a:lnTo>
                <a:lnTo>
                  <a:pt x="6219" y="105309"/>
                </a:lnTo>
                <a:lnTo>
                  <a:pt x="8066" y="107247"/>
                </a:lnTo>
                <a:lnTo>
                  <a:pt x="11275" y="117245"/>
                </a:lnTo>
                <a:lnTo>
                  <a:pt x="11761" y="175872"/>
                </a:lnTo>
                <a:lnTo>
                  <a:pt x="11761" y="234296"/>
                </a:lnTo>
                <a:lnTo>
                  <a:pt x="11761" y="236423"/>
                </a:lnTo>
                <a:lnTo>
                  <a:pt x="23177" y="249497"/>
                </a:lnTo>
                <a:lnTo>
                  <a:pt x="23668" y="303483"/>
                </a:lnTo>
                <a:lnTo>
                  <a:pt x="24990" y="305510"/>
                </a:lnTo>
                <a:lnTo>
                  <a:pt x="27195" y="306861"/>
                </a:lnTo>
                <a:lnTo>
                  <a:pt x="29988" y="307761"/>
                </a:lnTo>
                <a:lnTo>
                  <a:pt x="31850" y="309685"/>
                </a:lnTo>
                <a:lnTo>
                  <a:pt x="35083" y="319656"/>
                </a:lnTo>
                <a:lnTo>
                  <a:pt x="35574" y="369090"/>
                </a:lnTo>
                <a:lnTo>
                  <a:pt x="23680" y="369094"/>
                </a:lnTo>
                <a:lnTo>
                  <a:pt x="35574" y="369094"/>
                </a:lnTo>
                <a:lnTo>
                  <a:pt x="23671" y="369094"/>
                </a:lnTo>
                <a:lnTo>
                  <a:pt x="35574" y="369094"/>
                </a:lnTo>
                <a:lnTo>
                  <a:pt x="35574" y="427977"/>
                </a:lnTo>
                <a:lnTo>
                  <a:pt x="35574" y="446345"/>
                </a:lnTo>
                <a:lnTo>
                  <a:pt x="36897" y="448376"/>
                </a:lnTo>
                <a:lnTo>
                  <a:pt x="39101" y="449730"/>
                </a:lnTo>
                <a:lnTo>
                  <a:pt x="45825" y="451903"/>
                </a:lnTo>
                <a:lnTo>
                  <a:pt x="46745" y="455727"/>
                </a:lnTo>
                <a:lnTo>
                  <a:pt x="47480" y="47625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MARTInkShape-6">
            <a:extLst>
              <a:ext uri="{FF2B5EF4-FFF2-40B4-BE49-F238E27FC236}">
                <a16:creationId xmlns:a16="http://schemas.microsoft.com/office/drawing/2014/main" id="{9BAA4B3C-7BBF-4D6A-81F7-43250D8A450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02824" y="4381500"/>
            <a:ext cx="47583" cy="440532"/>
          </a:xfrm>
          <a:custGeom>
            <a:avLst/>
            <a:gdLst/>
            <a:ahLst/>
            <a:cxnLst/>
            <a:rect l="0" t="0" r="0" b="0"/>
            <a:pathLst>
              <a:path w="47583" h="440532">
                <a:moveTo>
                  <a:pt x="11864" y="0"/>
                </a:moveTo>
                <a:lnTo>
                  <a:pt x="11864" y="0"/>
                </a:lnTo>
                <a:lnTo>
                  <a:pt x="11864" y="41506"/>
                </a:lnTo>
                <a:lnTo>
                  <a:pt x="10541" y="43545"/>
                </a:lnTo>
                <a:lnTo>
                  <a:pt x="8335" y="44905"/>
                </a:lnTo>
                <a:lnTo>
                  <a:pt x="5543" y="45812"/>
                </a:lnTo>
                <a:lnTo>
                  <a:pt x="3681" y="47739"/>
                </a:lnTo>
                <a:lnTo>
                  <a:pt x="1612" y="53408"/>
                </a:lnTo>
                <a:lnTo>
                  <a:pt x="0" y="81039"/>
                </a:lnTo>
                <a:lnTo>
                  <a:pt x="8148" y="92394"/>
                </a:lnTo>
                <a:lnTo>
                  <a:pt x="10763" y="103517"/>
                </a:lnTo>
                <a:lnTo>
                  <a:pt x="11860" y="158752"/>
                </a:lnTo>
                <a:lnTo>
                  <a:pt x="15390" y="166688"/>
                </a:lnTo>
                <a:lnTo>
                  <a:pt x="20045" y="174625"/>
                </a:lnTo>
                <a:lnTo>
                  <a:pt x="23034" y="190500"/>
                </a:lnTo>
                <a:lnTo>
                  <a:pt x="23764" y="248066"/>
                </a:lnTo>
                <a:lnTo>
                  <a:pt x="23770" y="307222"/>
                </a:lnTo>
                <a:lnTo>
                  <a:pt x="23770" y="351451"/>
                </a:lnTo>
                <a:lnTo>
                  <a:pt x="25093" y="353363"/>
                </a:lnTo>
                <a:lnTo>
                  <a:pt x="27298" y="354638"/>
                </a:lnTo>
                <a:lnTo>
                  <a:pt x="35186" y="357038"/>
                </a:lnTo>
                <a:lnTo>
                  <a:pt x="35633" y="367426"/>
                </a:lnTo>
                <a:lnTo>
                  <a:pt x="34324" y="367982"/>
                </a:lnTo>
                <a:lnTo>
                  <a:pt x="23783" y="369093"/>
                </a:lnTo>
                <a:lnTo>
                  <a:pt x="35531" y="380855"/>
                </a:lnTo>
                <a:lnTo>
                  <a:pt x="35676" y="416227"/>
                </a:lnTo>
                <a:lnTo>
                  <a:pt x="47437" y="428476"/>
                </a:lnTo>
                <a:lnTo>
                  <a:pt x="47582" y="440531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MARTInkShape-7">
            <a:extLst>
              <a:ext uri="{FF2B5EF4-FFF2-40B4-BE49-F238E27FC236}">
                <a16:creationId xmlns:a16="http://schemas.microsoft.com/office/drawing/2014/main" id="{E18D5FDF-7542-41AE-860C-DC86E95547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69281" y="3964781"/>
            <a:ext cx="345283" cy="23814"/>
          </a:xfrm>
          <a:custGeom>
            <a:avLst/>
            <a:gdLst/>
            <a:ahLst/>
            <a:cxnLst/>
            <a:rect l="0" t="0" r="0" b="0"/>
            <a:pathLst>
              <a:path w="345283" h="23814">
                <a:moveTo>
                  <a:pt x="0" y="11907"/>
                </a:moveTo>
                <a:lnTo>
                  <a:pt x="0" y="11907"/>
                </a:lnTo>
                <a:lnTo>
                  <a:pt x="10252" y="11907"/>
                </a:lnTo>
                <a:lnTo>
                  <a:pt x="21085" y="3724"/>
                </a:lnTo>
                <a:lnTo>
                  <a:pt x="33531" y="491"/>
                </a:lnTo>
                <a:lnTo>
                  <a:pt x="91611" y="1"/>
                </a:lnTo>
                <a:lnTo>
                  <a:pt x="99366" y="0"/>
                </a:lnTo>
                <a:lnTo>
                  <a:pt x="107222" y="3528"/>
                </a:lnTo>
                <a:lnTo>
                  <a:pt x="115123" y="8183"/>
                </a:lnTo>
                <a:lnTo>
                  <a:pt x="130975" y="11171"/>
                </a:lnTo>
                <a:lnTo>
                  <a:pt x="190500" y="11905"/>
                </a:lnTo>
                <a:lnTo>
                  <a:pt x="250032" y="11907"/>
                </a:lnTo>
                <a:lnTo>
                  <a:pt x="306726" y="11907"/>
                </a:lnTo>
                <a:lnTo>
                  <a:pt x="331663" y="11907"/>
                </a:lnTo>
                <a:lnTo>
                  <a:pt x="332234" y="13229"/>
                </a:lnTo>
                <a:lnTo>
                  <a:pt x="333225" y="22158"/>
                </a:lnTo>
                <a:lnTo>
                  <a:pt x="336836" y="23077"/>
                </a:lnTo>
                <a:lnTo>
                  <a:pt x="345282" y="23813"/>
                </a:lnTo>
                <a:lnTo>
                  <a:pt x="345282" y="11907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MARTInkShape-8">
            <a:extLst>
              <a:ext uri="{FF2B5EF4-FFF2-40B4-BE49-F238E27FC236}">
                <a16:creationId xmlns:a16="http://schemas.microsoft.com/office/drawing/2014/main" id="{47B72778-B0D4-452F-904D-AC1FDA0772A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93094" y="3500438"/>
            <a:ext cx="404813" cy="35719"/>
          </a:xfrm>
          <a:custGeom>
            <a:avLst/>
            <a:gdLst/>
            <a:ahLst/>
            <a:cxnLst/>
            <a:rect l="0" t="0" r="0" b="0"/>
            <a:pathLst>
              <a:path w="404813" h="35719">
                <a:moveTo>
                  <a:pt x="0" y="11906"/>
                </a:moveTo>
                <a:lnTo>
                  <a:pt x="0" y="11906"/>
                </a:lnTo>
                <a:lnTo>
                  <a:pt x="0" y="0"/>
                </a:lnTo>
                <a:lnTo>
                  <a:pt x="55899" y="0"/>
                </a:lnTo>
                <a:lnTo>
                  <a:pt x="63649" y="0"/>
                </a:lnTo>
                <a:lnTo>
                  <a:pt x="71504" y="3528"/>
                </a:lnTo>
                <a:lnTo>
                  <a:pt x="79404" y="8182"/>
                </a:lnTo>
                <a:lnTo>
                  <a:pt x="95256" y="11170"/>
                </a:lnTo>
                <a:lnTo>
                  <a:pt x="151916" y="11905"/>
                </a:lnTo>
                <a:lnTo>
                  <a:pt x="210483" y="11906"/>
                </a:lnTo>
                <a:lnTo>
                  <a:pt x="236457" y="11906"/>
                </a:lnTo>
                <a:lnTo>
                  <a:pt x="249497" y="23322"/>
                </a:lnTo>
                <a:lnTo>
                  <a:pt x="307745" y="23812"/>
                </a:lnTo>
                <a:lnTo>
                  <a:pt x="319654" y="34063"/>
                </a:lnTo>
                <a:lnTo>
                  <a:pt x="331561" y="35573"/>
                </a:lnTo>
                <a:lnTo>
                  <a:pt x="391091" y="35718"/>
                </a:lnTo>
                <a:lnTo>
                  <a:pt x="404812" y="35718"/>
                </a:lnTo>
                <a:lnTo>
                  <a:pt x="392906" y="3571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SMARTInkShape-Group11">
            <a:extLst>
              <a:ext uri="{FF2B5EF4-FFF2-40B4-BE49-F238E27FC236}">
                <a16:creationId xmlns:a16="http://schemas.microsoft.com/office/drawing/2014/main" id="{FF89C393-5B45-425C-B484-53C129C6D28E}"/>
              </a:ext>
            </a:extLst>
          </p:cNvPr>
          <p:cNvGrpSpPr/>
          <p:nvPr/>
        </p:nvGrpSpPr>
        <p:grpSpPr>
          <a:xfrm>
            <a:off x="1214438" y="4691063"/>
            <a:ext cx="619126" cy="654844"/>
            <a:chOff x="1214438" y="4691063"/>
            <a:chExt cx="619126" cy="654844"/>
          </a:xfrm>
        </p:grpSpPr>
        <p:sp>
          <p:nvSpPr>
            <p:cNvPr id="9" name="SMARTInkShape-9">
              <a:extLst>
                <a:ext uri="{FF2B5EF4-FFF2-40B4-BE49-F238E27FC236}">
                  <a16:creationId xmlns:a16="http://schemas.microsoft.com/office/drawing/2014/main" id="{2B183B72-DB91-40C6-B951-B23BCC46A6A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214438" y="4929188"/>
              <a:ext cx="250032" cy="416719"/>
            </a:xfrm>
            <a:custGeom>
              <a:avLst/>
              <a:gdLst/>
              <a:ahLst/>
              <a:cxnLst/>
              <a:rect l="0" t="0" r="0" b="0"/>
              <a:pathLst>
                <a:path w="250032" h="416719">
                  <a:moveTo>
                    <a:pt x="0" y="0"/>
                  </a:moveTo>
                  <a:lnTo>
                    <a:pt x="0" y="0"/>
                  </a:lnTo>
                  <a:lnTo>
                    <a:pt x="0" y="11760"/>
                  </a:lnTo>
                  <a:lnTo>
                    <a:pt x="11415" y="23318"/>
                  </a:lnTo>
                  <a:lnTo>
                    <a:pt x="11863" y="40340"/>
                  </a:lnTo>
                  <a:lnTo>
                    <a:pt x="13200" y="42768"/>
                  </a:lnTo>
                  <a:lnTo>
                    <a:pt x="15414" y="44387"/>
                  </a:lnTo>
                  <a:lnTo>
                    <a:pt x="18214" y="45466"/>
                  </a:lnTo>
                  <a:lnTo>
                    <a:pt x="20080" y="47509"/>
                  </a:lnTo>
                  <a:lnTo>
                    <a:pt x="22153" y="53306"/>
                  </a:lnTo>
                  <a:lnTo>
                    <a:pt x="24807" y="67806"/>
                  </a:lnTo>
                  <a:lnTo>
                    <a:pt x="31897" y="79475"/>
                  </a:lnTo>
                  <a:lnTo>
                    <a:pt x="35909" y="91310"/>
                  </a:lnTo>
                  <a:lnTo>
                    <a:pt x="78158" y="150582"/>
                  </a:lnTo>
                  <a:lnTo>
                    <a:pt x="85847" y="166642"/>
                  </a:lnTo>
                  <a:lnTo>
                    <a:pt x="134950" y="224601"/>
                  </a:lnTo>
                  <a:lnTo>
                    <a:pt x="151255" y="249295"/>
                  </a:lnTo>
                  <a:lnTo>
                    <a:pt x="154537" y="257641"/>
                  </a:lnTo>
                  <a:lnTo>
                    <a:pt x="187036" y="308820"/>
                  </a:lnTo>
                  <a:lnTo>
                    <a:pt x="190283" y="317170"/>
                  </a:lnTo>
                  <a:lnTo>
                    <a:pt x="198226" y="329308"/>
                  </a:lnTo>
                  <a:lnTo>
                    <a:pt x="202490" y="341283"/>
                  </a:lnTo>
                  <a:lnTo>
                    <a:pt x="222928" y="369092"/>
                  </a:lnTo>
                  <a:lnTo>
                    <a:pt x="225568" y="378647"/>
                  </a:lnTo>
                  <a:lnTo>
                    <a:pt x="236412" y="391044"/>
                  </a:lnTo>
                  <a:lnTo>
                    <a:pt x="238111" y="404652"/>
                  </a:lnTo>
                  <a:lnTo>
                    <a:pt x="238125" y="416717"/>
                  </a:lnTo>
                  <a:lnTo>
                    <a:pt x="250031" y="41671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SMARTInkShape-10">
              <a:extLst>
                <a:ext uri="{FF2B5EF4-FFF2-40B4-BE49-F238E27FC236}">
                  <a16:creationId xmlns:a16="http://schemas.microsoft.com/office/drawing/2014/main" id="{EE0461B6-5BF5-4C3D-96D9-AEAFC360024D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529047" y="4691063"/>
              <a:ext cx="304517" cy="357188"/>
            </a:xfrm>
            <a:custGeom>
              <a:avLst/>
              <a:gdLst/>
              <a:ahLst/>
              <a:cxnLst/>
              <a:rect l="0" t="0" r="0" b="0"/>
              <a:pathLst>
                <a:path w="304517" h="357188">
                  <a:moveTo>
                    <a:pt x="6859" y="0"/>
                  </a:moveTo>
                  <a:lnTo>
                    <a:pt x="6859" y="0"/>
                  </a:lnTo>
                  <a:lnTo>
                    <a:pt x="0" y="0"/>
                  </a:lnTo>
                  <a:lnTo>
                    <a:pt x="18266" y="0"/>
                  </a:lnTo>
                  <a:lnTo>
                    <a:pt x="18752" y="11415"/>
                  </a:lnTo>
                  <a:lnTo>
                    <a:pt x="29016" y="22114"/>
                  </a:lnTo>
                  <a:lnTo>
                    <a:pt x="36502" y="23309"/>
                  </a:lnTo>
                  <a:lnTo>
                    <a:pt x="38527" y="24800"/>
                  </a:lnTo>
                  <a:lnTo>
                    <a:pt x="40778" y="29983"/>
                  </a:lnTo>
                  <a:lnTo>
                    <a:pt x="42045" y="40340"/>
                  </a:lnTo>
                  <a:lnTo>
                    <a:pt x="43545" y="42768"/>
                  </a:lnTo>
                  <a:lnTo>
                    <a:pt x="45869" y="44387"/>
                  </a:lnTo>
                  <a:lnTo>
                    <a:pt x="51978" y="47509"/>
                  </a:lnTo>
                  <a:lnTo>
                    <a:pt x="70552" y="64007"/>
                  </a:lnTo>
                  <a:lnTo>
                    <a:pt x="74855" y="71663"/>
                  </a:lnTo>
                  <a:lnTo>
                    <a:pt x="78090" y="79474"/>
                  </a:lnTo>
                  <a:lnTo>
                    <a:pt x="110553" y="119064"/>
                  </a:lnTo>
                  <a:lnTo>
                    <a:pt x="113800" y="127000"/>
                  </a:lnTo>
                  <a:lnTo>
                    <a:pt x="146272" y="166687"/>
                  </a:lnTo>
                  <a:lnTo>
                    <a:pt x="149518" y="174625"/>
                  </a:lnTo>
                  <a:lnTo>
                    <a:pt x="181990" y="214312"/>
                  </a:lnTo>
                  <a:lnTo>
                    <a:pt x="185237" y="222250"/>
                  </a:lnTo>
                  <a:lnTo>
                    <a:pt x="193180" y="234156"/>
                  </a:lnTo>
                  <a:lnTo>
                    <a:pt x="195502" y="242093"/>
                  </a:lnTo>
                  <a:lnTo>
                    <a:pt x="197444" y="244739"/>
                  </a:lnTo>
                  <a:lnTo>
                    <a:pt x="200061" y="246503"/>
                  </a:lnTo>
                  <a:lnTo>
                    <a:pt x="206498" y="249786"/>
                  </a:lnTo>
                  <a:lnTo>
                    <a:pt x="213768" y="255654"/>
                  </a:lnTo>
                  <a:lnTo>
                    <a:pt x="217881" y="262673"/>
                  </a:lnTo>
                  <a:lnTo>
                    <a:pt x="221032" y="270202"/>
                  </a:lnTo>
                  <a:lnTo>
                    <a:pt x="267095" y="319766"/>
                  </a:lnTo>
                  <a:lnTo>
                    <a:pt x="268293" y="327284"/>
                  </a:lnTo>
                  <a:lnTo>
                    <a:pt x="269784" y="329314"/>
                  </a:lnTo>
                  <a:lnTo>
                    <a:pt x="279004" y="332840"/>
                  </a:lnTo>
                  <a:lnTo>
                    <a:pt x="279948" y="336665"/>
                  </a:lnTo>
                  <a:lnTo>
                    <a:pt x="280554" y="343579"/>
                  </a:lnTo>
                  <a:lnTo>
                    <a:pt x="281927" y="344146"/>
                  </a:lnTo>
                  <a:lnTo>
                    <a:pt x="292115" y="345237"/>
                  </a:lnTo>
                  <a:lnTo>
                    <a:pt x="292609" y="357187"/>
                  </a:lnTo>
                  <a:lnTo>
                    <a:pt x="304516" y="357187"/>
                  </a:lnTo>
                  <a:lnTo>
                    <a:pt x="292610" y="357187"/>
                  </a:lnTo>
                  <a:lnTo>
                    <a:pt x="304516" y="35718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" name="SMARTInkShape-Group12">
            <a:extLst>
              <a:ext uri="{FF2B5EF4-FFF2-40B4-BE49-F238E27FC236}">
                <a16:creationId xmlns:a16="http://schemas.microsoft.com/office/drawing/2014/main" id="{55A7C214-A818-4E7F-8529-20A7E098E027}"/>
              </a:ext>
            </a:extLst>
          </p:cNvPr>
          <p:cNvGrpSpPr/>
          <p:nvPr/>
        </p:nvGrpSpPr>
        <p:grpSpPr>
          <a:xfrm>
            <a:off x="2405063" y="4857750"/>
            <a:ext cx="47626" cy="59532"/>
            <a:chOff x="2405063" y="4857750"/>
            <a:chExt cx="47626" cy="59532"/>
          </a:xfrm>
        </p:grpSpPr>
        <p:sp>
          <p:nvSpPr>
            <p:cNvPr id="12" name="SMARTInkShape-11">
              <a:extLst>
                <a:ext uri="{FF2B5EF4-FFF2-40B4-BE49-F238E27FC236}">
                  <a16:creationId xmlns:a16="http://schemas.microsoft.com/office/drawing/2014/main" id="{624283D8-4741-4552-87F2-45B863D3F8F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405063" y="4857750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SMARTInkShape-12">
              <a:extLst>
                <a:ext uri="{FF2B5EF4-FFF2-40B4-BE49-F238E27FC236}">
                  <a16:creationId xmlns:a16="http://schemas.microsoft.com/office/drawing/2014/main" id="{64B73381-B197-415A-986E-EB221510680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405063" y="4917281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SMARTInkShape-13">
              <a:extLst>
                <a:ext uri="{FF2B5EF4-FFF2-40B4-BE49-F238E27FC236}">
                  <a16:creationId xmlns:a16="http://schemas.microsoft.com/office/drawing/2014/main" id="{61A31FCD-6C10-4ADA-8AB6-D64EC0BD1D98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2440781" y="4881563"/>
              <a:ext cx="11908" cy="1"/>
            </a:xfrm>
            <a:custGeom>
              <a:avLst/>
              <a:gdLst/>
              <a:ahLst/>
              <a:cxnLst/>
              <a:rect l="0" t="0" r="0" b="0"/>
              <a:pathLst>
                <a:path w="11908" h="1">
                  <a:moveTo>
                    <a:pt x="0" y="0"/>
                  </a:moveTo>
                  <a:lnTo>
                    <a:pt x="0" y="0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6" name="SMARTInkShape-14">
            <a:extLst>
              <a:ext uri="{FF2B5EF4-FFF2-40B4-BE49-F238E27FC236}">
                <a16:creationId xmlns:a16="http://schemas.microsoft.com/office/drawing/2014/main" id="{E91270DD-73D5-46BD-81AF-92C1502224E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45531" y="4881563"/>
            <a:ext cx="105502" cy="95247"/>
          </a:xfrm>
          <a:custGeom>
            <a:avLst/>
            <a:gdLst/>
            <a:ahLst/>
            <a:cxnLst/>
            <a:rect l="0" t="0" r="0" b="0"/>
            <a:pathLst>
              <a:path w="105502" h="95247">
                <a:moveTo>
                  <a:pt x="95250" y="11906"/>
                </a:moveTo>
                <a:lnTo>
                  <a:pt x="95250" y="11906"/>
                </a:lnTo>
                <a:lnTo>
                  <a:pt x="95250" y="30129"/>
                </a:lnTo>
                <a:lnTo>
                  <a:pt x="96573" y="31992"/>
                </a:lnTo>
                <a:lnTo>
                  <a:pt x="98778" y="33234"/>
                </a:lnTo>
                <a:lnTo>
                  <a:pt x="105501" y="35228"/>
                </a:lnTo>
                <a:lnTo>
                  <a:pt x="96760" y="35675"/>
                </a:lnTo>
                <a:lnTo>
                  <a:pt x="95921" y="39227"/>
                </a:lnTo>
                <a:lnTo>
                  <a:pt x="95250" y="59384"/>
                </a:lnTo>
                <a:lnTo>
                  <a:pt x="83489" y="71290"/>
                </a:lnTo>
                <a:lnTo>
                  <a:pt x="83344" y="83330"/>
                </a:lnTo>
                <a:lnTo>
                  <a:pt x="71481" y="83343"/>
                </a:lnTo>
                <a:lnTo>
                  <a:pt x="71442" y="93595"/>
                </a:lnTo>
                <a:lnTo>
                  <a:pt x="70117" y="94146"/>
                </a:lnTo>
                <a:lnTo>
                  <a:pt x="53254" y="95246"/>
                </a:lnTo>
                <a:lnTo>
                  <a:pt x="51378" y="93924"/>
                </a:lnTo>
                <a:lnTo>
                  <a:pt x="50127" y="91720"/>
                </a:lnTo>
                <a:lnTo>
                  <a:pt x="47626" y="83344"/>
                </a:lnTo>
                <a:lnTo>
                  <a:pt x="35719" y="83343"/>
                </a:lnTo>
                <a:lnTo>
                  <a:pt x="35719" y="77023"/>
                </a:lnTo>
                <a:lnTo>
                  <a:pt x="34396" y="75161"/>
                </a:lnTo>
                <a:lnTo>
                  <a:pt x="32191" y="73919"/>
                </a:lnTo>
                <a:lnTo>
                  <a:pt x="23856" y="71450"/>
                </a:lnTo>
                <a:lnTo>
                  <a:pt x="492" y="48116"/>
                </a:lnTo>
                <a:lnTo>
                  <a:pt x="0" y="5629"/>
                </a:lnTo>
                <a:lnTo>
                  <a:pt x="1323" y="3753"/>
                </a:lnTo>
                <a:lnTo>
                  <a:pt x="3528" y="2501"/>
                </a:lnTo>
                <a:lnTo>
                  <a:pt x="11863" y="12"/>
                </a:lnTo>
                <a:lnTo>
                  <a:pt x="45958" y="0"/>
                </a:lnTo>
                <a:lnTo>
                  <a:pt x="46513" y="1323"/>
                </a:lnTo>
                <a:lnTo>
                  <a:pt x="47131" y="6320"/>
                </a:lnTo>
                <a:lnTo>
                  <a:pt x="48619" y="8182"/>
                </a:lnTo>
                <a:lnTo>
                  <a:pt x="59028" y="11760"/>
                </a:lnTo>
                <a:lnTo>
                  <a:pt x="59487" y="22144"/>
                </a:lnTo>
                <a:lnTo>
                  <a:pt x="60825" y="22700"/>
                </a:lnTo>
                <a:lnTo>
                  <a:pt x="66382" y="23483"/>
                </a:lnTo>
                <a:lnTo>
                  <a:pt x="63458" y="23665"/>
                </a:lnTo>
                <a:lnTo>
                  <a:pt x="63472" y="25038"/>
                </a:lnTo>
                <a:lnTo>
                  <a:pt x="71050" y="35224"/>
                </a:lnTo>
                <a:lnTo>
                  <a:pt x="71438" y="69738"/>
                </a:lnTo>
                <a:lnTo>
                  <a:pt x="70115" y="70304"/>
                </a:lnTo>
                <a:lnTo>
                  <a:pt x="41318" y="71437"/>
                </a:lnTo>
                <a:lnTo>
                  <a:pt x="39452" y="70114"/>
                </a:lnTo>
                <a:lnTo>
                  <a:pt x="38207" y="67909"/>
                </a:lnTo>
                <a:lnTo>
                  <a:pt x="35762" y="59676"/>
                </a:lnTo>
                <a:lnTo>
                  <a:pt x="35732" y="53253"/>
                </a:lnTo>
                <a:lnTo>
                  <a:pt x="34405" y="51377"/>
                </a:lnTo>
                <a:lnTo>
                  <a:pt x="32197" y="50126"/>
                </a:lnTo>
                <a:lnTo>
                  <a:pt x="25469" y="48119"/>
                </a:lnTo>
                <a:lnTo>
                  <a:pt x="24549" y="44317"/>
                </a:lnTo>
                <a:lnTo>
                  <a:pt x="23826" y="29547"/>
                </a:lnTo>
                <a:lnTo>
                  <a:pt x="25144" y="27635"/>
                </a:lnTo>
                <a:lnTo>
                  <a:pt x="27346" y="26361"/>
                </a:lnTo>
                <a:lnTo>
                  <a:pt x="34065" y="24315"/>
                </a:lnTo>
                <a:lnTo>
                  <a:pt x="34984" y="20508"/>
                </a:lnTo>
                <a:lnTo>
                  <a:pt x="35574" y="13605"/>
                </a:lnTo>
                <a:lnTo>
                  <a:pt x="36945" y="13039"/>
                </a:lnTo>
                <a:lnTo>
                  <a:pt x="57382" y="11950"/>
                </a:lnTo>
                <a:lnTo>
                  <a:pt x="58099" y="10612"/>
                </a:lnTo>
                <a:lnTo>
                  <a:pt x="58895" y="5598"/>
                </a:lnTo>
                <a:lnTo>
                  <a:pt x="60430" y="3732"/>
                </a:lnTo>
                <a:lnTo>
                  <a:pt x="65663" y="1658"/>
                </a:lnTo>
                <a:lnTo>
                  <a:pt x="67588" y="2428"/>
                </a:lnTo>
                <a:lnTo>
                  <a:pt x="68871" y="4265"/>
                </a:lnTo>
                <a:lnTo>
                  <a:pt x="69727" y="6812"/>
                </a:lnTo>
                <a:lnTo>
                  <a:pt x="71620" y="8510"/>
                </a:lnTo>
                <a:lnTo>
                  <a:pt x="81539" y="11458"/>
                </a:lnTo>
                <a:lnTo>
                  <a:pt x="94713" y="11894"/>
                </a:lnTo>
                <a:lnTo>
                  <a:pt x="95250" y="45812"/>
                </a:lnTo>
                <a:lnTo>
                  <a:pt x="84999" y="57716"/>
                </a:lnTo>
                <a:lnTo>
                  <a:pt x="83834" y="65313"/>
                </a:lnTo>
                <a:lnTo>
                  <a:pt x="82348" y="67355"/>
                </a:lnTo>
                <a:lnTo>
                  <a:pt x="80034" y="68715"/>
                </a:lnTo>
                <a:lnTo>
                  <a:pt x="77169" y="69622"/>
                </a:lnTo>
                <a:lnTo>
                  <a:pt x="75258" y="71550"/>
                </a:lnTo>
                <a:lnTo>
                  <a:pt x="73136" y="77220"/>
                </a:lnTo>
                <a:lnTo>
                  <a:pt x="71247" y="79261"/>
                </a:lnTo>
                <a:lnTo>
                  <a:pt x="61336" y="82806"/>
                </a:lnTo>
                <a:lnTo>
                  <a:pt x="48163" y="83329"/>
                </a:lnTo>
                <a:lnTo>
                  <a:pt x="23813" y="59531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SMARTInkShape-Group14">
            <a:extLst>
              <a:ext uri="{FF2B5EF4-FFF2-40B4-BE49-F238E27FC236}">
                <a16:creationId xmlns:a16="http://schemas.microsoft.com/office/drawing/2014/main" id="{24AA7BCB-233E-4972-A6DD-74AD6E361A86}"/>
              </a:ext>
            </a:extLst>
          </p:cNvPr>
          <p:cNvGrpSpPr/>
          <p:nvPr/>
        </p:nvGrpSpPr>
        <p:grpSpPr>
          <a:xfrm>
            <a:off x="1964531" y="4536281"/>
            <a:ext cx="83345" cy="83345"/>
            <a:chOff x="1964531" y="4536281"/>
            <a:chExt cx="83345" cy="83345"/>
          </a:xfrm>
        </p:grpSpPr>
        <p:sp>
          <p:nvSpPr>
            <p:cNvPr id="17" name="SMARTInkShape-15">
              <a:extLst>
                <a:ext uri="{FF2B5EF4-FFF2-40B4-BE49-F238E27FC236}">
                  <a16:creationId xmlns:a16="http://schemas.microsoft.com/office/drawing/2014/main" id="{1B8B536E-FB3E-43CC-A4CC-08AFEABDB21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2024063" y="4536281"/>
              <a:ext cx="23813" cy="1"/>
            </a:xfrm>
            <a:custGeom>
              <a:avLst/>
              <a:gdLst/>
              <a:ahLst/>
              <a:cxnLst/>
              <a:rect l="0" t="0" r="0" b="0"/>
              <a:pathLst>
                <a:path w="23813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  <a:lnTo>
                    <a:pt x="1" y="0"/>
                  </a:lnTo>
                  <a:lnTo>
                    <a:pt x="23812" y="0"/>
                  </a:lnTo>
                  <a:lnTo>
                    <a:pt x="11907" y="0"/>
                  </a:lnTo>
                  <a:lnTo>
                    <a:pt x="23812" y="0"/>
                  </a:lnTo>
                  <a:lnTo>
                    <a:pt x="11907" y="0"/>
                  </a:lnTo>
                  <a:lnTo>
                    <a:pt x="23812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SMARTInkShape-16">
              <a:extLst>
                <a:ext uri="{FF2B5EF4-FFF2-40B4-BE49-F238E27FC236}">
                  <a16:creationId xmlns:a16="http://schemas.microsoft.com/office/drawing/2014/main" id="{A11606F6-1BF1-4A94-8C4C-41B143FC0D3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964531" y="4619625"/>
              <a:ext cx="11908" cy="1"/>
            </a:xfrm>
            <a:custGeom>
              <a:avLst/>
              <a:gdLst/>
              <a:ahLst/>
              <a:cxnLst/>
              <a:rect l="0" t="0" r="0" b="0"/>
              <a:pathLst>
                <a:path w="11908" h="1">
                  <a:moveTo>
                    <a:pt x="0" y="0"/>
                  </a:moveTo>
                  <a:lnTo>
                    <a:pt x="0" y="0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SMARTInkShape-17">
              <a:extLst>
                <a:ext uri="{FF2B5EF4-FFF2-40B4-BE49-F238E27FC236}">
                  <a16:creationId xmlns:a16="http://schemas.microsoft.com/office/drawing/2014/main" id="{9A6374FB-910E-4C23-BDA8-52E9009A101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988344" y="4619625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SMARTInkShape-18">
            <a:extLst>
              <a:ext uri="{FF2B5EF4-FFF2-40B4-BE49-F238E27FC236}">
                <a16:creationId xmlns:a16="http://schemas.microsoft.com/office/drawing/2014/main" id="{2E6E9188-C161-4861-A1D7-AE78385CEA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88344" y="4619625"/>
            <a:ext cx="404813" cy="261939"/>
          </a:xfrm>
          <a:custGeom>
            <a:avLst/>
            <a:gdLst/>
            <a:ahLst/>
            <a:cxnLst/>
            <a:rect l="0" t="0" r="0" b="0"/>
            <a:pathLst>
              <a:path w="404813" h="261939">
                <a:moveTo>
                  <a:pt x="11906" y="0"/>
                </a:moveTo>
                <a:lnTo>
                  <a:pt x="11906" y="0"/>
                </a:lnTo>
                <a:lnTo>
                  <a:pt x="0" y="0"/>
                </a:lnTo>
                <a:lnTo>
                  <a:pt x="22157" y="0"/>
                </a:lnTo>
                <a:lnTo>
                  <a:pt x="35561" y="11761"/>
                </a:lnTo>
                <a:lnTo>
                  <a:pt x="47478" y="11905"/>
                </a:lnTo>
                <a:lnTo>
                  <a:pt x="59488" y="23769"/>
                </a:lnTo>
                <a:lnTo>
                  <a:pt x="71424" y="23813"/>
                </a:lnTo>
                <a:lnTo>
                  <a:pt x="83343" y="35718"/>
                </a:lnTo>
                <a:lnTo>
                  <a:pt x="89664" y="35718"/>
                </a:lnTo>
                <a:lnTo>
                  <a:pt x="91526" y="37041"/>
                </a:lnTo>
                <a:lnTo>
                  <a:pt x="92767" y="39246"/>
                </a:lnTo>
                <a:lnTo>
                  <a:pt x="95207" y="47480"/>
                </a:lnTo>
                <a:lnTo>
                  <a:pt x="105497" y="47612"/>
                </a:lnTo>
                <a:lnTo>
                  <a:pt x="106050" y="48940"/>
                </a:lnTo>
                <a:lnTo>
                  <a:pt x="107113" y="59040"/>
                </a:lnTo>
                <a:lnTo>
                  <a:pt x="119019" y="59530"/>
                </a:lnTo>
                <a:lnTo>
                  <a:pt x="119049" y="65851"/>
                </a:lnTo>
                <a:lnTo>
                  <a:pt x="120377" y="67713"/>
                </a:lnTo>
                <a:lnTo>
                  <a:pt x="122584" y="68955"/>
                </a:lnTo>
                <a:lnTo>
                  <a:pt x="130823" y="71394"/>
                </a:lnTo>
                <a:lnTo>
                  <a:pt x="130968" y="83198"/>
                </a:lnTo>
                <a:lnTo>
                  <a:pt x="141220" y="83331"/>
                </a:lnTo>
                <a:lnTo>
                  <a:pt x="141771" y="84658"/>
                </a:lnTo>
                <a:lnTo>
                  <a:pt x="142832" y="94759"/>
                </a:lnTo>
                <a:lnTo>
                  <a:pt x="154290" y="95237"/>
                </a:lnTo>
                <a:lnTo>
                  <a:pt x="154777" y="107011"/>
                </a:lnTo>
                <a:lnTo>
                  <a:pt x="161101" y="107113"/>
                </a:lnTo>
                <a:lnTo>
                  <a:pt x="162963" y="108450"/>
                </a:lnTo>
                <a:lnTo>
                  <a:pt x="166659" y="118966"/>
                </a:lnTo>
                <a:lnTo>
                  <a:pt x="166674" y="119019"/>
                </a:lnTo>
                <a:lnTo>
                  <a:pt x="176937" y="119059"/>
                </a:lnTo>
                <a:lnTo>
                  <a:pt x="177489" y="120383"/>
                </a:lnTo>
                <a:lnTo>
                  <a:pt x="178448" y="129313"/>
                </a:lnTo>
                <a:lnTo>
                  <a:pt x="182057" y="130233"/>
                </a:lnTo>
                <a:lnTo>
                  <a:pt x="190456" y="130965"/>
                </a:lnTo>
                <a:lnTo>
                  <a:pt x="190487" y="137289"/>
                </a:lnTo>
                <a:lnTo>
                  <a:pt x="191814" y="139150"/>
                </a:lnTo>
                <a:lnTo>
                  <a:pt x="194022" y="140392"/>
                </a:lnTo>
                <a:lnTo>
                  <a:pt x="202363" y="142862"/>
                </a:lnTo>
                <a:lnTo>
                  <a:pt x="212653" y="153125"/>
                </a:lnTo>
                <a:lnTo>
                  <a:pt x="225685" y="154738"/>
                </a:lnTo>
                <a:lnTo>
                  <a:pt x="226172" y="165029"/>
                </a:lnTo>
                <a:lnTo>
                  <a:pt x="227510" y="165582"/>
                </a:lnTo>
                <a:lnTo>
                  <a:pt x="237979" y="166675"/>
                </a:lnTo>
                <a:lnTo>
                  <a:pt x="238121" y="178103"/>
                </a:lnTo>
                <a:lnTo>
                  <a:pt x="249988" y="178593"/>
                </a:lnTo>
                <a:lnTo>
                  <a:pt x="261446" y="190010"/>
                </a:lnTo>
                <a:lnTo>
                  <a:pt x="273799" y="190499"/>
                </a:lnTo>
                <a:lnTo>
                  <a:pt x="285258" y="201916"/>
                </a:lnTo>
                <a:lnTo>
                  <a:pt x="319801" y="202406"/>
                </a:lnTo>
                <a:lnTo>
                  <a:pt x="320357" y="203729"/>
                </a:lnTo>
                <a:lnTo>
                  <a:pt x="321425" y="213822"/>
                </a:lnTo>
                <a:lnTo>
                  <a:pt x="345238" y="214313"/>
                </a:lnTo>
                <a:lnTo>
                  <a:pt x="345277" y="224564"/>
                </a:lnTo>
                <a:lnTo>
                  <a:pt x="346601" y="225115"/>
                </a:lnTo>
                <a:lnTo>
                  <a:pt x="369081" y="226219"/>
                </a:lnTo>
                <a:lnTo>
                  <a:pt x="369093" y="236470"/>
                </a:lnTo>
                <a:lnTo>
                  <a:pt x="370416" y="237022"/>
                </a:lnTo>
                <a:lnTo>
                  <a:pt x="381000" y="238125"/>
                </a:lnTo>
                <a:lnTo>
                  <a:pt x="392906" y="250031"/>
                </a:lnTo>
                <a:lnTo>
                  <a:pt x="392906" y="261937"/>
                </a:lnTo>
                <a:lnTo>
                  <a:pt x="404812" y="26193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SMARTInkShape-19">
            <a:extLst>
              <a:ext uri="{FF2B5EF4-FFF2-40B4-BE49-F238E27FC236}">
                <a16:creationId xmlns:a16="http://schemas.microsoft.com/office/drawing/2014/main" id="{6E839B7E-FB53-4DE0-A665-466F3065A64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428875" y="4845844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11906" y="0"/>
                </a:moveTo>
                <a:lnTo>
                  <a:pt x="11906" y="0"/>
                </a:lnTo>
                <a:lnTo>
                  <a:pt x="1" y="0"/>
                </a:lnTo>
                <a:lnTo>
                  <a:pt x="11906" y="0"/>
                </a:lnTo>
                <a:lnTo>
                  <a:pt x="1" y="0"/>
                </a:lnTo>
                <a:lnTo>
                  <a:pt x="11906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MARTInkShape-20">
            <a:extLst>
              <a:ext uri="{FF2B5EF4-FFF2-40B4-BE49-F238E27FC236}">
                <a16:creationId xmlns:a16="http://schemas.microsoft.com/office/drawing/2014/main" id="{A8611177-0A61-4142-AF27-D9744DB0CFE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107449" y="4619625"/>
            <a:ext cx="369052" cy="345282"/>
          </a:xfrm>
          <a:custGeom>
            <a:avLst/>
            <a:gdLst/>
            <a:ahLst/>
            <a:cxnLst/>
            <a:rect l="0" t="0" r="0" b="0"/>
            <a:pathLst>
              <a:path w="369052" h="345282">
                <a:moveTo>
                  <a:pt x="238082" y="309563"/>
                </a:moveTo>
                <a:lnTo>
                  <a:pt x="238082" y="309563"/>
                </a:lnTo>
                <a:lnTo>
                  <a:pt x="226180" y="297660"/>
                </a:lnTo>
                <a:lnTo>
                  <a:pt x="202376" y="297656"/>
                </a:lnTo>
                <a:lnTo>
                  <a:pt x="214270" y="297656"/>
                </a:lnTo>
                <a:lnTo>
                  <a:pt x="190457" y="297656"/>
                </a:lnTo>
                <a:lnTo>
                  <a:pt x="190457" y="291336"/>
                </a:lnTo>
                <a:lnTo>
                  <a:pt x="189134" y="289474"/>
                </a:lnTo>
                <a:lnTo>
                  <a:pt x="186930" y="288232"/>
                </a:lnTo>
                <a:lnTo>
                  <a:pt x="178696" y="285793"/>
                </a:lnTo>
                <a:lnTo>
                  <a:pt x="119169" y="285750"/>
                </a:lnTo>
                <a:lnTo>
                  <a:pt x="59647" y="285750"/>
                </a:lnTo>
                <a:lnTo>
                  <a:pt x="175" y="285750"/>
                </a:lnTo>
                <a:lnTo>
                  <a:pt x="0" y="285750"/>
                </a:lnTo>
                <a:lnTo>
                  <a:pt x="11863" y="285750"/>
                </a:lnTo>
                <a:lnTo>
                  <a:pt x="23624" y="273989"/>
                </a:lnTo>
                <a:lnTo>
                  <a:pt x="82798" y="273844"/>
                </a:lnTo>
                <a:lnTo>
                  <a:pt x="125296" y="273844"/>
                </a:lnTo>
                <a:lnTo>
                  <a:pt x="127173" y="275167"/>
                </a:lnTo>
                <a:lnTo>
                  <a:pt x="128424" y="277371"/>
                </a:lnTo>
                <a:lnTo>
                  <a:pt x="130780" y="285259"/>
                </a:lnTo>
                <a:lnTo>
                  <a:pt x="161046" y="285750"/>
                </a:lnTo>
                <a:lnTo>
                  <a:pt x="162912" y="287073"/>
                </a:lnTo>
                <a:lnTo>
                  <a:pt x="164156" y="289278"/>
                </a:lnTo>
                <a:lnTo>
                  <a:pt x="166153" y="296001"/>
                </a:lnTo>
                <a:lnTo>
                  <a:pt x="169954" y="296920"/>
                </a:lnTo>
                <a:lnTo>
                  <a:pt x="212602" y="297656"/>
                </a:lnTo>
                <a:lnTo>
                  <a:pt x="213158" y="298979"/>
                </a:lnTo>
                <a:lnTo>
                  <a:pt x="214226" y="309072"/>
                </a:lnTo>
                <a:lnTo>
                  <a:pt x="249485" y="309563"/>
                </a:lnTo>
                <a:lnTo>
                  <a:pt x="249839" y="315883"/>
                </a:lnTo>
                <a:lnTo>
                  <a:pt x="251212" y="317745"/>
                </a:lnTo>
                <a:lnTo>
                  <a:pt x="261400" y="321323"/>
                </a:lnTo>
                <a:lnTo>
                  <a:pt x="297123" y="321469"/>
                </a:lnTo>
                <a:lnTo>
                  <a:pt x="309371" y="333230"/>
                </a:lnTo>
                <a:lnTo>
                  <a:pt x="333332" y="333375"/>
                </a:lnTo>
                <a:lnTo>
                  <a:pt x="345093" y="345136"/>
                </a:lnTo>
                <a:lnTo>
                  <a:pt x="369051" y="345281"/>
                </a:lnTo>
                <a:lnTo>
                  <a:pt x="357146" y="345281"/>
                </a:lnTo>
                <a:lnTo>
                  <a:pt x="367396" y="345281"/>
                </a:lnTo>
                <a:lnTo>
                  <a:pt x="358655" y="345281"/>
                </a:lnTo>
                <a:lnTo>
                  <a:pt x="357816" y="341754"/>
                </a:lnTo>
                <a:lnTo>
                  <a:pt x="357146" y="315306"/>
                </a:lnTo>
                <a:lnTo>
                  <a:pt x="358468" y="313392"/>
                </a:lnTo>
                <a:lnTo>
                  <a:pt x="360673" y="312115"/>
                </a:lnTo>
                <a:lnTo>
                  <a:pt x="363466" y="311264"/>
                </a:lnTo>
                <a:lnTo>
                  <a:pt x="364004" y="309374"/>
                </a:lnTo>
                <a:lnTo>
                  <a:pt x="357921" y="297536"/>
                </a:lnTo>
                <a:lnTo>
                  <a:pt x="357145" y="245528"/>
                </a:lnTo>
                <a:lnTo>
                  <a:pt x="355822" y="243060"/>
                </a:lnTo>
                <a:lnTo>
                  <a:pt x="353617" y="241415"/>
                </a:lnTo>
                <a:lnTo>
                  <a:pt x="350824" y="240319"/>
                </a:lnTo>
                <a:lnTo>
                  <a:pt x="348962" y="238265"/>
                </a:lnTo>
                <a:lnTo>
                  <a:pt x="346894" y="232454"/>
                </a:lnTo>
                <a:lnTo>
                  <a:pt x="345239" y="176027"/>
                </a:lnTo>
                <a:lnTo>
                  <a:pt x="345239" y="172914"/>
                </a:lnTo>
                <a:lnTo>
                  <a:pt x="346561" y="170839"/>
                </a:lnTo>
                <a:lnTo>
                  <a:pt x="348767" y="169455"/>
                </a:lnTo>
                <a:lnTo>
                  <a:pt x="351559" y="168532"/>
                </a:lnTo>
                <a:lnTo>
                  <a:pt x="353421" y="166594"/>
                </a:lnTo>
                <a:lnTo>
                  <a:pt x="355490" y="160913"/>
                </a:lnTo>
                <a:lnTo>
                  <a:pt x="357145" y="104434"/>
                </a:lnTo>
                <a:lnTo>
                  <a:pt x="357145" y="48116"/>
                </a:lnTo>
                <a:lnTo>
                  <a:pt x="350824" y="47771"/>
                </a:lnTo>
                <a:lnTo>
                  <a:pt x="348962" y="46399"/>
                </a:lnTo>
                <a:lnTo>
                  <a:pt x="345384" y="36213"/>
                </a:lnTo>
                <a:lnTo>
                  <a:pt x="345239" y="23826"/>
                </a:lnTo>
                <a:lnTo>
                  <a:pt x="357102" y="11949"/>
                </a:lnTo>
                <a:lnTo>
                  <a:pt x="357144" y="146"/>
                </a:lnTo>
                <a:lnTo>
                  <a:pt x="350285" y="29"/>
                </a:lnTo>
                <a:lnTo>
                  <a:pt x="357145" y="0"/>
                </a:lnTo>
                <a:lnTo>
                  <a:pt x="345239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0" name="SMARTInkShape-Group29">
            <a:extLst>
              <a:ext uri="{FF2B5EF4-FFF2-40B4-BE49-F238E27FC236}">
                <a16:creationId xmlns:a16="http://schemas.microsoft.com/office/drawing/2014/main" id="{6F73675C-7039-40AE-803C-4F2C661FED0F}"/>
              </a:ext>
            </a:extLst>
          </p:cNvPr>
          <p:cNvGrpSpPr/>
          <p:nvPr/>
        </p:nvGrpSpPr>
        <p:grpSpPr>
          <a:xfrm>
            <a:off x="5941219" y="2345638"/>
            <a:ext cx="762001" cy="1000019"/>
            <a:chOff x="5941219" y="2345638"/>
            <a:chExt cx="762001" cy="1000019"/>
          </a:xfrm>
        </p:grpSpPr>
        <p:sp>
          <p:nvSpPr>
            <p:cNvPr id="24" name="SMARTInkShape-21">
              <a:extLst>
                <a:ext uri="{FF2B5EF4-FFF2-40B4-BE49-F238E27FC236}">
                  <a16:creationId xmlns:a16="http://schemas.microsoft.com/office/drawing/2014/main" id="{1C0238FC-8FC1-4F09-BB77-599D371910A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381750" y="3048000"/>
              <a:ext cx="250032" cy="1"/>
            </a:xfrm>
            <a:custGeom>
              <a:avLst/>
              <a:gdLst/>
              <a:ahLst/>
              <a:cxnLst/>
              <a:rect l="0" t="0" r="0" b="0"/>
              <a:pathLst>
                <a:path w="250032" h="1">
                  <a:moveTo>
                    <a:pt x="0" y="0"/>
                  </a:moveTo>
                  <a:lnTo>
                    <a:pt x="0" y="0"/>
                  </a:lnTo>
                  <a:lnTo>
                    <a:pt x="56142" y="0"/>
                  </a:lnTo>
                  <a:lnTo>
                    <a:pt x="115271" y="0"/>
                  </a:lnTo>
                  <a:lnTo>
                    <a:pt x="169055" y="0"/>
                  </a:lnTo>
                  <a:lnTo>
                    <a:pt x="223003" y="0"/>
                  </a:lnTo>
                  <a:lnTo>
                    <a:pt x="250031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SMARTInkShape-22">
              <a:extLst>
                <a:ext uri="{FF2B5EF4-FFF2-40B4-BE49-F238E27FC236}">
                  <a16:creationId xmlns:a16="http://schemas.microsoft.com/office/drawing/2014/main" id="{746CE783-1596-4118-B71D-927A1707F63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417469" y="2905125"/>
              <a:ext cx="285751" cy="11907"/>
            </a:xfrm>
            <a:custGeom>
              <a:avLst/>
              <a:gdLst/>
              <a:ahLst/>
              <a:cxnLst/>
              <a:rect l="0" t="0" r="0" b="0"/>
              <a:pathLst>
                <a:path w="285751" h="11907">
                  <a:moveTo>
                    <a:pt x="0" y="11906"/>
                  </a:moveTo>
                  <a:lnTo>
                    <a:pt x="0" y="11906"/>
                  </a:lnTo>
                  <a:lnTo>
                    <a:pt x="16572" y="11906"/>
                  </a:lnTo>
                  <a:lnTo>
                    <a:pt x="18985" y="10583"/>
                  </a:lnTo>
                  <a:lnTo>
                    <a:pt x="20595" y="8378"/>
                  </a:lnTo>
                  <a:lnTo>
                    <a:pt x="21667" y="5586"/>
                  </a:lnTo>
                  <a:lnTo>
                    <a:pt x="23705" y="3724"/>
                  </a:lnTo>
                  <a:lnTo>
                    <a:pt x="29497" y="1655"/>
                  </a:lnTo>
                  <a:lnTo>
                    <a:pt x="88113" y="9"/>
                  </a:lnTo>
                  <a:lnTo>
                    <a:pt x="142922" y="0"/>
                  </a:lnTo>
                  <a:lnTo>
                    <a:pt x="198440" y="0"/>
                  </a:lnTo>
                  <a:lnTo>
                    <a:pt x="247533" y="0"/>
                  </a:lnTo>
                  <a:lnTo>
                    <a:pt x="28575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SMARTInkShape-23">
              <a:extLst>
                <a:ext uri="{FF2B5EF4-FFF2-40B4-BE49-F238E27FC236}">
                  <a16:creationId xmlns:a16="http://schemas.microsoft.com/office/drawing/2014/main" id="{69F1E068-B717-4244-8BF7-A465DA74865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41219" y="2738438"/>
              <a:ext cx="23813" cy="416719"/>
            </a:xfrm>
            <a:custGeom>
              <a:avLst/>
              <a:gdLst/>
              <a:ahLst/>
              <a:cxnLst/>
              <a:rect l="0" t="0" r="0" b="0"/>
              <a:pathLst>
                <a:path w="23813" h="416719">
                  <a:moveTo>
                    <a:pt x="23812" y="0"/>
                  </a:moveTo>
                  <a:lnTo>
                    <a:pt x="23812" y="0"/>
                  </a:lnTo>
                  <a:lnTo>
                    <a:pt x="23812" y="57075"/>
                  </a:lnTo>
                  <a:lnTo>
                    <a:pt x="23812" y="61863"/>
                  </a:lnTo>
                  <a:lnTo>
                    <a:pt x="20285" y="70710"/>
                  </a:lnTo>
                  <a:lnTo>
                    <a:pt x="13561" y="80848"/>
                  </a:lnTo>
                  <a:lnTo>
                    <a:pt x="12003" y="134617"/>
                  </a:lnTo>
                  <a:lnTo>
                    <a:pt x="11915" y="190716"/>
                  </a:lnTo>
                  <a:lnTo>
                    <a:pt x="11907" y="249946"/>
                  </a:lnTo>
                  <a:lnTo>
                    <a:pt x="10584" y="276611"/>
                  </a:lnTo>
                  <a:lnTo>
                    <a:pt x="736" y="333304"/>
                  </a:lnTo>
                  <a:lnTo>
                    <a:pt x="96" y="388095"/>
                  </a:lnTo>
                  <a:lnTo>
                    <a:pt x="0" y="41671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SMARTInkShape-24">
              <a:extLst>
                <a:ext uri="{FF2B5EF4-FFF2-40B4-BE49-F238E27FC236}">
                  <a16:creationId xmlns:a16="http://schemas.microsoft.com/office/drawing/2014/main" id="{0ADA624F-22CE-4982-9070-5CB6043A186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965031" y="2536031"/>
              <a:ext cx="23814" cy="809626"/>
            </a:xfrm>
            <a:custGeom>
              <a:avLst/>
              <a:gdLst/>
              <a:ahLst/>
              <a:cxnLst/>
              <a:rect l="0" t="0" r="0" b="0"/>
              <a:pathLst>
                <a:path w="23814" h="809626">
                  <a:moveTo>
                    <a:pt x="11907" y="0"/>
                  </a:moveTo>
                  <a:lnTo>
                    <a:pt x="11907" y="0"/>
                  </a:lnTo>
                  <a:lnTo>
                    <a:pt x="11907" y="55672"/>
                  </a:lnTo>
                  <a:lnTo>
                    <a:pt x="11907" y="109951"/>
                  </a:lnTo>
                  <a:lnTo>
                    <a:pt x="11907" y="162883"/>
                  </a:lnTo>
                  <a:lnTo>
                    <a:pt x="1655" y="216679"/>
                  </a:lnTo>
                  <a:lnTo>
                    <a:pt x="146" y="269386"/>
                  </a:lnTo>
                  <a:lnTo>
                    <a:pt x="20" y="322450"/>
                  </a:lnTo>
                  <a:lnTo>
                    <a:pt x="3" y="381129"/>
                  </a:lnTo>
                  <a:lnTo>
                    <a:pt x="1" y="440549"/>
                  </a:lnTo>
                  <a:lnTo>
                    <a:pt x="0" y="496537"/>
                  </a:lnTo>
                  <a:lnTo>
                    <a:pt x="0" y="548792"/>
                  </a:lnTo>
                  <a:lnTo>
                    <a:pt x="0" y="601044"/>
                  </a:lnTo>
                  <a:lnTo>
                    <a:pt x="0" y="652071"/>
                  </a:lnTo>
                  <a:lnTo>
                    <a:pt x="1323" y="669487"/>
                  </a:lnTo>
                  <a:lnTo>
                    <a:pt x="11171" y="726209"/>
                  </a:lnTo>
                  <a:lnTo>
                    <a:pt x="15416" y="780651"/>
                  </a:lnTo>
                  <a:lnTo>
                    <a:pt x="23813" y="80962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SMARTInkShape-25">
              <a:extLst>
                <a:ext uri="{FF2B5EF4-FFF2-40B4-BE49-F238E27FC236}">
                  <a16:creationId xmlns:a16="http://schemas.microsoft.com/office/drawing/2014/main" id="{2DEF0AF1-6408-4EB2-8DAB-B10462E7A75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76938" y="2345638"/>
              <a:ext cx="535230" cy="511863"/>
            </a:xfrm>
            <a:custGeom>
              <a:avLst/>
              <a:gdLst/>
              <a:ahLst/>
              <a:cxnLst/>
              <a:rect l="0" t="0" r="0" b="0"/>
              <a:pathLst>
                <a:path w="535230" h="511863">
                  <a:moveTo>
                    <a:pt x="0" y="107050"/>
                  </a:moveTo>
                  <a:lnTo>
                    <a:pt x="0" y="107050"/>
                  </a:lnTo>
                  <a:lnTo>
                    <a:pt x="0" y="96798"/>
                  </a:lnTo>
                  <a:lnTo>
                    <a:pt x="40328" y="54816"/>
                  </a:lnTo>
                  <a:lnTo>
                    <a:pt x="78309" y="28960"/>
                  </a:lnTo>
                  <a:lnTo>
                    <a:pt x="120044" y="14590"/>
                  </a:lnTo>
                  <a:lnTo>
                    <a:pt x="134051" y="11717"/>
                  </a:lnTo>
                  <a:lnTo>
                    <a:pt x="150696" y="3984"/>
                  </a:lnTo>
                  <a:lnTo>
                    <a:pt x="210199" y="0"/>
                  </a:lnTo>
                  <a:lnTo>
                    <a:pt x="254335" y="1225"/>
                  </a:lnTo>
                  <a:lnTo>
                    <a:pt x="309582" y="14592"/>
                  </a:lnTo>
                  <a:lnTo>
                    <a:pt x="365126" y="39744"/>
                  </a:lnTo>
                  <a:lnTo>
                    <a:pt x="417454" y="74865"/>
                  </a:lnTo>
                  <a:lnTo>
                    <a:pt x="437221" y="96190"/>
                  </a:lnTo>
                  <a:lnTo>
                    <a:pt x="448320" y="110161"/>
                  </a:lnTo>
                  <a:lnTo>
                    <a:pt x="473476" y="133437"/>
                  </a:lnTo>
                  <a:lnTo>
                    <a:pt x="503868" y="186575"/>
                  </a:lnTo>
                  <a:lnTo>
                    <a:pt x="518551" y="218204"/>
                  </a:lnTo>
                  <a:lnTo>
                    <a:pt x="532986" y="273739"/>
                  </a:lnTo>
                  <a:lnTo>
                    <a:pt x="535229" y="299167"/>
                  </a:lnTo>
                  <a:lnTo>
                    <a:pt x="521061" y="357299"/>
                  </a:lnTo>
                  <a:lnTo>
                    <a:pt x="511135" y="377430"/>
                  </a:lnTo>
                  <a:lnTo>
                    <a:pt x="462015" y="430772"/>
                  </a:lnTo>
                  <a:lnTo>
                    <a:pt x="404567" y="464170"/>
                  </a:lnTo>
                  <a:lnTo>
                    <a:pt x="387505" y="470822"/>
                  </a:lnTo>
                  <a:lnTo>
                    <a:pt x="351270" y="478620"/>
                  </a:lnTo>
                  <a:lnTo>
                    <a:pt x="345305" y="481763"/>
                  </a:lnTo>
                  <a:lnTo>
                    <a:pt x="299619" y="487222"/>
                  </a:lnTo>
                  <a:lnTo>
                    <a:pt x="282653" y="489004"/>
                  </a:lnTo>
                  <a:lnTo>
                    <a:pt x="229797" y="499199"/>
                  </a:lnTo>
                  <a:lnTo>
                    <a:pt x="174299" y="501249"/>
                  </a:lnTo>
                  <a:lnTo>
                    <a:pt x="127684" y="511371"/>
                  </a:lnTo>
                  <a:lnTo>
                    <a:pt x="71437" y="51186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SMARTInkShape-26">
              <a:extLst>
                <a:ext uri="{FF2B5EF4-FFF2-40B4-BE49-F238E27FC236}">
                  <a16:creationId xmlns:a16="http://schemas.microsoft.com/office/drawing/2014/main" id="{CE6DF779-A993-4DA8-AF17-10A899E42052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953125" y="2583656"/>
              <a:ext cx="11907" cy="35720"/>
            </a:xfrm>
            <a:custGeom>
              <a:avLst/>
              <a:gdLst/>
              <a:ahLst/>
              <a:cxnLst/>
              <a:rect l="0" t="0" r="0" b="0"/>
              <a:pathLst>
                <a:path w="11907" h="35720">
                  <a:moveTo>
                    <a:pt x="0" y="0"/>
                  </a:moveTo>
                  <a:lnTo>
                    <a:pt x="0" y="0"/>
                  </a:lnTo>
                  <a:lnTo>
                    <a:pt x="10251" y="10252"/>
                  </a:lnTo>
                  <a:lnTo>
                    <a:pt x="11416" y="17737"/>
                  </a:lnTo>
                  <a:lnTo>
                    <a:pt x="11906" y="3571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1" name="SMARTInkShape-27">
            <a:extLst>
              <a:ext uri="{FF2B5EF4-FFF2-40B4-BE49-F238E27FC236}">
                <a16:creationId xmlns:a16="http://schemas.microsoft.com/office/drawing/2014/main" id="{B1EDEEAA-2784-46C6-9D00-62DEC6F6CDC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929438" y="2214566"/>
            <a:ext cx="321469" cy="1785935"/>
          </a:xfrm>
          <a:custGeom>
            <a:avLst/>
            <a:gdLst/>
            <a:ahLst/>
            <a:cxnLst/>
            <a:rect l="0" t="0" r="0" b="0"/>
            <a:pathLst>
              <a:path w="321469" h="1785935">
                <a:moveTo>
                  <a:pt x="226218" y="35715"/>
                </a:moveTo>
                <a:lnTo>
                  <a:pt x="226218" y="35715"/>
                </a:lnTo>
                <a:lnTo>
                  <a:pt x="214803" y="35715"/>
                </a:lnTo>
                <a:lnTo>
                  <a:pt x="202909" y="24299"/>
                </a:lnTo>
                <a:lnTo>
                  <a:pt x="185878" y="23852"/>
                </a:lnTo>
                <a:lnTo>
                  <a:pt x="178303" y="20300"/>
                </a:lnTo>
                <a:lnTo>
                  <a:pt x="168981" y="13562"/>
                </a:lnTo>
                <a:lnTo>
                  <a:pt x="157635" y="12230"/>
                </a:lnTo>
                <a:lnTo>
                  <a:pt x="121401" y="11906"/>
                </a:lnTo>
                <a:lnTo>
                  <a:pt x="107707" y="487"/>
                </a:lnTo>
                <a:lnTo>
                  <a:pt x="95399" y="0"/>
                </a:lnTo>
                <a:lnTo>
                  <a:pt x="95250" y="55591"/>
                </a:lnTo>
                <a:lnTo>
                  <a:pt x="95250" y="63511"/>
                </a:lnTo>
                <a:lnTo>
                  <a:pt x="102109" y="88880"/>
                </a:lnTo>
                <a:lnTo>
                  <a:pt x="95767" y="146491"/>
                </a:lnTo>
                <a:lnTo>
                  <a:pt x="95294" y="205203"/>
                </a:lnTo>
                <a:lnTo>
                  <a:pt x="95256" y="255443"/>
                </a:lnTo>
                <a:lnTo>
                  <a:pt x="95251" y="307885"/>
                </a:lnTo>
                <a:lnTo>
                  <a:pt x="95250" y="356853"/>
                </a:lnTo>
                <a:lnTo>
                  <a:pt x="87067" y="412926"/>
                </a:lnTo>
                <a:lnTo>
                  <a:pt x="84080" y="467120"/>
                </a:lnTo>
                <a:lnTo>
                  <a:pt x="83489" y="522069"/>
                </a:lnTo>
                <a:lnTo>
                  <a:pt x="83372" y="580646"/>
                </a:lnTo>
                <a:lnTo>
                  <a:pt x="82029" y="627418"/>
                </a:lnTo>
                <a:lnTo>
                  <a:pt x="75164" y="673467"/>
                </a:lnTo>
                <a:lnTo>
                  <a:pt x="72173" y="728781"/>
                </a:lnTo>
                <a:lnTo>
                  <a:pt x="71656" y="774645"/>
                </a:lnTo>
                <a:lnTo>
                  <a:pt x="65160" y="831229"/>
                </a:lnTo>
                <a:lnTo>
                  <a:pt x="60643" y="881946"/>
                </a:lnTo>
                <a:lnTo>
                  <a:pt x="59751" y="938021"/>
                </a:lnTo>
                <a:lnTo>
                  <a:pt x="59574" y="987708"/>
                </a:lnTo>
                <a:lnTo>
                  <a:pt x="56008" y="1038256"/>
                </a:lnTo>
                <a:lnTo>
                  <a:pt x="48728" y="1094367"/>
                </a:lnTo>
                <a:lnTo>
                  <a:pt x="47721" y="1146528"/>
                </a:lnTo>
                <a:lnTo>
                  <a:pt x="48956" y="1186369"/>
                </a:lnTo>
                <a:lnTo>
                  <a:pt x="58428" y="1221127"/>
                </a:lnTo>
                <a:lnTo>
                  <a:pt x="59487" y="1254073"/>
                </a:lnTo>
                <a:lnTo>
                  <a:pt x="55984" y="1262037"/>
                </a:lnTo>
                <a:lnTo>
                  <a:pt x="51340" y="1269987"/>
                </a:lnTo>
                <a:lnTo>
                  <a:pt x="47770" y="1285174"/>
                </a:lnTo>
                <a:lnTo>
                  <a:pt x="47628" y="1303590"/>
                </a:lnTo>
                <a:lnTo>
                  <a:pt x="46304" y="1305621"/>
                </a:lnTo>
                <a:lnTo>
                  <a:pt x="44098" y="1306976"/>
                </a:lnTo>
                <a:lnTo>
                  <a:pt x="35719" y="1309684"/>
                </a:lnTo>
                <a:lnTo>
                  <a:pt x="35718" y="1333496"/>
                </a:lnTo>
                <a:lnTo>
                  <a:pt x="29398" y="1333497"/>
                </a:lnTo>
                <a:lnTo>
                  <a:pt x="27536" y="1334819"/>
                </a:lnTo>
                <a:lnTo>
                  <a:pt x="26294" y="1337025"/>
                </a:lnTo>
                <a:lnTo>
                  <a:pt x="23824" y="1345360"/>
                </a:lnTo>
                <a:lnTo>
                  <a:pt x="23812" y="1402101"/>
                </a:lnTo>
                <a:lnTo>
                  <a:pt x="23812" y="1409407"/>
                </a:lnTo>
                <a:lnTo>
                  <a:pt x="22490" y="1411885"/>
                </a:lnTo>
                <a:lnTo>
                  <a:pt x="20284" y="1413537"/>
                </a:lnTo>
                <a:lnTo>
                  <a:pt x="17491" y="1414638"/>
                </a:lnTo>
                <a:lnTo>
                  <a:pt x="15630" y="1416695"/>
                </a:lnTo>
                <a:lnTo>
                  <a:pt x="13561" y="1422508"/>
                </a:lnTo>
                <a:lnTo>
                  <a:pt x="11910" y="1480344"/>
                </a:lnTo>
                <a:lnTo>
                  <a:pt x="11906" y="1539431"/>
                </a:lnTo>
                <a:lnTo>
                  <a:pt x="11906" y="1575100"/>
                </a:lnTo>
                <a:lnTo>
                  <a:pt x="8378" y="1583310"/>
                </a:lnTo>
                <a:lnTo>
                  <a:pt x="3723" y="1591368"/>
                </a:lnTo>
                <a:lnTo>
                  <a:pt x="490" y="1604976"/>
                </a:lnTo>
                <a:lnTo>
                  <a:pt x="12" y="1636431"/>
                </a:lnTo>
                <a:lnTo>
                  <a:pt x="3533" y="1643641"/>
                </a:lnTo>
                <a:lnTo>
                  <a:pt x="8184" y="1651255"/>
                </a:lnTo>
                <a:lnTo>
                  <a:pt x="10252" y="1659049"/>
                </a:lnTo>
                <a:lnTo>
                  <a:pt x="9480" y="1661656"/>
                </a:lnTo>
                <a:lnTo>
                  <a:pt x="7643" y="1663395"/>
                </a:lnTo>
                <a:lnTo>
                  <a:pt x="5095" y="1664554"/>
                </a:lnTo>
                <a:lnTo>
                  <a:pt x="3397" y="1666649"/>
                </a:lnTo>
                <a:lnTo>
                  <a:pt x="448" y="1676919"/>
                </a:lnTo>
                <a:lnTo>
                  <a:pt x="0" y="1714497"/>
                </a:lnTo>
                <a:lnTo>
                  <a:pt x="57274" y="1714497"/>
                </a:lnTo>
                <a:lnTo>
                  <a:pt x="100698" y="1715819"/>
                </a:lnTo>
                <a:lnTo>
                  <a:pt x="154868" y="1729195"/>
                </a:lnTo>
                <a:lnTo>
                  <a:pt x="202414" y="1746933"/>
                </a:lnTo>
                <a:lnTo>
                  <a:pt x="240607" y="1753455"/>
                </a:lnTo>
                <a:lnTo>
                  <a:pt x="259145" y="1763081"/>
                </a:lnTo>
                <a:lnTo>
                  <a:pt x="268633" y="1769163"/>
                </a:lnTo>
                <a:lnTo>
                  <a:pt x="281413" y="1772586"/>
                </a:lnTo>
                <a:lnTo>
                  <a:pt x="289555" y="1773387"/>
                </a:lnTo>
                <a:lnTo>
                  <a:pt x="297583" y="1777271"/>
                </a:lnTo>
                <a:lnTo>
                  <a:pt x="307196" y="1784223"/>
                </a:lnTo>
                <a:lnTo>
                  <a:pt x="321468" y="1785934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MARTInkShape-28">
            <a:extLst>
              <a:ext uri="{FF2B5EF4-FFF2-40B4-BE49-F238E27FC236}">
                <a16:creationId xmlns:a16="http://schemas.microsoft.com/office/drawing/2014/main" id="{47291368-4061-4165-8C61-C2399C20C33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858125" y="2262188"/>
            <a:ext cx="428626" cy="1808096"/>
          </a:xfrm>
          <a:custGeom>
            <a:avLst/>
            <a:gdLst/>
            <a:ahLst/>
            <a:cxnLst/>
            <a:rect l="0" t="0" r="0" b="0"/>
            <a:pathLst>
              <a:path w="428626" h="1808096">
                <a:moveTo>
                  <a:pt x="71438" y="0"/>
                </a:moveTo>
                <a:lnTo>
                  <a:pt x="71438" y="0"/>
                </a:lnTo>
                <a:lnTo>
                  <a:pt x="127107" y="0"/>
                </a:lnTo>
                <a:lnTo>
                  <a:pt x="181388" y="0"/>
                </a:lnTo>
                <a:lnTo>
                  <a:pt x="238933" y="0"/>
                </a:lnTo>
                <a:lnTo>
                  <a:pt x="298413" y="0"/>
                </a:lnTo>
                <a:lnTo>
                  <a:pt x="354415" y="0"/>
                </a:lnTo>
                <a:lnTo>
                  <a:pt x="396827" y="0"/>
                </a:lnTo>
                <a:lnTo>
                  <a:pt x="399489" y="1322"/>
                </a:lnTo>
                <a:lnTo>
                  <a:pt x="401263" y="3527"/>
                </a:lnTo>
                <a:lnTo>
                  <a:pt x="402447" y="6320"/>
                </a:lnTo>
                <a:lnTo>
                  <a:pt x="404558" y="8182"/>
                </a:lnTo>
                <a:lnTo>
                  <a:pt x="416167" y="11760"/>
                </a:lnTo>
                <a:lnTo>
                  <a:pt x="428120" y="23318"/>
                </a:lnTo>
                <a:lnTo>
                  <a:pt x="428624" y="79386"/>
                </a:lnTo>
                <a:lnTo>
                  <a:pt x="428625" y="135402"/>
                </a:lnTo>
                <a:lnTo>
                  <a:pt x="427303" y="175743"/>
                </a:lnTo>
                <a:lnTo>
                  <a:pt x="417823" y="229414"/>
                </a:lnTo>
                <a:lnTo>
                  <a:pt x="416816" y="287249"/>
                </a:lnTo>
                <a:lnTo>
                  <a:pt x="415424" y="320590"/>
                </a:lnTo>
                <a:lnTo>
                  <a:pt x="406471" y="370807"/>
                </a:lnTo>
                <a:lnTo>
                  <a:pt x="405031" y="428850"/>
                </a:lnTo>
                <a:lnTo>
                  <a:pt x="404856" y="476294"/>
                </a:lnTo>
                <a:lnTo>
                  <a:pt x="404821" y="532066"/>
                </a:lnTo>
                <a:lnTo>
                  <a:pt x="404814" y="582672"/>
                </a:lnTo>
                <a:lnTo>
                  <a:pt x="404813" y="630886"/>
                </a:lnTo>
                <a:lnTo>
                  <a:pt x="404813" y="686810"/>
                </a:lnTo>
                <a:lnTo>
                  <a:pt x="404813" y="737446"/>
                </a:lnTo>
                <a:lnTo>
                  <a:pt x="404813" y="791986"/>
                </a:lnTo>
                <a:lnTo>
                  <a:pt x="404813" y="844211"/>
                </a:lnTo>
                <a:lnTo>
                  <a:pt x="404813" y="892745"/>
                </a:lnTo>
                <a:lnTo>
                  <a:pt x="404813" y="946870"/>
                </a:lnTo>
                <a:lnTo>
                  <a:pt x="404813" y="999012"/>
                </a:lnTo>
                <a:lnTo>
                  <a:pt x="404813" y="1047530"/>
                </a:lnTo>
                <a:lnTo>
                  <a:pt x="404813" y="1099069"/>
                </a:lnTo>
                <a:lnTo>
                  <a:pt x="404813" y="1120830"/>
                </a:lnTo>
                <a:lnTo>
                  <a:pt x="423660" y="1175407"/>
                </a:lnTo>
                <a:lnTo>
                  <a:pt x="427972" y="1226152"/>
                </a:lnTo>
                <a:lnTo>
                  <a:pt x="428539" y="1275772"/>
                </a:lnTo>
                <a:lnTo>
                  <a:pt x="428618" y="1328992"/>
                </a:lnTo>
                <a:lnTo>
                  <a:pt x="418373" y="1387360"/>
                </a:lnTo>
                <a:lnTo>
                  <a:pt x="416816" y="1444525"/>
                </a:lnTo>
                <a:lnTo>
                  <a:pt x="416725" y="1500181"/>
                </a:lnTo>
                <a:lnTo>
                  <a:pt x="416720" y="1552884"/>
                </a:lnTo>
                <a:lnTo>
                  <a:pt x="415396" y="1591320"/>
                </a:lnTo>
                <a:lnTo>
                  <a:pt x="405916" y="1625955"/>
                </a:lnTo>
                <a:lnTo>
                  <a:pt x="404819" y="1682302"/>
                </a:lnTo>
                <a:lnTo>
                  <a:pt x="404813" y="1707726"/>
                </a:lnTo>
                <a:lnTo>
                  <a:pt x="401285" y="1715017"/>
                </a:lnTo>
                <a:lnTo>
                  <a:pt x="396630" y="1722667"/>
                </a:lnTo>
                <a:lnTo>
                  <a:pt x="393643" y="1738358"/>
                </a:lnTo>
                <a:lnTo>
                  <a:pt x="392906" y="1797843"/>
                </a:lnTo>
                <a:lnTo>
                  <a:pt x="363307" y="1797843"/>
                </a:lnTo>
                <a:lnTo>
                  <a:pt x="330902" y="1808095"/>
                </a:lnTo>
                <a:lnTo>
                  <a:pt x="326434" y="1807323"/>
                </a:lnTo>
                <a:lnTo>
                  <a:pt x="312503" y="1801240"/>
                </a:lnTo>
                <a:lnTo>
                  <a:pt x="256735" y="1797932"/>
                </a:lnTo>
                <a:lnTo>
                  <a:pt x="200741" y="1797847"/>
                </a:lnTo>
                <a:lnTo>
                  <a:pt x="173512" y="1796521"/>
                </a:lnTo>
                <a:lnTo>
                  <a:pt x="131949" y="1786673"/>
                </a:lnTo>
                <a:lnTo>
                  <a:pt x="74403" y="1785939"/>
                </a:lnTo>
                <a:lnTo>
                  <a:pt x="15197" y="1785937"/>
                </a:lnTo>
                <a:lnTo>
                  <a:pt x="0" y="1785937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5" name="SMARTInkShape-Group32">
            <a:extLst>
              <a:ext uri="{FF2B5EF4-FFF2-40B4-BE49-F238E27FC236}">
                <a16:creationId xmlns:a16="http://schemas.microsoft.com/office/drawing/2014/main" id="{76C7F99C-98ED-4CF0-814C-03757A314D4E}"/>
              </a:ext>
            </a:extLst>
          </p:cNvPr>
          <p:cNvGrpSpPr/>
          <p:nvPr/>
        </p:nvGrpSpPr>
        <p:grpSpPr>
          <a:xfrm>
            <a:off x="7465223" y="2250281"/>
            <a:ext cx="273793" cy="821028"/>
            <a:chOff x="7465223" y="2250281"/>
            <a:chExt cx="273793" cy="821028"/>
          </a:xfrm>
        </p:grpSpPr>
        <p:sp>
          <p:nvSpPr>
            <p:cNvPr id="33" name="SMARTInkShape-29">
              <a:extLst>
                <a:ext uri="{FF2B5EF4-FFF2-40B4-BE49-F238E27FC236}">
                  <a16:creationId xmlns:a16="http://schemas.microsoft.com/office/drawing/2014/main" id="{A3F34071-575B-48AE-AB29-242D315542F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465223" y="2667004"/>
              <a:ext cx="273793" cy="404305"/>
            </a:xfrm>
            <a:custGeom>
              <a:avLst/>
              <a:gdLst/>
              <a:ahLst/>
              <a:cxnLst/>
              <a:rect l="0" t="0" r="0" b="0"/>
              <a:pathLst>
                <a:path w="273793" h="404305">
                  <a:moveTo>
                    <a:pt x="190496" y="23809"/>
                  </a:moveTo>
                  <a:lnTo>
                    <a:pt x="190496" y="23809"/>
                  </a:lnTo>
                  <a:lnTo>
                    <a:pt x="190496" y="12048"/>
                  </a:lnTo>
                  <a:lnTo>
                    <a:pt x="184175" y="11945"/>
                  </a:lnTo>
                  <a:lnTo>
                    <a:pt x="182313" y="10608"/>
                  </a:lnTo>
                  <a:lnTo>
                    <a:pt x="180244" y="5594"/>
                  </a:lnTo>
                  <a:lnTo>
                    <a:pt x="178369" y="3728"/>
                  </a:lnTo>
                  <a:lnTo>
                    <a:pt x="167217" y="142"/>
                  </a:lnTo>
                  <a:lnTo>
                    <a:pt x="148961" y="0"/>
                  </a:lnTo>
                  <a:lnTo>
                    <a:pt x="142050" y="3525"/>
                  </a:lnTo>
                  <a:lnTo>
                    <a:pt x="134568" y="8179"/>
                  </a:lnTo>
                  <a:lnTo>
                    <a:pt x="126833" y="10247"/>
                  </a:lnTo>
                  <a:lnTo>
                    <a:pt x="124242" y="12122"/>
                  </a:lnTo>
                  <a:lnTo>
                    <a:pt x="122515" y="14695"/>
                  </a:lnTo>
                  <a:lnTo>
                    <a:pt x="121362" y="17733"/>
                  </a:lnTo>
                  <a:lnTo>
                    <a:pt x="119271" y="19758"/>
                  </a:lnTo>
                  <a:lnTo>
                    <a:pt x="106411" y="26536"/>
                  </a:lnTo>
                  <a:lnTo>
                    <a:pt x="47619" y="83346"/>
                  </a:lnTo>
                  <a:lnTo>
                    <a:pt x="43650" y="87312"/>
                  </a:lnTo>
                  <a:lnTo>
                    <a:pt x="39241" y="98775"/>
                  </a:lnTo>
                  <a:lnTo>
                    <a:pt x="35959" y="111367"/>
                  </a:lnTo>
                  <a:lnTo>
                    <a:pt x="26600" y="130229"/>
                  </a:lnTo>
                  <a:lnTo>
                    <a:pt x="9183" y="187259"/>
                  </a:lnTo>
                  <a:lnTo>
                    <a:pt x="4078" y="198318"/>
                  </a:lnTo>
                  <a:lnTo>
                    <a:pt x="102" y="253877"/>
                  </a:lnTo>
                  <a:lnTo>
                    <a:pt x="0" y="299806"/>
                  </a:lnTo>
                  <a:lnTo>
                    <a:pt x="3525" y="308752"/>
                  </a:lnTo>
                  <a:lnTo>
                    <a:pt x="6318" y="312990"/>
                  </a:lnTo>
                  <a:lnTo>
                    <a:pt x="14694" y="342724"/>
                  </a:lnTo>
                  <a:lnTo>
                    <a:pt x="32432" y="368866"/>
                  </a:lnTo>
                  <a:lnTo>
                    <a:pt x="33526" y="372909"/>
                  </a:lnTo>
                  <a:lnTo>
                    <a:pt x="35578" y="375605"/>
                  </a:lnTo>
                  <a:lnTo>
                    <a:pt x="55895" y="388705"/>
                  </a:lnTo>
                  <a:lnTo>
                    <a:pt x="67564" y="391659"/>
                  </a:lnTo>
                  <a:lnTo>
                    <a:pt x="75446" y="392350"/>
                  </a:lnTo>
                  <a:lnTo>
                    <a:pt x="83360" y="396184"/>
                  </a:lnTo>
                  <a:lnTo>
                    <a:pt x="91286" y="400976"/>
                  </a:lnTo>
                  <a:lnTo>
                    <a:pt x="107154" y="404052"/>
                  </a:lnTo>
                  <a:lnTo>
                    <a:pt x="111122" y="404304"/>
                  </a:lnTo>
                  <a:lnTo>
                    <a:pt x="119059" y="401056"/>
                  </a:lnTo>
                  <a:lnTo>
                    <a:pt x="126996" y="396526"/>
                  </a:lnTo>
                  <a:lnTo>
                    <a:pt x="138902" y="392653"/>
                  </a:lnTo>
                  <a:lnTo>
                    <a:pt x="166683" y="372371"/>
                  </a:lnTo>
                  <a:lnTo>
                    <a:pt x="170652" y="371277"/>
                  </a:lnTo>
                  <a:lnTo>
                    <a:pt x="178590" y="363006"/>
                  </a:lnTo>
                  <a:lnTo>
                    <a:pt x="198874" y="333882"/>
                  </a:lnTo>
                  <a:lnTo>
                    <a:pt x="202157" y="325661"/>
                  </a:lnTo>
                  <a:lnTo>
                    <a:pt x="242133" y="271529"/>
                  </a:lnTo>
                  <a:lnTo>
                    <a:pt x="246519" y="259143"/>
                  </a:lnTo>
                  <a:lnTo>
                    <a:pt x="249791" y="246141"/>
                  </a:lnTo>
                  <a:lnTo>
                    <a:pt x="257747" y="230061"/>
                  </a:lnTo>
                  <a:lnTo>
                    <a:pt x="262015" y="210450"/>
                  </a:lnTo>
                  <a:lnTo>
                    <a:pt x="269748" y="194350"/>
                  </a:lnTo>
                  <a:lnTo>
                    <a:pt x="273733" y="136395"/>
                  </a:lnTo>
                  <a:lnTo>
                    <a:pt x="273792" y="127646"/>
                  </a:lnTo>
                  <a:lnTo>
                    <a:pt x="261711" y="88450"/>
                  </a:lnTo>
                  <a:lnTo>
                    <a:pt x="241403" y="59594"/>
                  </a:lnTo>
                  <a:lnTo>
                    <a:pt x="240309" y="55603"/>
                  </a:lnTo>
                  <a:lnTo>
                    <a:pt x="232038" y="47641"/>
                  </a:lnTo>
                  <a:lnTo>
                    <a:pt x="197312" y="27997"/>
                  </a:lnTo>
                  <a:lnTo>
                    <a:pt x="175624" y="24636"/>
                  </a:lnTo>
                  <a:lnTo>
                    <a:pt x="142871" y="2380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SMARTInkShape-30">
              <a:extLst>
                <a:ext uri="{FF2B5EF4-FFF2-40B4-BE49-F238E27FC236}">
                  <a16:creationId xmlns:a16="http://schemas.microsoft.com/office/drawing/2014/main" id="{C8EAA18C-F496-4F8D-B8B0-E2B551782AB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584281" y="2250281"/>
              <a:ext cx="23814" cy="321470"/>
            </a:xfrm>
            <a:custGeom>
              <a:avLst/>
              <a:gdLst/>
              <a:ahLst/>
              <a:cxnLst/>
              <a:rect l="0" t="0" r="0" b="0"/>
              <a:pathLst>
                <a:path w="23814" h="321470">
                  <a:moveTo>
                    <a:pt x="0" y="0"/>
                  </a:moveTo>
                  <a:lnTo>
                    <a:pt x="0" y="0"/>
                  </a:lnTo>
                  <a:lnTo>
                    <a:pt x="0" y="6321"/>
                  </a:lnTo>
                  <a:lnTo>
                    <a:pt x="1323" y="8183"/>
                  </a:lnTo>
                  <a:lnTo>
                    <a:pt x="3528" y="9424"/>
                  </a:lnTo>
                  <a:lnTo>
                    <a:pt x="10252" y="11416"/>
                  </a:lnTo>
                  <a:lnTo>
                    <a:pt x="11171" y="15216"/>
                  </a:lnTo>
                  <a:lnTo>
                    <a:pt x="11906" y="71459"/>
                  </a:lnTo>
                  <a:lnTo>
                    <a:pt x="11907" y="99220"/>
                  </a:lnTo>
                  <a:lnTo>
                    <a:pt x="5047" y="123277"/>
                  </a:lnTo>
                  <a:lnTo>
                    <a:pt x="11805" y="182029"/>
                  </a:lnTo>
                  <a:lnTo>
                    <a:pt x="11905" y="237901"/>
                  </a:lnTo>
                  <a:lnTo>
                    <a:pt x="11907" y="294791"/>
                  </a:lnTo>
                  <a:lnTo>
                    <a:pt x="11907" y="307356"/>
                  </a:lnTo>
                  <a:lnTo>
                    <a:pt x="23813" y="32146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9" name="SMARTInkShape-Group33">
            <a:extLst>
              <a:ext uri="{FF2B5EF4-FFF2-40B4-BE49-F238E27FC236}">
                <a16:creationId xmlns:a16="http://schemas.microsoft.com/office/drawing/2014/main" id="{1CEAF703-55A8-4C8B-981B-69731460B5C2}"/>
              </a:ext>
            </a:extLst>
          </p:cNvPr>
          <p:cNvGrpSpPr/>
          <p:nvPr/>
        </p:nvGrpSpPr>
        <p:grpSpPr>
          <a:xfrm>
            <a:off x="7405838" y="3167064"/>
            <a:ext cx="499913" cy="476250"/>
            <a:chOff x="7405838" y="3167064"/>
            <a:chExt cx="499913" cy="476250"/>
          </a:xfrm>
        </p:grpSpPr>
        <p:sp>
          <p:nvSpPr>
            <p:cNvPr id="36" name="SMARTInkShape-31">
              <a:extLst>
                <a:ext uri="{FF2B5EF4-FFF2-40B4-BE49-F238E27FC236}">
                  <a16:creationId xmlns:a16="http://schemas.microsoft.com/office/drawing/2014/main" id="{D6D7A36A-F69D-47AA-AE9B-7059DE2CECF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751476" y="3548063"/>
              <a:ext cx="142369" cy="95251"/>
            </a:xfrm>
            <a:custGeom>
              <a:avLst/>
              <a:gdLst/>
              <a:ahLst/>
              <a:cxnLst/>
              <a:rect l="0" t="0" r="0" b="0"/>
              <a:pathLst>
                <a:path w="142369" h="95251">
                  <a:moveTo>
                    <a:pt x="82837" y="0"/>
                  </a:moveTo>
                  <a:lnTo>
                    <a:pt x="82837" y="0"/>
                  </a:lnTo>
                  <a:lnTo>
                    <a:pt x="76516" y="6320"/>
                  </a:lnTo>
                  <a:lnTo>
                    <a:pt x="69885" y="9423"/>
                  </a:lnTo>
                  <a:lnTo>
                    <a:pt x="53339" y="11760"/>
                  </a:lnTo>
                  <a:lnTo>
                    <a:pt x="51265" y="13132"/>
                  </a:lnTo>
                  <a:lnTo>
                    <a:pt x="49883" y="15369"/>
                  </a:lnTo>
                  <a:lnTo>
                    <a:pt x="48961" y="18183"/>
                  </a:lnTo>
                  <a:lnTo>
                    <a:pt x="47024" y="20060"/>
                  </a:lnTo>
                  <a:lnTo>
                    <a:pt x="35749" y="23665"/>
                  </a:lnTo>
                  <a:lnTo>
                    <a:pt x="29051" y="23769"/>
                  </a:lnTo>
                  <a:lnTo>
                    <a:pt x="22332" y="27320"/>
                  </a:lnTo>
                  <a:lnTo>
                    <a:pt x="1204" y="45926"/>
                  </a:lnTo>
                  <a:lnTo>
                    <a:pt x="0" y="53442"/>
                  </a:lnTo>
                  <a:lnTo>
                    <a:pt x="1154" y="55472"/>
                  </a:lnTo>
                  <a:lnTo>
                    <a:pt x="3246" y="56825"/>
                  </a:lnTo>
                  <a:lnTo>
                    <a:pt x="9788" y="58996"/>
                  </a:lnTo>
                  <a:lnTo>
                    <a:pt x="17242" y="59372"/>
                  </a:lnTo>
                  <a:lnTo>
                    <a:pt x="19264" y="60748"/>
                  </a:lnTo>
                  <a:lnTo>
                    <a:pt x="20611" y="62988"/>
                  </a:lnTo>
                  <a:lnTo>
                    <a:pt x="21508" y="65804"/>
                  </a:lnTo>
                  <a:lnTo>
                    <a:pt x="23430" y="67682"/>
                  </a:lnTo>
                  <a:lnTo>
                    <a:pt x="29093" y="69768"/>
                  </a:lnTo>
                  <a:lnTo>
                    <a:pt x="43509" y="72430"/>
                  </a:lnTo>
                  <a:lnTo>
                    <a:pt x="55162" y="79522"/>
                  </a:lnTo>
                  <a:lnTo>
                    <a:pt x="70952" y="82588"/>
                  </a:lnTo>
                  <a:lnTo>
                    <a:pt x="112273" y="83339"/>
                  </a:lnTo>
                  <a:lnTo>
                    <a:pt x="119292" y="86869"/>
                  </a:lnTo>
                  <a:lnTo>
                    <a:pt x="128255" y="93594"/>
                  </a:lnTo>
                  <a:lnTo>
                    <a:pt x="142368" y="95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SMARTInkShape-32">
              <a:extLst>
                <a:ext uri="{FF2B5EF4-FFF2-40B4-BE49-F238E27FC236}">
                  <a16:creationId xmlns:a16="http://schemas.microsoft.com/office/drawing/2014/main" id="{2AE28178-DBB2-4D53-BAF5-33FDD0E1B01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834313" y="3488677"/>
              <a:ext cx="71438" cy="23668"/>
            </a:xfrm>
            <a:custGeom>
              <a:avLst/>
              <a:gdLst/>
              <a:ahLst/>
              <a:cxnLst/>
              <a:rect l="0" t="0" r="0" b="0"/>
              <a:pathLst>
                <a:path w="71438" h="23668">
                  <a:moveTo>
                    <a:pt x="0" y="11761"/>
                  </a:moveTo>
                  <a:lnTo>
                    <a:pt x="0" y="11761"/>
                  </a:lnTo>
                  <a:lnTo>
                    <a:pt x="0" y="0"/>
                  </a:lnTo>
                  <a:lnTo>
                    <a:pt x="0" y="11748"/>
                  </a:lnTo>
                  <a:lnTo>
                    <a:pt x="55921" y="11761"/>
                  </a:lnTo>
                  <a:lnTo>
                    <a:pt x="63659" y="11761"/>
                  </a:lnTo>
                  <a:lnTo>
                    <a:pt x="66252" y="13083"/>
                  </a:lnTo>
                  <a:lnTo>
                    <a:pt x="67980" y="15289"/>
                  </a:lnTo>
                  <a:lnTo>
                    <a:pt x="71437" y="2366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SMARTInkShape-33">
              <a:extLst>
                <a:ext uri="{FF2B5EF4-FFF2-40B4-BE49-F238E27FC236}">
                  <a16:creationId xmlns:a16="http://schemas.microsoft.com/office/drawing/2014/main" id="{6F433687-7533-4A83-A7CB-5040CC6E5AE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405838" y="3167064"/>
              <a:ext cx="297356" cy="428625"/>
            </a:xfrm>
            <a:custGeom>
              <a:avLst/>
              <a:gdLst/>
              <a:ahLst/>
              <a:cxnLst/>
              <a:rect l="0" t="0" r="0" b="0"/>
              <a:pathLst>
                <a:path w="297356" h="428625">
                  <a:moveTo>
                    <a:pt x="107006" y="95249"/>
                  </a:moveTo>
                  <a:lnTo>
                    <a:pt x="107006" y="95249"/>
                  </a:lnTo>
                  <a:lnTo>
                    <a:pt x="113326" y="95249"/>
                  </a:lnTo>
                  <a:lnTo>
                    <a:pt x="115188" y="93926"/>
                  </a:lnTo>
                  <a:lnTo>
                    <a:pt x="116430" y="91720"/>
                  </a:lnTo>
                  <a:lnTo>
                    <a:pt x="118766" y="83833"/>
                  </a:lnTo>
                  <a:lnTo>
                    <a:pt x="125189" y="83488"/>
                  </a:lnTo>
                  <a:lnTo>
                    <a:pt x="127066" y="82116"/>
                  </a:lnTo>
                  <a:lnTo>
                    <a:pt x="129150" y="77065"/>
                  </a:lnTo>
                  <a:lnTo>
                    <a:pt x="131029" y="75188"/>
                  </a:lnTo>
                  <a:lnTo>
                    <a:pt x="136644" y="73104"/>
                  </a:lnTo>
                  <a:lnTo>
                    <a:pt x="138671" y="71225"/>
                  </a:lnTo>
                  <a:lnTo>
                    <a:pt x="140923" y="65610"/>
                  </a:lnTo>
                  <a:lnTo>
                    <a:pt x="142847" y="63583"/>
                  </a:lnTo>
                  <a:lnTo>
                    <a:pt x="164345" y="49437"/>
                  </a:lnTo>
                  <a:lnTo>
                    <a:pt x="175609" y="39799"/>
                  </a:lnTo>
                  <a:lnTo>
                    <a:pt x="182916" y="37531"/>
                  </a:lnTo>
                  <a:lnTo>
                    <a:pt x="185394" y="35604"/>
                  </a:lnTo>
                  <a:lnTo>
                    <a:pt x="188147" y="29934"/>
                  </a:lnTo>
                  <a:lnTo>
                    <a:pt x="190204" y="27893"/>
                  </a:lnTo>
                  <a:lnTo>
                    <a:pt x="214016" y="13114"/>
                  </a:lnTo>
                  <a:lnTo>
                    <a:pt x="225521" y="11952"/>
                  </a:lnTo>
                  <a:lnTo>
                    <a:pt x="226064" y="144"/>
                  </a:lnTo>
                  <a:lnTo>
                    <a:pt x="237484" y="2"/>
                  </a:lnTo>
                  <a:lnTo>
                    <a:pt x="231508" y="0"/>
                  </a:lnTo>
                  <a:lnTo>
                    <a:pt x="229695" y="1322"/>
                  </a:lnTo>
                  <a:lnTo>
                    <a:pt x="226210" y="11414"/>
                  </a:lnTo>
                  <a:lnTo>
                    <a:pt x="226068" y="69867"/>
                  </a:lnTo>
                  <a:lnTo>
                    <a:pt x="222541" y="80881"/>
                  </a:lnTo>
                  <a:lnTo>
                    <a:pt x="217886" y="91509"/>
                  </a:lnTo>
                  <a:lnTo>
                    <a:pt x="212936" y="146732"/>
                  </a:lnTo>
                  <a:lnTo>
                    <a:pt x="204757" y="169408"/>
                  </a:lnTo>
                  <a:lnTo>
                    <a:pt x="198792" y="228770"/>
                  </a:lnTo>
                  <a:lnTo>
                    <a:pt x="195979" y="235857"/>
                  </a:lnTo>
                  <a:lnTo>
                    <a:pt x="196748" y="243227"/>
                  </a:lnTo>
                  <a:lnTo>
                    <a:pt x="211346" y="275608"/>
                  </a:lnTo>
                  <a:lnTo>
                    <a:pt x="213328" y="295386"/>
                  </a:lnTo>
                  <a:lnTo>
                    <a:pt x="210264" y="306788"/>
                  </a:lnTo>
                  <a:lnTo>
                    <a:pt x="205815" y="317589"/>
                  </a:lnTo>
                  <a:lnTo>
                    <a:pt x="202283" y="376924"/>
                  </a:lnTo>
                  <a:lnTo>
                    <a:pt x="202256" y="428624"/>
                  </a:lnTo>
                  <a:lnTo>
                    <a:pt x="148549" y="428624"/>
                  </a:lnTo>
                  <a:lnTo>
                    <a:pt x="91161" y="428624"/>
                  </a:lnTo>
                  <a:lnTo>
                    <a:pt x="83206" y="425095"/>
                  </a:lnTo>
                  <a:lnTo>
                    <a:pt x="79233" y="422303"/>
                  </a:lnTo>
                  <a:lnTo>
                    <a:pt x="61001" y="418372"/>
                  </a:lnTo>
                  <a:lnTo>
                    <a:pt x="14150" y="416730"/>
                  </a:lnTo>
                  <a:lnTo>
                    <a:pt x="13353" y="415403"/>
                  </a:lnTo>
                  <a:lnTo>
                    <a:pt x="12466" y="410401"/>
                  </a:lnTo>
                  <a:lnTo>
                    <a:pt x="10906" y="408537"/>
                  </a:lnTo>
                  <a:lnTo>
                    <a:pt x="0" y="404854"/>
                  </a:lnTo>
                  <a:lnTo>
                    <a:pt x="6215" y="404824"/>
                  </a:lnTo>
                  <a:lnTo>
                    <a:pt x="8061" y="406142"/>
                  </a:lnTo>
                  <a:lnTo>
                    <a:pt x="10114" y="411135"/>
                  </a:lnTo>
                  <a:lnTo>
                    <a:pt x="11984" y="412996"/>
                  </a:lnTo>
                  <a:lnTo>
                    <a:pt x="17590" y="415063"/>
                  </a:lnTo>
                  <a:lnTo>
                    <a:pt x="73616" y="416704"/>
                  </a:lnTo>
                  <a:lnTo>
                    <a:pt x="121927" y="418040"/>
                  </a:lnTo>
                  <a:lnTo>
                    <a:pt x="145280" y="426141"/>
                  </a:lnTo>
                  <a:lnTo>
                    <a:pt x="204805" y="428559"/>
                  </a:lnTo>
                  <a:lnTo>
                    <a:pt x="260808" y="428622"/>
                  </a:lnTo>
                  <a:lnTo>
                    <a:pt x="297355" y="428624"/>
                  </a:lnTo>
                  <a:lnTo>
                    <a:pt x="291140" y="428624"/>
                  </a:lnTo>
                  <a:lnTo>
                    <a:pt x="289294" y="427301"/>
                  </a:lnTo>
                  <a:lnTo>
                    <a:pt x="285924" y="417821"/>
                  </a:lnTo>
                  <a:lnTo>
                    <a:pt x="285600" y="41671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SMARTInkShape-Group34">
            <a:extLst>
              <a:ext uri="{FF2B5EF4-FFF2-40B4-BE49-F238E27FC236}">
                <a16:creationId xmlns:a16="http://schemas.microsoft.com/office/drawing/2014/main" id="{EDCB2C1C-1983-4BE6-A948-77D78BAEEAB7}"/>
              </a:ext>
            </a:extLst>
          </p:cNvPr>
          <p:cNvGrpSpPr/>
          <p:nvPr/>
        </p:nvGrpSpPr>
        <p:grpSpPr>
          <a:xfrm>
            <a:off x="7441406" y="2178844"/>
            <a:ext cx="309564" cy="369095"/>
            <a:chOff x="7441406" y="2178844"/>
            <a:chExt cx="309564" cy="369095"/>
          </a:xfrm>
        </p:grpSpPr>
        <p:sp>
          <p:nvSpPr>
            <p:cNvPr id="40" name="SMARTInkShape-34">
              <a:extLst>
                <a:ext uri="{FF2B5EF4-FFF2-40B4-BE49-F238E27FC236}">
                  <a16:creationId xmlns:a16="http://schemas.microsoft.com/office/drawing/2014/main" id="{AA77BB05-72D9-4C62-AB19-06D78497F26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477125" y="2178844"/>
              <a:ext cx="95251" cy="119063"/>
            </a:xfrm>
            <a:custGeom>
              <a:avLst/>
              <a:gdLst/>
              <a:ahLst/>
              <a:cxnLst/>
              <a:rect l="0" t="0" r="0" b="0"/>
              <a:pathLst>
                <a:path w="95251" h="119063">
                  <a:moveTo>
                    <a:pt x="95250" y="0"/>
                  </a:moveTo>
                  <a:lnTo>
                    <a:pt x="95250" y="0"/>
                  </a:lnTo>
                  <a:lnTo>
                    <a:pt x="84999" y="0"/>
                  </a:lnTo>
                  <a:lnTo>
                    <a:pt x="84448" y="1323"/>
                  </a:lnTo>
                  <a:lnTo>
                    <a:pt x="83387" y="11416"/>
                  </a:lnTo>
                  <a:lnTo>
                    <a:pt x="73096" y="22114"/>
                  </a:lnTo>
                  <a:lnTo>
                    <a:pt x="71929" y="29630"/>
                  </a:lnTo>
                  <a:lnTo>
                    <a:pt x="70442" y="31659"/>
                  </a:lnTo>
                  <a:lnTo>
                    <a:pt x="68128" y="33012"/>
                  </a:lnTo>
                  <a:lnTo>
                    <a:pt x="65263" y="33914"/>
                  </a:lnTo>
                  <a:lnTo>
                    <a:pt x="63352" y="35839"/>
                  </a:lnTo>
                  <a:lnTo>
                    <a:pt x="61230" y="41505"/>
                  </a:lnTo>
                  <a:lnTo>
                    <a:pt x="59341" y="43545"/>
                  </a:lnTo>
                  <a:lnTo>
                    <a:pt x="53714" y="45811"/>
                  </a:lnTo>
                  <a:lnTo>
                    <a:pt x="51684" y="47739"/>
                  </a:lnTo>
                  <a:lnTo>
                    <a:pt x="49429" y="53408"/>
                  </a:lnTo>
                  <a:lnTo>
                    <a:pt x="47505" y="55449"/>
                  </a:lnTo>
                  <a:lnTo>
                    <a:pt x="31212" y="65314"/>
                  </a:lnTo>
                  <a:lnTo>
                    <a:pt x="27101" y="72244"/>
                  </a:lnTo>
                  <a:lnTo>
                    <a:pt x="26005" y="75944"/>
                  </a:lnTo>
                  <a:lnTo>
                    <a:pt x="23951" y="78410"/>
                  </a:lnTo>
                  <a:lnTo>
                    <a:pt x="13754" y="82694"/>
                  </a:lnTo>
                  <a:lnTo>
                    <a:pt x="12727" y="86583"/>
                  </a:lnTo>
                  <a:lnTo>
                    <a:pt x="12454" y="89472"/>
                  </a:lnTo>
                  <a:lnTo>
                    <a:pt x="10948" y="91398"/>
                  </a:lnTo>
                  <a:lnTo>
                    <a:pt x="5748" y="93538"/>
                  </a:lnTo>
                  <a:lnTo>
                    <a:pt x="3832" y="95431"/>
                  </a:lnTo>
                  <a:lnTo>
                    <a:pt x="13" y="107109"/>
                  </a:lnTo>
                  <a:lnTo>
                    <a:pt x="0" y="11906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SMARTInkShape-35">
              <a:extLst>
                <a:ext uri="{FF2B5EF4-FFF2-40B4-BE49-F238E27FC236}">
                  <a16:creationId xmlns:a16="http://schemas.microsoft.com/office/drawing/2014/main" id="{D977C76B-3CB0-4104-87C5-0CB7AED3D04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441406" y="2524615"/>
              <a:ext cx="309564" cy="23324"/>
            </a:xfrm>
            <a:custGeom>
              <a:avLst/>
              <a:gdLst/>
              <a:ahLst/>
              <a:cxnLst/>
              <a:rect l="0" t="0" r="0" b="0"/>
              <a:pathLst>
                <a:path w="309564" h="23324">
                  <a:moveTo>
                    <a:pt x="0" y="23323"/>
                  </a:moveTo>
                  <a:lnTo>
                    <a:pt x="0" y="23323"/>
                  </a:lnTo>
                  <a:lnTo>
                    <a:pt x="11416" y="11907"/>
                  </a:lnTo>
                  <a:lnTo>
                    <a:pt x="70356" y="11416"/>
                  </a:lnTo>
                  <a:lnTo>
                    <a:pt x="85817" y="11416"/>
                  </a:lnTo>
                  <a:lnTo>
                    <a:pt x="94585" y="7888"/>
                  </a:lnTo>
                  <a:lnTo>
                    <a:pt x="102892" y="3234"/>
                  </a:lnTo>
                  <a:lnTo>
                    <a:pt x="116330" y="613"/>
                  </a:lnTo>
                  <a:lnTo>
                    <a:pt x="129313" y="0"/>
                  </a:lnTo>
                  <a:lnTo>
                    <a:pt x="140375" y="3256"/>
                  </a:lnTo>
                  <a:lnTo>
                    <a:pt x="149701" y="7789"/>
                  </a:lnTo>
                  <a:lnTo>
                    <a:pt x="169996" y="10700"/>
                  </a:lnTo>
                  <a:lnTo>
                    <a:pt x="224453" y="11404"/>
                  </a:lnTo>
                  <a:lnTo>
                    <a:pt x="281870" y="11416"/>
                  </a:lnTo>
                  <a:lnTo>
                    <a:pt x="296964" y="11416"/>
                  </a:lnTo>
                  <a:lnTo>
                    <a:pt x="309563" y="2332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8" name="SMARTInkShape-Group35">
            <a:extLst>
              <a:ext uri="{FF2B5EF4-FFF2-40B4-BE49-F238E27FC236}">
                <a16:creationId xmlns:a16="http://schemas.microsoft.com/office/drawing/2014/main" id="{062508A1-76E2-4C03-AF98-81A8800B6796}"/>
              </a:ext>
            </a:extLst>
          </p:cNvPr>
          <p:cNvGrpSpPr/>
          <p:nvPr/>
        </p:nvGrpSpPr>
        <p:grpSpPr>
          <a:xfrm>
            <a:off x="7727156" y="2393156"/>
            <a:ext cx="285751" cy="1190626"/>
            <a:chOff x="7727156" y="2393156"/>
            <a:chExt cx="285751" cy="1190626"/>
          </a:xfrm>
        </p:grpSpPr>
        <p:sp>
          <p:nvSpPr>
            <p:cNvPr id="43" name="SMARTInkShape-36">
              <a:extLst>
                <a:ext uri="{FF2B5EF4-FFF2-40B4-BE49-F238E27FC236}">
                  <a16:creationId xmlns:a16="http://schemas.microsoft.com/office/drawing/2014/main" id="{748E664D-0780-488D-BAE3-155977FC970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86688" y="2393156"/>
              <a:ext cx="119063" cy="154783"/>
            </a:xfrm>
            <a:custGeom>
              <a:avLst/>
              <a:gdLst/>
              <a:ahLst/>
              <a:cxnLst/>
              <a:rect l="0" t="0" r="0" b="0"/>
              <a:pathLst>
                <a:path w="119063" h="154783">
                  <a:moveTo>
                    <a:pt x="119062" y="0"/>
                  </a:moveTo>
                  <a:lnTo>
                    <a:pt x="119062" y="0"/>
                  </a:lnTo>
                  <a:lnTo>
                    <a:pt x="119062" y="10252"/>
                  </a:lnTo>
                  <a:lnTo>
                    <a:pt x="117740" y="10803"/>
                  </a:lnTo>
                  <a:lnTo>
                    <a:pt x="107301" y="11894"/>
                  </a:lnTo>
                  <a:lnTo>
                    <a:pt x="107160" y="29643"/>
                  </a:lnTo>
                  <a:lnTo>
                    <a:pt x="105836" y="31668"/>
                  </a:lnTo>
                  <a:lnTo>
                    <a:pt x="103630" y="33019"/>
                  </a:lnTo>
                  <a:lnTo>
                    <a:pt x="100837" y="33919"/>
                  </a:lnTo>
                  <a:lnTo>
                    <a:pt x="98974" y="35842"/>
                  </a:lnTo>
                  <a:lnTo>
                    <a:pt x="96905" y="41506"/>
                  </a:lnTo>
                  <a:lnTo>
                    <a:pt x="94253" y="55922"/>
                  </a:lnTo>
                  <a:lnTo>
                    <a:pt x="89075" y="63660"/>
                  </a:lnTo>
                  <a:lnTo>
                    <a:pt x="82363" y="67981"/>
                  </a:lnTo>
                  <a:lnTo>
                    <a:pt x="78721" y="69133"/>
                  </a:lnTo>
                  <a:lnTo>
                    <a:pt x="76293" y="71224"/>
                  </a:lnTo>
                  <a:lnTo>
                    <a:pt x="58770" y="95470"/>
                  </a:lnTo>
                  <a:lnTo>
                    <a:pt x="52578" y="103285"/>
                  </a:lnTo>
                  <a:lnTo>
                    <a:pt x="45075" y="119082"/>
                  </a:lnTo>
                  <a:lnTo>
                    <a:pt x="41957" y="123044"/>
                  </a:lnTo>
                  <a:lnTo>
                    <a:pt x="34963" y="127447"/>
                  </a:lnTo>
                  <a:lnTo>
                    <a:pt x="27445" y="130727"/>
                  </a:lnTo>
                  <a:lnTo>
                    <a:pt x="0" y="15478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SMARTInkShape-37">
              <a:extLst>
                <a:ext uri="{FF2B5EF4-FFF2-40B4-BE49-F238E27FC236}">
                  <a16:creationId xmlns:a16="http://schemas.microsoft.com/office/drawing/2014/main" id="{C6A79E7F-4C82-4DEE-BF2B-ADFB4DC3508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822406" y="2393156"/>
              <a:ext cx="95251" cy="142876"/>
            </a:xfrm>
            <a:custGeom>
              <a:avLst/>
              <a:gdLst/>
              <a:ahLst/>
              <a:cxnLst/>
              <a:rect l="0" t="0" r="0" b="0"/>
              <a:pathLst>
                <a:path w="95251" h="142876">
                  <a:moveTo>
                    <a:pt x="0" y="0"/>
                  </a:moveTo>
                  <a:lnTo>
                    <a:pt x="0" y="0"/>
                  </a:lnTo>
                  <a:lnTo>
                    <a:pt x="0" y="10252"/>
                  </a:lnTo>
                  <a:lnTo>
                    <a:pt x="8183" y="21085"/>
                  </a:lnTo>
                  <a:lnTo>
                    <a:pt x="10252" y="28333"/>
                  </a:lnTo>
                  <a:lnTo>
                    <a:pt x="12127" y="30795"/>
                  </a:lnTo>
                  <a:lnTo>
                    <a:pt x="22013" y="35071"/>
                  </a:lnTo>
                  <a:lnTo>
                    <a:pt x="23012" y="38959"/>
                  </a:lnTo>
                  <a:lnTo>
                    <a:pt x="23279" y="41847"/>
                  </a:lnTo>
                  <a:lnTo>
                    <a:pt x="27103" y="48585"/>
                  </a:lnTo>
                  <a:lnTo>
                    <a:pt x="42767" y="67596"/>
                  </a:lnTo>
                  <a:lnTo>
                    <a:pt x="50194" y="83369"/>
                  </a:lnTo>
                  <a:lnTo>
                    <a:pt x="95250" y="14287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SMARTInkShape-38">
              <a:extLst>
                <a:ext uri="{FF2B5EF4-FFF2-40B4-BE49-F238E27FC236}">
                  <a16:creationId xmlns:a16="http://schemas.microsoft.com/office/drawing/2014/main" id="{19C4A4C2-7C31-474F-8E7F-77DC9C39877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98594" y="2905125"/>
              <a:ext cx="83345" cy="190501"/>
            </a:xfrm>
            <a:custGeom>
              <a:avLst/>
              <a:gdLst/>
              <a:ahLst/>
              <a:cxnLst/>
              <a:rect l="0" t="0" r="0" b="0"/>
              <a:pathLst>
                <a:path w="83345" h="190501">
                  <a:moveTo>
                    <a:pt x="83344" y="0"/>
                  </a:moveTo>
                  <a:lnTo>
                    <a:pt x="83344" y="0"/>
                  </a:lnTo>
                  <a:lnTo>
                    <a:pt x="83344" y="28465"/>
                  </a:lnTo>
                  <a:lnTo>
                    <a:pt x="82021" y="30883"/>
                  </a:lnTo>
                  <a:lnTo>
                    <a:pt x="79816" y="32495"/>
                  </a:lnTo>
                  <a:lnTo>
                    <a:pt x="77023" y="33570"/>
                  </a:lnTo>
                  <a:lnTo>
                    <a:pt x="75161" y="35609"/>
                  </a:lnTo>
                  <a:lnTo>
                    <a:pt x="73092" y="41403"/>
                  </a:lnTo>
                  <a:lnTo>
                    <a:pt x="70441" y="55901"/>
                  </a:lnTo>
                  <a:lnTo>
                    <a:pt x="63352" y="67569"/>
                  </a:lnTo>
                  <a:lnTo>
                    <a:pt x="59340" y="79405"/>
                  </a:lnTo>
                  <a:lnTo>
                    <a:pt x="51683" y="91290"/>
                  </a:lnTo>
                  <a:lnTo>
                    <a:pt x="47505" y="103190"/>
                  </a:lnTo>
                  <a:lnTo>
                    <a:pt x="39799" y="115095"/>
                  </a:lnTo>
                  <a:lnTo>
                    <a:pt x="35605" y="127000"/>
                  </a:lnTo>
                  <a:lnTo>
                    <a:pt x="27894" y="138906"/>
                  </a:lnTo>
                  <a:lnTo>
                    <a:pt x="25627" y="146844"/>
                  </a:lnTo>
                  <a:lnTo>
                    <a:pt x="23699" y="149490"/>
                  </a:lnTo>
                  <a:lnTo>
                    <a:pt x="21091" y="151253"/>
                  </a:lnTo>
                  <a:lnTo>
                    <a:pt x="18030" y="152429"/>
                  </a:lnTo>
                  <a:lnTo>
                    <a:pt x="15988" y="154536"/>
                  </a:lnTo>
                  <a:lnTo>
                    <a:pt x="13721" y="160405"/>
                  </a:lnTo>
                  <a:lnTo>
                    <a:pt x="12066" y="176387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SMARTInkShape-39">
              <a:extLst>
                <a:ext uri="{FF2B5EF4-FFF2-40B4-BE49-F238E27FC236}">
                  <a16:creationId xmlns:a16="http://schemas.microsoft.com/office/drawing/2014/main" id="{CDD705C0-81A4-4205-AAC6-3D7B4482F59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27156" y="3381375"/>
              <a:ext cx="285751" cy="202407"/>
            </a:xfrm>
            <a:custGeom>
              <a:avLst/>
              <a:gdLst/>
              <a:ahLst/>
              <a:cxnLst/>
              <a:rect l="0" t="0" r="0" b="0"/>
              <a:pathLst>
                <a:path w="285751" h="202407">
                  <a:moveTo>
                    <a:pt x="0" y="0"/>
                  </a:moveTo>
                  <a:lnTo>
                    <a:pt x="0" y="0"/>
                  </a:lnTo>
                  <a:lnTo>
                    <a:pt x="11416" y="0"/>
                  </a:lnTo>
                  <a:lnTo>
                    <a:pt x="11903" y="11761"/>
                  </a:lnTo>
                  <a:lnTo>
                    <a:pt x="40240" y="11905"/>
                  </a:lnTo>
                  <a:lnTo>
                    <a:pt x="47870" y="15433"/>
                  </a:lnTo>
                  <a:lnTo>
                    <a:pt x="55672" y="20089"/>
                  </a:lnTo>
                  <a:lnTo>
                    <a:pt x="71459" y="23077"/>
                  </a:lnTo>
                  <a:lnTo>
                    <a:pt x="87317" y="23667"/>
                  </a:lnTo>
                  <a:lnTo>
                    <a:pt x="95252" y="27276"/>
                  </a:lnTo>
                  <a:lnTo>
                    <a:pt x="103189" y="31966"/>
                  </a:lnTo>
                  <a:lnTo>
                    <a:pt x="119063" y="34978"/>
                  </a:lnTo>
                  <a:lnTo>
                    <a:pt x="157183" y="37033"/>
                  </a:lnTo>
                  <a:lnTo>
                    <a:pt x="202382" y="47621"/>
                  </a:lnTo>
                  <a:lnTo>
                    <a:pt x="214309" y="47625"/>
                  </a:lnTo>
                  <a:lnTo>
                    <a:pt x="202552" y="47625"/>
                  </a:lnTo>
                  <a:lnTo>
                    <a:pt x="202419" y="57876"/>
                  </a:lnTo>
                  <a:lnTo>
                    <a:pt x="201092" y="58428"/>
                  </a:lnTo>
                  <a:lnTo>
                    <a:pt x="196090" y="59041"/>
                  </a:lnTo>
                  <a:lnTo>
                    <a:pt x="194227" y="60527"/>
                  </a:lnTo>
                  <a:lnTo>
                    <a:pt x="189505" y="71629"/>
                  </a:lnTo>
                  <a:lnTo>
                    <a:pt x="184325" y="77255"/>
                  </a:lnTo>
                  <a:lnTo>
                    <a:pt x="177613" y="80638"/>
                  </a:lnTo>
                  <a:lnTo>
                    <a:pt x="168847" y="82809"/>
                  </a:lnTo>
                  <a:lnTo>
                    <a:pt x="157608" y="91421"/>
                  </a:lnTo>
                  <a:lnTo>
                    <a:pt x="146506" y="95438"/>
                  </a:lnTo>
                  <a:lnTo>
                    <a:pt x="138756" y="101067"/>
                  </a:lnTo>
                  <a:lnTo>
                    <a:pt x="134430" y="107978"/>
                  </a:lnTo>
                  <a:lnTo>
                    <a:pt x="133277" y="111673"/>
                  </a:lnTo>
                  <a:lnTo>
                    <a:pt x="131184" y="114136"/>
                  </a:lnTo>
                  <a:lnTo>
                    <a:pt x="114599" y="124735"/>
                  </a:lnTo>
                  <a:lnTo>
                    <a:pt x="110465" y="131726"/>
                  </a:lnTo>
                  <a:lnTo>
                    <a:pt x="109362" y="135442"/>
                  </a:lnTo>
                  <a:lnTo>
                    <a:pt x="107304" y="137920"/>
                  </a:lnTo>
                  <a:lnTo>
                    <a:pt x="85161" y="153069"/>
                  </a:lnTo>
                  <a:lnTo>
                    <a:pt x="77561" y="154274"/>
                  </a:lnTo>
                  <a:lnTo>
                    <a:pt x="75520" y="155766"/>
                  </a:lnTo>
                  <a:lnTo>
                    <a:pt x="74160" y="158084"/>
                  </a:lnTo>
                  <a:lnTo>
                    <a:pt x="71976" y="164988"/>
                  </a:lnTo>
                  <a:lnTo>
                    <a:pt x="68149" y="165932"/>
                  </a:lnTo>
                  <a:lnTo>
                    <a:pt x="59532" y="166688"/>
                  </a:lnTo>
                  <a:lnTo>
                    <a:pt x="111288" y="166688"/>
                  </a:lnTo>
                  <a:lnTo>
                    <a:pt x="119136" y="170216"/>
                  </a:lnTo>
                  <a:lnTo>
                    <a:pt x="127033" y="174870"/>
                  </a:lnTo>
                  <a:lnTo>
                    <a:pt x="142881" y="177858"/>
                  </a:lnTo>
                  <a:lnTo>
                    <a:pt x="170657" y="178551"/>
                  </a:lnTo>
                  <a:lnTo>
                    <a:pt x="178594" y="182102"/>
                  </a:lnTo>
                  <a:lnTo>
                    <a:pt x="182563" y="184902"/>
                  </a:lnTo>
                  <a:lnTo>
                    <a:pt x="210306" y="190009"/>
                  </a:lnTo>
                  <a:lnTo>
                    <a:pt x="267708" y="190500"/>
                  </a:lnTo>
                  <a:lnTo>
                    <a:pt x="269754" y="191823"/>
                  </a:lnTo>
                  <a:lnTo>
                    <a:pt x="271117" y="194028"/>
                  </a:lnTo>
                  <a:lnTo>
                    <a:pt x="273797" y="202261"/>
                  </a:lnTo>
                  <a:lnTo>
                    <a:pt x="285750" y="20240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SMARTInkShape-40">
              <a:extLst>
                <a:ext uri="{FF2B5EF4-FFF2-40B4-BE49-F238E27FC236}">
                  <a16:creationId xmlns:a16="http://schemas.microsoft.com/office/drawing/2014/main" id="{74D91B22-9428-4F29-993D-800089D0851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86688" y="2905125"/>
              <a:ext cx="71438" cy="142876"/>
            </a:xfrm>
            <a:custGeom>
              <a:avLst/>
              <a:gdLst/>
              <a:ahLst/>
              <a:cxnLst/>
              <a:rect l="0" t="0" r="0" b="0"/>
              <a:pathLst>
                <a:path w="71438" h="142876">
                  <a:moveTo>
                    <a:pt x="0" y="0"/>
                  </a:moveTo>
                  <a:lnTo>
                    <a:pt x="0" y="0"/>
                  </a:lnTo>
                  <a:lnTo>
                    <a:pt x="0" y="18081"/>
                  </a:lnTo>
                  <a:lnTo>
                    <a:pt x="1323" y="19992"/>
                  </a:lnTo>
                  <a:lnTo>
                    <a:pt x="3527" y="21266"/>
                  </a:lnTo>
                  <a:lnTo>
                    <a:pt x="6320" y="22115"/>
                  </a:lnTo>
                  <a:lnTo>
                    <a:pt x="8182" y="24004"/>
                  </a:lnTo>
                  <a:lnTo>
                    <a:pt x="10251" y="29630"/>
                  </a:lnTo>
                  <a:lnTo>
                    <a:pt x="12902" y="44021"/>
                  </a:lnTo>
                  <a:lnTo>
                    <a:pt x="26585" y="62035"/>
                  </a:lnTo>
                  <a:lnTo>
                    <a:pt x="29629" y="65169"/>
                  </a:lnTo>
                  <a:lnTo>
                    <a:pt x="33013" y="72179"/>
                  </a:lnTo>
                  <a:lnTo>
                    <a:pt x="33914" y="75901"/>
                  </a:lnTo>
                  <a:lnTo>
                    <a:pt x="45811" y="92942"/>
                  </a:lnTo>
                  <a:lnTo>
                    <a:pt x="55449" y="104299"/>
                  </a:lnTo>
                  <a:lnTo>
                    <a:pt x="58994" y="116857"/>
                  </a:lnTo>
                  <a:lnTo>
                    <a:pt x="67607" y="128132"/>
                  </a:lnTo>
                  <a:lnTo>
                    <a:pt x="71437" y="14287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0457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8870"/>
          </a:xfrm>
        </p:spPr>
        <p:txBody>
          <a:bodyPr/>
          <a:lstStyle/>
          <a:p>
            <a:r>
              <a:rPr lang="es-MX" dirty="0"/>
              <a:t>OPERACIONES BASICAS CON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157" y="768627"/>
            <a:ext cx="6248253" cy="1881808"/>
          </a:xfrm>
        </p:spPr>
        <p:txBody>
          <a:bodyPr/>
          <a:lstStyle/>
          <a:p>
            <a:r>
              <a:rPr lang="es-MX" dirty="0"/>
              <a:t>Determina los vectores de posición de p1(0,0,1) en rojo y p2(1,0,0)</a:t>
            </a:r>
          </a:p>
          <a:p>
            <a:r>
              <a:rPr lang="es-MX" dirty="0"/>
              <a:t>Determina la suma de ambos vectores.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CB6DF-73AD-475D-84A9-000D9B95AC85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FE1A2E5-61B2-470A-A0FE-660DAD4C6836}"/>
              </a:ext>
            </a:extLst>
          </p:cNvPr>
          <p:cNvCxnSpPr>
            <a:cxnSpLocks/>
          </p:cNvCxnSpPr>
          <p:nvPr/>
        </p:nvCxnSpPr>
        <p:spPr>
          <a:xfrm flipH="1">
            <a:off x="795130" y="4585252"/>
            <a:ext cx="1192697" cy="1113183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0021FFA-0260-466D-A833-98A58AAA3E25}"/>
              </a:ext>
            </a:extLst>
          </p:cNvPr>
          <p:cNvCxnSpPr>
            <a:cxnSpLocks/>
          </p:cNvCxnSpPr>
          <p:nvPr/>
        </p:nvCxnSpPr>
        <p:spPr>
          <a:xfrm>
            <a:off x="1987827" y="4605130"/>
            <a:ext cx="2080590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MARTInkShape-41">
            <a:extLst>
              <a:ext uri="{FF2B5EF4-FFF2-40B4-BE49-F238E27FC236}">
                <a16:creationId xmlns:a16="http://schemas.microsoft.com/office/drawing/2014/main" id="{A9F73B69-99FD-465C-8136-21A6C937109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7251" y="547687"/>
            <a:ext cx="142875" cy="166689"/>
          </a:xfrm>
          <a:custGeom>
            <a:avLst/>
            <a:gdLst/>
            <a:ahLst/>
            <a:cxnLst/>
            <a:rect l="0" t="0" r="0" b="0"/>
            <a:pathLst>
              <a:path w="142875" h="166689">
                <a:moveTo>
                  <a:pt x="11905" y="166688"/>
                </a:moveTo>
                <a:lnTo>
                  <a:pt x="11905" y="166688"/>
                </a:lnTo>
                <a:lnTo>
                  <a:pt x="0" y="166688"/>
                </a:lnTo>
                <a:lnTo>
                  <a:pt x="11892" y="154795"/>
                </a:lnTo>
                <a:lnTo>
                  <a:pt x="11902" y="148465"/>
                </a:lnTo>
                <a:lnTo>
                  <a:pt x="13226" y="146602"/>
                </a:lnTo>
                <a:lnTo>
                  <a:pt x="15431" y="145360"/>
                </a:lnTo>
                <a:lnTo>
                  <a:pt x="18225" y="144532"/>
                </a:lnTo>
                <a:lnTo>
                  <a:pt x="20087" y="142657"/>
                </a:lnTo>
                <a:lnTo>
                  <a:pt x="26604" y="130142"/>
                </a:lnTo>
                <a:lnTo>
                  <a:pt x="42700" y="111017"/>
                </a:lnTo>
                <a:lnTo>
                  <a:pt x="50179" y="95229"/>
                </a:lnTo>
                <a:lnTo>
                  <a:pt x="58020" y="87303"/>
                </a:lnTo>
                <a:lnTo>
                  <a:pt x="74664" y="75404"/>
                </a:lnTo>
                <a:lnTo>
                  <a:pt x="111230" y="31751"/>
                </a:lnTo>
                <a:lnTo>
                  <a:pt x="119109" y="27341"/>
                </a:lnTo>
                <a:lnTo>
                  <a:pt x="123062" y="26165"/>
                </a:lnTo>
                <a:lnTo>
                  <a:pt x="125697" y="24058"/>
                </a:lnTo>
                <a:lnTo>
                  <a:pt x="130729" y="16095"/>
                </a:lnTo>
                <a:lnTo>
                  <a:pt x="136594" y="13768"/>
                </a:lnTo>
                <a:lnTo>
                  <a:pt x="138687" y="11825"/>
                </a:lnTo>
                <a:lnTo>
                  <a:pt x="142874" y="0"/>
                </a:lnTo>
                <a:lnTo>
                  <a:pt x="142874" y="1190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SMARTInkShape-Group37">
            <a:extLst>
              <a:ext uri="{FF2B5EF4-FFF2-40B4-BE49-F238E27FC236}">
                <a16:creationId xmlns:a16="http://schemas.microsoft.com/office/drawing/2014/main" id="{0214A40A-899B-498A-B31A-2A349DDCF3DA}"/>
              </a:ext>
            </a:extLst>
          </p:cNvPr>
          <p:cNvGrpSpPr/>
          <p:nvPr/>
        </p:nvGrpSpPr>
        <p:grpSpPr>
          <a:xfrm>
            <a:off x="6250781" y="2738439"/>
            <a:ext cx="500064" cy="428625"/>
            <a:chOff x="6250781" y="2738439"/>
            <a:chExt cx="500064" cy="428625"/>
          </a:xfrm>
        </p:grpSpPr>
        <p:sp>
          <p:nvSpPr>
            <p:cNvPr id="7" name="SMARTInkShape-42">
              <a:extLst>
                <a:ext uri="{FF2B5EF4-FFF2-40B4-BE49-F238E27FC236}">
                  <a16:creationId xmlns:a16="http://schemas.microsoft.com/office/drawing/2014/main" id="{93C03EF9-E5AC-4764-8CD9-B9CBCE1C5AD8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596063" y="2917031"/>
              <a:ext cx="95251" cy="1"/>
            </a:xfrm>
            <a:custGeom>
              <a:avLst/>
              <a:gdLst/>
              <a:ahLst/>
              <a:cxnLst/>
              <a:rect l="0" t="0" r="0" b="0"/>
              <a:pathLst>
                <a:path w="95251" h="1">
                  <a:moveTo>
                    <a:pt x="0" y="0"/>
                  </a:moveTo>
                  <a:lnTo>
                    <a:pt x="0" y="0"/>
                  </a:lnTo>
                  <a:lnTo>
                    <a:pt x="56705" y="0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SMARTInkShape-43">
              <a:extLst>
                <a:ext uri="{FF2B5EF4-FFF2-40B4-BE49-F238E27FC236}">
                  <a16:creationId xmlns:a16="http://schemas.microsoft.com/office/drawing/2014/main" id="{CC886C7C-A5A3-4C8F-B221-DA484E89D02C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6405575" y="2940887"/>
              <a:ext cx="130957" cy="154735"/>
            </a:xfrm>
            <a:custGeom>
              <a:avLst/>
              <a:gdLst/>
              <a:ahLst/>
              <a:cxnLst/>
              <a:rect l="0" t="0" r="0" b="0"/>
              <a:pathLst>
                <a:path w="130957" h="154735">
                  <a:moveTo>
                    <a:pt x="11894" y="35676"/>
                  </a:moveTo>
                  <a:lnTo>
                    <a:pt x="11894" y="35676"/>
                  </a:lnTo>
                  <a:lnTo>
                    <a:pt x="1642" y="35676"/>
                  </a:lnTo>
                  <a:lnTo>
                    <a:pt x="1091" y="34353"/>
                  </a:lnTo>
                  <a:lnTo>
                    <a:pt x="0" y="23915"/>
                  </a:lnTo>
                  <a:lnTo>
                    <a:pt x="6312" y="23812"/>
                  </a:lnTo>
                  <a:lnTo>
                    <a:pt x="8172" y="22475"/>
                  </a:lnTo>
                  <a:lnTo>
                    <a:pt x="11404" y="13522"/>
                  </a:lnTo>
                  <a:lnTo>
                    <a:pt x="15204" y="12601"/>
                  </a:lnTo>
                  <a:lnTo>
                    <a:pt x="28422" y="12009"/>
                  </a:lnTo>
                  <a:lnTo>
                    <a:pt x="30850" y="10637"/>
                  </a:lnTo>
                  <a:lnTo>
                    <a:pt x="32468" y="8400"/>
                  </a:lnTo>
                  <a:lnTo>
                    <a:pt x="33547" y="5585"/>
                  </a:lnTo>
                  <a:lnTo>
                    <a:pt x="35591" y="3709"/>
                  </a:lnTo>
                  <a:lnTo>
                    <a:pt x="45768" y="451"/>
                  </a:lnTo>
                  <a:lnTo>
                    <a:pt x="57702" y="0"/>
                  </a:lnTo>
                  <a:lnTo>
                    <a:pt x="68665" y="8148"/>
                  </a:lnTo>
                  <a:lnTo>
                    <a:pt x="75931" y="10212"/>
                  </a:lnTo>
                  <a:lnTo>
                    <a:pt x="78398" y="12085"/>
                  </a:lnTo>
                  <a:lnTo>
                    <a:pt x="82681" y="21969"/>
                  </a:lnTo>
                  <a:lnTo>
                    <a:pt x="83274" y="40183"/>
                  </a:lnTo>
                  <a:lnTo>
                    <a:pt x="81970" y="42649"/>
                  </a:lnTo>
                  <a:lnTo>
                    <a:pt x="79779" y="44294"/>
                  </a:lnTo>
                  <a:lnTo>
                    <a:pt x="76994" y="45390"/>
                  </a:lnTo>
                  <a:lnTo>
                    <a:pt x="75138" y="47443"/>
                  </a:lnTo>
                  <a:lnTo>
                    <a:pt x="68631" y="60245"/>
                  </a:lnTo>
                  <a:lnTo>
                    <a:pt x="52536" y="79431"/>
                  </a:lnTo>
                  <a:lnTo>
                    <a:pt x="49801" y="87314"/>
                  </a:lnTo>
                  <a:lnTo>
                    <a:pt x="47749" y="89945"/>
                  </a:lnTo>
                  <a:lnTo>
                    <a:pt x="31233" y="100834"/>
                  </a:lnTo>
                  <a:lnTo>
                    <a:pt x="27103" y="107851"/>
                  </a:lnTo>
                  <a:lnTo>
                    <a:pt x="24452" y="123134"/>
                  </a:lnTo>
                  <a:lnTo>
                    <a:pt x="22912" y="125731"/>
                  </a:lnTo>
                  <a:lnTo>
                    <a:pt x="20562" y="127463"/>
                  </a:lnTo>
                  <a:lnTo>
                    <a:pt x="13606" y="130241"/>
                  </a:lnTo>
                  <a:lnTo>
                    <a:pt x="12655" y="134149"/>
                  </a:lnTo>
                  <a:lnTo>
                    <a:pt x="11938" y="142324"/>
                  </a:lnTo>
                  <a:lnTo>
                    <a:pt x="23311" y="154234"/>
                  </a:lnTo>
                  <a:lnTo>
                    <a:pt x="52129" y="154734"/>
                  </a:lnTo>
                  <a:lnTo>
                    <a:pt x="59762" y="151209"/>
                  </a:lnTo>
                  <a:lnTo>
                    <a:pt x="69121" y="144487"/>
                  </a:lnTo>
                  <a:lnTo>
                    <a:pt x="80475" y="143158"/>
                  </a:lnTo>
                  <a:lnTo>
                    <a:pt x="130956" y="14283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SMARTInkShape-44">
              <a:extLst>
                <a:ext uri="{FF2B5EF4-FFF2-40B4-BE49-F238E27FC236}">
                  <a16:creationId xmlns:a16="http://schemas.microsoft.com/office/drawing/2014/main" id="{BB1BE9D2-DF55-4464-9A52-6AE5E091FFE6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6584156" y="2988469"/>
              <a:ext cx="166689" cy="11907"/>
            </a:xfrm>
            <a:custGeom>
              <a:avLst/>
              <a:gdLst/>
              <a:ahLst/>
              <a:cxnLst/>
              <a:rect l="0" t="0" r="0" b="0"/>
              <a:pathLst>
                <a:path w="166689" h="11907">
                  <a:moveTo>
                    <a:pt x="0" y="0"/>
                  </a:moveTo>
                  <a:lnTo>
                    <a:pt x="0" y="0"/>
                  </a:lnTo>
                  <a:lnTo>
                    <a:pt x="55921" y="0"/>
                  </a:lnTo>
                  <a:lnTo>
                    <a:pt x="115095" y="0"/>
                  </a:lnTo>
                  <a:lnTo>
                    <a:pt x="148499" y="0"/>
                  </a:lnTo>
                  <a:lnTo>
                    <a:pt x="150593" y="1323"/>
                  </a:lnTo>
                  <a:lnTo>
                    <a:pt x="151989" y="3528"/>
                  </a:lnTo>
                  <a:lnTo>
                    <a:pt x="152920" y="6320"/>
                  </a:lnTo>
                  <a:lnTo>
                    <a:pt x="154864" y="8182"/>
                  </a:lnTo>
                  <a:lnTo>
                    <a:pt x="166688" y="1190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SMARTInkShape-45">
              <a:extLst>
                <a:ext uri="{FF2B5EF4-FFF2-40B4-BE49-F238E27FC236}">
                  <a16:creationId xmlns:a16="http://schemas.microsoft.com/office/drawing/2014/main" id="{E87E7018-25CD-438D-8C32-C5AEC41D559B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6250781" y="2786063"/>
              <a:ext cx="47626" cy="381001"/>
            </a:xfrm>
            <a:custGeom>
              <a:avLst/>
              <a:gdLst/>
              <a:ahLst/>
              <a:cxnLst/>
              <a:rect l="0" t="0" r="0" b="0"/>
              <a:pathLst>
                <a:path w="47626" h="381001">
                  <a:moveTo>
                    <a:pt x="0" y="0"/>
                  </a:moveTo>
                  <a:lnTo>
                    <a:pt x="0" y="0"/>
                  </a:lnTo>
                  <a:lnTo>
                    <a:pt x="0" y="17736"/>
                  </a:lnTo>
                  <a:lnTo>
                    <a:pt x="3528" y="24639"/>
                  </a:lnTo>
                  <a:lnTo>
                    <a:pt x="8183" y="32117"/>
                  </a:lnTo>
                  <a:lnTo>
                    <a:pt x="11171" y="47697"/>
                  </a:lnTo>
                  <a:lnTo>
                    <a:pt x="11761" y="63514"/>
                  </a:lnTo>
                  <a:lnTo>
                    <a:pt x="15370" y="71443"/>
                  </a:lnTo>
                  <a:lnTo>
                    <a:pt x="18184" y="75410"/>
                  </a:lnTo>
                  <a:lnTo>
                    <a:pt x="22145" y="93634"/>
                  </a:lnTo>
                  <a:lnTo>
                    <a:pt x="24806" y="115313"/>
                  </a:lnTo>
                  <a:lnTo>
                    <a:pt x="34021" y="145043"/>
                  </a:lnTo>
                  <a:lnTo>
                    <a:pt x="35675" y="200252"/>
                  </a:lnTo>
                  <a:lnTo>
                    <a:pt x="39227" y="211591"/>
                  </a:lnTo>
                  <a:lnTo>
                    <a:pt x="43893" y="222363"/>
                  </a:lnTo>
                  <a:lnTo>
                    <a:pt x="47561" y="277132"/>
                  </a:lnTo>
                  <a:lnTo>
                    <a:pt x="47624" y="333308"/>
                  </a:lnTo>
                  <a:lnTo>
                    <a:pt x="47625" y="350901"/>
                  </a:lnTo>
                  <a:lnTo>
                    <a:pt x="44098" y="357921"/>
                  </a:lnTo>
                  <a:lnTo>
                    <a:pt x="35864" y="368899"/>
                  </a:lnTo>
                  <a:lnTo>
                    <a:pt x="35719" y="3810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SMARTInkShape-46">
              <a:extLst>
                <a:ext uri="{FF2B5EF4-FFF2-40B4-BE49-F238E27FC236}">
                  <a16:creationId xmlns:a16="http://schemas.microsoft.com/office/drawing/2014/main" id="{B1AF6330-1327-4FCF-B692-47BD4A094E95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262688" y="2738439"/>
              <a:ext cx="166528" cy="238125"/>
            </a:xfrm>
            <a:custGeom>
              <a:avLst/>
              <a:gdLst/>
              <a:ahLst/>
              <a:cxnLst/>
              <a:rect l="0" t="0" r="0" b="0"/>
              <a:pathLst>
                <a:path w="166528" h="238125">
                  <a:moveTo>
                    <a:pt x="0" y="71436"/>
                  </a:moveTo>
                  <a:lnTo>
                    <a:pt x="0" y="71436"/>
                  </a:lnTo>
                  <a:lnTo>
                    <a:pt x="0" y="49280"/>
                  </a:lnTo>
                  <a:lnTo>
                    <a:pt x="1323" y="48728"/>
                  </a:lnTo>
                  <a:lnTo>
                    <a:pt x="6320" y="48114"/>
                  </a:lnTo>
                  <a:lnTo>
                    <a:pt x="8182" y="46628"/>
                  </a:lnTo>
                  <a:lnTo>
                    <a:pt x="10251" y="41448"/>
                  </a:lnTo>
                  <a:lnTo>
                    <a:pt x="11415" y="31095"/>
                  </a:lnTo>
                  <a:lnTo>
                    <a:pt x="12902" y="28667"/>
                  </a:lnTo>
                  <a:lnTo>
                    <a:pt x="15216" y="27048"/>
                  </a:lnTo>
                  <a:lnTo>
                    <a:pt x="21314" y="23927"/>
                  </a:lnTo>
                  <a:lnTo>
                    <a:pt x="33559" y="13749"/>
                  </a:lnTo>
                  <a:lnTo>
                    <a:pt x="44798" y="10946"/>
                  </a:lnTo>
                  <a:lnTo>
                    <a:pt x="55900" y="3830"/>
                  </a:lnTo>
                  <a:lnTo>
                    <a:pt x="71504" y="755"/>
                  </a:lnTo>
                  <a:lnTo>
                    <a:pt x="130968" y="0"/>
                  </a:lnTo>
                  <a:lnTo>
                    <a:pt x="134937" y="0"/>
                  </a:lnTo>
                  <a:lnTo>
                    <a:pt x="137583" y="1322"/>
                  </a:lnTo>
                  <a:lnTo>
                    <a:pt x="139347" y="3527"/>
                  </a:lnTo>
                  <a:lnTo>
                    <a:pt x="142630" y="9504"/>
                  </a:lnTo>
                  <a:lnTo>
                    <a:pt x="150593" y="20307"/>
                  </a:lnTo>
                  <a:lnTo>
                    <a:pt x="152919" y="27986"/>
                  </a:lnTo>
                  <a:lnTo>
                    <a:pt x="154863" y="30563"/>
                  </a:lnTo>
                  <a:lnTo>
                    <a:pt x="162595" y="35513"/>
                  </a:lnTo>
                  <a:lnTo>
                    <a:pt x="164869" y="41359"/>
                  </a:lnTo>
                  <a:lnTo>
                    <a:pt x="166527" y="63645"/>
                  </a:lnTo>
                  <a:lnTo>
                    <a:pt x="163088" y="71501"/>
                  </a:lnTo>
                  <a:lnTo>
                    <a:pt x="160319" y="75448"/>
                  </a:lnTo>
                  <a:lnTo>
                    <a:pt x="151982" y="104678"/>
                  </a:lnTo>
                  <a:lnTo>
                    <a:pt x="146922" y="113992"/>
                  </a:lnTo>
                  <a:lnTo>
                    <a:pt x="142751" y="126673"/>
                  </a:lnTo>
                  <a:lnTo>
                    <a:pt x="114934" y="158736"/>
                  </a:lnTo>
                  <a:lnTo>
                    <a:pt x="107085" y="163152"/>
                  </a:lnTo>
                  <a:lnTo>
                    <a:pt x="103140" y="164330"/>
                  </a:lnTo>
                  <a:lnTo>
                    <a:pt x="100510" y="166439"/>
                  </a:lnTo>
                  <a:lnTo>
                    <a:pt x="89621" y="183051"/>
                  </a:lnTo>
                  <a:lnTo>
                    <a:pt x="82605" y="187189"/>
                  </a:lnTo>
                  <a:lnTo>
                    <a:pt x="78882" y="188292"/>
                  </a:lnTo>
                  <a:lnTo>
                    <a:pt x="76401" y="190350"/>
                  </a:lnTo>
                  <a:lnTo>
                    <a:pt x="73643" y="196165"/>
                  </a:lnTo>
                  <a:lnTo>
                    <a:pt x="71585" y="198245"/>
                  </a:lnTo>
                  <a:lnTo>
                    <a:pt x="65771" y="200556"/>
                  </a:lnTo>
                  <a:lnTo>
                    <a:pt x="63690" y="202495"/>
                  </a:lnTo>
                  <a:lnTo>
                    <a:pt x="60078" y="212494"/>
                  </a:lnTo>
                  <a:lnTo>
                    <a:pt x="56246" y="213503"/>
                  </a:lnTo>
                  <a:lnTo>
                    <a:pt x="49328" y="214151"/>
                  </a:lnTo>
                  <a:lnTo>
                    <a:pt x="48381" y="217768"/>
                  </a:lnTo>
                  <a:lnTo>
                    <a:pt x="47625" y="226217"/>
                  </a:lnTo>
                  <a:lnTo>
                    <a:pt x="17534" y="226217"/>
                  </a:lnTo>
                  <a:lnTo>
                    <a:pt x="15658" y="227540"/>
                  </a:lnTo>
                  <a:lnTo>
                    <a:pt x="14407" y="229745"/>
                  </a:lnTo>
                  <a:lnTo>
                    <a:pt x="11906" y="23812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6" name="SMARTInkShape-Group38">
            <a:extLst>
              <a:ext uri="{FF2B5EF4-FFF2-40B4-BE49-F238E27FC236}">
                <a16:creationId xmlns:a16="http://schemas.microsoft.com/office/drawing/2014/main" id="{C5DBED1E-6A6A-4798-B2D1-C37259E1F318}"/>
              </a:ext>
            </a:extLst>
          </p:cNvPr>
          <p:cNvGrpSpPr/>
          <p:nvPr/>
        </p:nvGrpSpPr>
        <p:grpSpPr>
          <a:xfrm>
            <a:off x="6834189" y="2345531"/>
            <a:ext cx="631031" cy="1333011"/>
            <a:chOff x="6834189" y="2345531"/>
            <a:chExt cx="631031" cy="1333011"/>
          </a:xfrm>
        </p:grpSpPr>
        <p:sp>
          <p:nvSpPr>
            <p:cNvPr id="14" name="SMARTInkShape-47">
              <a:extLst>
                <a:ext uri="{FF2B5EF4-FFF2-40B4-BE49-F238E27FC236}">
                  <a16:creationId xmlns:a16="http://schemas.microsoft.com/office/drawing/2014/main" id="{D919A3DF-D4FA-49CE-99B7-4FEC072BCACD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834189" y="2416969"/>
              <a:ext cx="166687" cy="1238251"/>
            </a:xfrm>
            <a:custGeom>
              <a:avLst/>
              <a:gdLst/>
              <a:ahLst/>
              <a:cxnLst/>
              <a:rect l="0" t="0" r="0" b="0"/>
              <a:pathLst>
                <a:path w="166687" h="1238251">
                  <a:moveTo>
                    <a:pt x="166686" y="0"/>
                  </a:moveTo>
                  <a:lnTo>
                    <a:pt x="166686" y="0"/>
                  </a:lnTo>
                  <a:lnTo>
                    <a:pt x="143407" y="0"/>
                  </a:lnTo>
                  <a:lnTo>
                    <a:pt x="143032" y="6320"/>
                  </a:lnTo>
                  <a:lnTo>
                    <a:pt x="141657" y="8182"/>
                  </a:lnTo>
                  <a:lnTo>
                    <a:pt x="132635" y="11416"/>
                  </a:lnTo>
                  <a:lnTo>
                    <a:pt x="85534" y="11906"/>
                  </a:lnTo>
                  <a:lnTo>
                    <a:pt x="73284" y="1655"/>
                  </a:lnTo>
                  <a:lnTo>
                    <a:pt x="61347" y="145"/>
                  </a:lnTo>
                  <a:lnTo>
                    <a:pt x="47783" y="1"/>
                  </a:lnTo>
                  <a:lnTo>
                    <a:pt x="36212" y="11416"/>
                  </a:lnTo>
                  <a:lnTo>
                    <a:pt x="35721" y="45330"/>
                  </a:lnTo>
                  <a:lnTo>
                    <a:pt x="42039" y="59586"/>
                  </a:lnTo>
                  <a:lnTo>
                    <a:pt x="42578" y="64859"/>
                  </a:lnTo>
                  <a:lnTo>
                    <a:pt x="35870" y="121809"/>
                  </a:lnTo>
                  <a:lnTo>
                    <a:pt x="35721" y="179401"/>
                  </a:lnTo>
                  <a:lnTo>
                    <a:pt x="35718" y="233942"/>
                  </a:lnTo>
                  <a:lnTo>
                    <a:pt x="35717" y="285970"/>
                  </a:lnTo>
                  <a:lnTo>
                    <a:pt x="35717" y="338455"/>
                  </a:lnTo>
                  <a:lnTo>
                    <a:pt x="35717" y="394566"/>
                  </a:lnTo>
                  <a:lnTo>
                    <a:pt x="35717" y="450270"/>
                  </a:lnTo>
                  <a:lnTo>
                    <a:pt x="34395" y="508113"/>
                  </a:lnTo>
                  <a:lnTo>
                    <a:pt x="25466" y="537936"/>
                  </a:lnTo>
                  <a:lnTo>
                    <a:pt x="23840" y="592308"/>
                  </a:lnTo>
                  <a:lnTo>
                    <a:pt x="23812" y="646756"/>
                  </a:lnTo>
                  <a:lnTo>
                    <a:pt x="23811" y="680957"/>
                  </a:lnTo>
                  <a:lnTo>
                    <a:pt x="20283" y="689821"/>
                  </a:lnTo>
                  <a:lnTo>
                    <a:pt x="17490" y="694037"/>
                  </a:lnTo>
                  <a:lnTo>
                    <a:pt x="16952" y="699493"/>
                  </a:lnTo>
                  <a:lnTo>
                    <a:pt x="19868" y="718491"/>
                  </a:lnTo>
                  <a:lnTo>
                    <a:pt x="12164" y="757932"/>
                  </a:lnTo>
                  <a:lnTo>
                    <a:pt x="11906" y="813152"/>
                  </a:lnTo>
                  <a:lnTo>
                    <a:pt x="11905" y="869202"/>
                  </a:lnTo>
                  <a:lnTo>
                    <a:pt x="11905" y="925851"/>
                  </a:lnTo>
                  <a:lnTo>
                    <a:pt x="11905" y="938391"/>
                  </a:lnTo>
                  <a:lnTo>
                    <a:pt x="1653" y="950651"/>
                  </a:lnTo>
                  <a:lnTo>
                    <a:pt x="489" y="958273"/>
                  </a:lnTo>
                  <a:lnTo>
                    <a:pt x="0" y="993992"/>
                  </a:lnTo>
                  <a:lnTo>
                    <a:pt x="2646" y="997359"/>
                  </a:lnTo>
                  <a:lnTo>
                    <a:pt x="20501" y="1009837"/>
                  </a:lnTo>
                  <a:lnTo>
                    <a:pt x="21605" y="1011891"/>
                  </a:lnTo>
                  <a:lnTo>
                    <a:pt x="23375" y="1024694"/>
                  </a:lnTo>
                  <a:lnTo>
                    <a:pt x="23811" y="1083533"/>
                  </a:lnTo>
                  <a:lnTo>
                    <a:pt x="23811" y="1136730"/>
                  </a:lnTo>
                  <a:lnTo>
                    <a:pt x="20283" y="1143741"/>
                  </a:lnTo>
                  <a:lnTo>
                    <a:pt x="13560" y="1152701"/>
                  </a:lnTo>
                  <a:lnTo>
                    <a:pt x="12232" y="1163976"/>
                  </a:lnTo>
                  <a:lnTo>
                    <a:pt x="12050" y="1171284"/>
                  </a:lnTo>
                  <a:lnTo>
                    <a:pt x="13325" y="1173762"/>
                  </a:lnTo>
                  <a:lnTo>
                    <a:pt x="15497" y="1175414"/>
                  </a:lnTo>
                  <a:lnTo>
                    <a:pt x="18269" y="1176516"/>
                  </a:lnTo>
                  <a:lnTo>
                    <a:pt x="20116" y="1178573"/>
                  </a:lnTo>
                  <a:lnTo>
                    <a:pt x="23324" y="1188776"/>
                  </a:lnTo>
                  <a:lnTo>
                    <a:pt x="23768" y="1200714"/>
                  </a:lnTo>
                  <a:lnTo>
                    <a:pt x="34058" y="1212623"/>
                  </a:lnTo>
                  <a:lnTo>
                    <a:pt x="41546" y="1213899"/>
                  </a:lnTo>
                  <a:lnTo>
                    <a:pt x="43572" y="1215402"/>
                  </a:lnTo>
                  <a:lnTo>
                    <a:pt x="45823" y="1220599"/>
                  </a:lnTo>
                  <a:lnTo>
                    <a:pt x="47746" y="1222514"/>
                  </a:lnTo>
                  <a:lnTo>
                    <a:pt x="53411" y="1224641"/>
                  </a:lnTo>
                  <a:lnTo>
                    <a:pt x="64037" y="1225839"/>
                  </a:lnTo>
                  <a:lnTo>
                    <a:pt x="66504" y="1227330"/>
                  </a:lnTo>
                  <a:lnTo>
                    <a:pt x="68147" y="1229647"/>
                  </a:lnTo>
                  <a:lnTo>
                    <a:pt x="69244" y="1232514"/>
                  </a:lnTo>
                  <a:lnTo>
                    <a:pt x="71298" y="1234426"/>
                  </a:lnTo>
                  <a:lnTo>
                    <a:pt x="77107" y="1236551"/>
                  </a:lnTo>
                  <a:lnTo>
                    <a:pt x="130967" y="1238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SMARTInkShape-48">
              <a:extLst>
                <a:ext uri="{FF2B5EF4-FFF2-40B4-BE49-F238E27FC236}">
                  <a16:creationId xmlns:a16="http://schemas.microsoft.com/office/drawing/2014/main" id="{1255A95D-1A58-451F-AE80-C69DF7A4D0CB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7274719" y="2345531"/>
              <a:ext cx="190501" cy="1333011"/>
            </a:xfrm>
            <a:custGeom>
              <a:avLst/>
              <a:gdLst/>
              <a:ahLst/>
              <a:cxnLst/>
              <a:rect l="0" t="0" r="0" b="0"/>
              <a:pathLst>
                <a:path w="190501" h="1333011">
                  <a:moveTo>
                    <a:pt x="0" y="0"/>
                  </a:moveTo>
                  <a:lnTo>
                    <a:pt x="0" y="0"/>
                  </a:lnTo>
                  <a:lnTo>
                    <a:pt x="0" y="10252"/>
                  </a:lnTo>
                  <a:lnTo>
                    <a:pt x="1323" y="10803"/>
                  </a:lnTo>
                  <a:lnTo>
                    <a:pt x="18183" y="11903"/>
                  </a:lnTo>
                  <a:lnTo>
                    <a:pt x="24839" y="15433"/>
                  </a:lnTo>
                  <a:lnTo>
                    <a:pt x="33569" y="22157"/>
                  </a:lnTo>
                  <a:lnTo>
                    <a:pt x="45781" y="23667"/>
                  </a:lnTo>
                  <a:lnTo>
                    <a:pt x="104429" y="23813"/>
                  </a:lnTo>
                  <a:lnTo>
                    <a:pt x="142871" y="23813"/>
                  </a:lnTo>
                  <a:lnTo>
                    <a:pt x="142873" y="30133"/>
                  </a:lnTo>
                  <a:lnTo>
                    <a:pt x="144197" y="31995"/>
                  </a:lnTo>
                  <a:lnTo>
                    <a:pt x="146402" y="33237"/>
                  </a:lnTo>
                  <a:lnTo>
                    <a:pt x="153126" y="35229"/>
                  </a:lnTo>
                  <a:lnTo>
                    <a:pt x="154045" y="39029"/>
                  </a:lnTo>
                  <a:lnTo>
                    <a:pt x="154780" y="95303"/>
                  </a:lnTo>
                  <a:lnTo>
                    <a:pt x="154781" y="109965"/>
                  </a:lnTo>
                  <a:lnTo>
                    <a:pt x="158309" y="118547"/>
                  </a:lnTo>
                  <a:lnTo>
                    <a:pt x="162963" y="126771"/>
                  </a:lnTo>
                  <a:lnTo>
                    <a:pt x="165583" y="140161"/>
                  </a:lnTo>
                  <a:lnTo>
                    <a:pt x="166668" y="193809"/>
                  </a:lnTo>
                  <a:lnTo>
                    <a:pt x="166686" y="252196"/>
                  </a:lnTo>
                  <a:lnTo>
                    <a:pt x="168010" y="277701"/>
                  </a:lnTo>
                  <a:lnTo>
                    <a:pt x="176111" y="300378"/>
                  </a:lnTo>
                  <a:lnTo>
                    <a:pt x="178550" y="359342"/>
                  </a:lnTo>
                  <a:lnTo>
                    <a:pt x="190008" y="414564"/>
                  </a:lnTo>
                  <a:lnTo>
                    <a:pt x="190491" y="472395"/>
                  </a:lnTo>
                  <a:lnTo>
                    <a:pt x="190500" y="531674"/>
                  </a:lnTo>
                  <a:lnTo>
                    <a:pt x="190500" y="591198"/>
                  </a:lnTo>
                  <a:lnTo>
                    <a:pt x="189177" y="612321"/>
                  </a:lnTo>
                  <a:lnTo>
                    <a:pt x="179697" y="658912"/>
                  </a:lnTo>
                  <a:lnTo>
                    <a:pt x="177367" y="698264"/>
                  </a:lnTo>
                  <a:lnTo>
                    <a:pt x="168355" y="734711"/>
                  </a:lnTo>
                  <a:lnTo>
                    <a:pt x="166785" y="789810"/>
                  </a:lnTo>
                  <a:lnTo>
                    <a:pt x="165393" y="812279"/>
                  </a:lnTo>
                  <a:lnTo>
                    <a:pt x="157269" y="835922"/>
                  </a:lnTo>
                  <a:lnTo>
                    <a:pt x="154927" y="889146"/>
                  </a:lnTo>
                  <a:lnTo>
                    <a:pt x="153461" y="948616"/>
                  </a:lnTo>
                  <a:lnTo>
                    <a:pt x="143979" y="983038"/>
                  </a:lnTo>
                  <a:lnTo>
                    <a:pt x="142887" y="1038144"/>
                  </a:lnTo>
                  <a:lnTo>
                    <a:pt x="142876" y="1063479"/>
                  </a:lnTo>
                  <a:lnTo>
                    <a:pt x="146844" y="1067496"/>
                  </a:lnTo>
                  <a:lnTo>
                    <a:pt x="166100" y="1079471"/>
                  </a:lnTo>
                  <a:lnTo>
                    <a:pt x="167618" y="1083450"/>
                  </a:lnTo>
                  <a:lnTo>
                    <a:pt x="166694" y="1142782"/>
                  </a:lnTo>
                  <a:lnTo>
                    <a:pt x="166687" y="1198562"/>
                  </a:lnTo>
                  <a:lnTo>
                    <a:pt x="166687" y="1246640"/>
                  </a:lnTo>
                  <a:lnTo>
                    <a:pt x="176111" y="1262645"/>
                  </a:lnTo>
                  <a:lnTo>
                    <a:pt x="178594" y="1315849"/>
                  </a:lnTo>
                  <a:lnTo>
                    <a:pt x="177271" y="1317764"/>
                  </a:lnTo>
                  <a:lnTo>
                    <a:pt x="175066" y="1319041"/>
                  </a:lnTo>
                  <a:lnTo>
                    <a:pt x="167178" y="1321444"/>
                  </a:lnTo>
                  <a:lnTo>
                    <a:pt x="156479" y="1321581"/>
                  </a:lnTo>
                  <a:lnTo>
                    <a:pt x="145611" y="1329774"/>
                  </a:lnTo>
                  <a:lnTo>
                    <a:pt x="133158" y="1333010"/>
                  </a:lnTo>
                  <a:lnTo>
                    <a:pt x="118306" y="1324012"/>
                  </a:lnTo>
                  <a:lnTo>
                    <a:pt x="71437" y="132159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0" name="SMARTInkShape-Group39">
            <a:extLst>
              <a:ext uri="{FF2B5EF4-FFF2-40B4-BE49-F238E27FC236}">
                <a16:creationId xmlns:a16="http://schemas.microsoft.com/office/drawing/2014/main" id="{007DB21F-2ED2-4306-8828-8046850A2F18}"/>
              </a:ext>
            </a:extLst>
          </p:cNvPr>
          <p:cNvGrpSpPr/>
          <p:nvPr/>
        </p:nvGrpSpPr>
        <p:grpSpPr>
          <a:xfrm>
            <a:off x="7072412" y="2440785"/>
            <a:ext cx="160810" cy="1166602"/>
            <a:chOff x="7072412" y="2440785"/>
            <a:chExt cx="160810" cy="1166602"/>
          </a:xfrm>
        </p:grpSpPr>
        <p:sp>
          <p:nvSpPr>
            <p:cNvPr id="17" name="SMARTInkShape-49">
              <a:extLst>
                <a:ext uri="{FF2B5EF4-FFF2-40B4-BE49-F238E27FC236}">
                  <a16:creationId xmlns:a16="http://schemas.microsoft.com/office/drawing/2014/main" id="{216A9F07-A202-4A97-B912-9EEC61D9AB80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097824" y="3274219"/>
              <a:ext cx="135398" cy="333168"/>
            </a:xfrm>
            <a:custGeom>
              <a:avLst/>
              <a:gdLst/>
              <a:ahLst/>
              <a:cxnLst/>
              <a:rect l="0" t="0" r="0" b="0"/>
              <a:pathLst>
                <a:path w="135398" h="333168">
                  <a:moveTo>
                    <a:pt x="34020" y="0"/>
                  </a:moveTo>
                  <a:lnTo>
                    <a:pt x="34020" y="0"/>
                  </a:lnTo>
                  <a:lnTo>
                    <a:pt x="34020" y="10251"/>
                  </a:lnTo>
                  <a:lnTo>
                    <a:pt x="32697" y="10803"/>
                  </a:lnTo>
                  <a:lnTo>
                    <a:pt x="27699" y="11416"/>
                  </a:lnTo>
                  <a:lnTo>
                    <a:pt x="25837" y="12902"/>
                  </a:lnTo>
                  <a:lnTo>
                    <a:pt x="23768" y="18081"/>
                  </a:lnTo>
                  <a:lnTo>
                    <a:pt x="21117" y="32185"/>
                  </a:lnTo>
                  <a:lnTo>
                    <a:pt x="14028" y="45108"/>
                  </a:lnTo>
                  <a:lnTo>
                    <a:pt x="2124" y="100463"/>
                  </a:lnTo>
                  <a:lnTo>
                    <a:pt x="0" y="115647"/>
                  </a:lnTo>
                  <a:lnTo>
                    <a:pt x="8702" y="169088"/>
                  </a:lnTo>
                  <a:lnTo>
                    <a:pt x="10075" y="221764"/>
                  </a:lnTo>
                  <a:lnTo>
                    <a:pt x="11504" y="253904"/>
                  </a:lnTo>
                  <a:lnTo>
                    <a:pt x="23109" y="305126"/>
                  </a:lnTo>
                  <a:lnTo>
                    <a:pt x="31473" y="321376"/>
                  </a:lnTo>
                  <a:lnTo>
                    <a:pt x="32321" y="325376"/>
                  </a:lnTo>
                  <a:lnTo>
                    <a:pt x="34210" y="328042"/>
                  </a:lnTo>
                  <a:lnTo>
                    <a:pt x="36793" y="329820"/>
                  </a:lnTo>
                  <a:lnTo>
                    <a:pt x="43190" y="331795"/>
                  </a:lnTo>
                  <a:lnTo>
                    <a:pt x="61964" y="333167"/>
                  </a:lnTo>
                  <a:lnTo>
                    <a:pt x="69811" y="329755"/>
                  </a:lnTo>
                  <a:lnTo>
                    <a:pt x="97524" y="305382"/>
                  </a:lnTo>
                  <a:lnTo>
                    <a:pt x="101932" y="294034"/>
                  </a:lnTo>
                  <a:lnTo>
                    <a:pt x="105213" y="281494"/>
                  </a:lnTo>
                  <a:lnTo>
                    <a:pt x="124305" y="244818"/>
                  </a:lnTo>
                  <a:lnTo>
                    <a:pt x="132508" y="186899"/>
                  </a:lnTo>
                  <a:lnTo>
                    <a:pt x="135397" y="176193"/>
                  </a:lnTo>
                  <a:lnTo>
                    <a:pt x="134677" y="166410"/>
                  </a:lnTo>
                  <a:lnTo>
                    <a:pt x="115081" y="110900"/>
                  </a:lnTo>
                  <a:lnTo>
                    <a:pt x="109735" y="99560"/>
                  </a:lnTo>
                  <a:lnTo>
                    <a:pt x="93442" y="41161"/>
                  </a:lnTo>
                  <a:lnTo>
                    <a:pt x="77140" y="20037"/>
                  </a:lnTo>
                  <a:close/>
                </a:path>
              </a:pathLst>
            </a:custGeom>
            <a:noFill/>
            <a:ln w="19050" cap="rnd" cmpd="sng" algn="ctr">
              <a:solidFill>
                <a:srgbClr val="0093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SMARTInkShape-50">
              <a:extLst>
                <a:ext uri="{FF2B5EF4-FFF2-40B4-BE49-F238E27FC236}">
                  <a16:creationId xmlns:a16="http://schemas.microsoft.com/office/drawing/2014/main" id="{C4C7AACF-DB6F-4481-BDAB-6A60E5E942B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143750" y="2440785"/>
              <a:ext cx="11907" cy="178591"/>
            </a:xfrm>
            <a:custGeom>
              <a:avLst/>
              <a:gdLst/>
              <a:ahLst/>
              <a:cxnLst/>
              <a:rect l="0" t="0" r="0" b="0"/>
              <a:pathLst>
                <a:path w="11907" h="178591">
                  <a:moveTo>
                    <a:pt x="0" y="23809"/>
                  </a:moveTo>
                  <a:lnTo>
                    <a:pt x="0" y="23809"/>
                  </a:lnTo>
                  <a:lnTo>
                    <a:pt x="0" y="0"/>
                  </a:lnTo>
                  <a:lnTo>
                    <a:pt x="0" y="56914"/>
                  </a:lnTo>
                  <a:lnTo>
                    <a:pt x="0" y="116359"/>
                  </a:lnTo>
                  <a:lnTo>
                    <a:pt x="0" y="146682"/>
                  </a:lnTo>
                  <a:lnTo>
                    <a:pt x="3528" y="154707"/>
                  </a:lnTo>
                  <a:lnTo>
                    <a:pt x="8182" y="162684"/>
                  </a:lnTo>
                  <a:lnTo>
                    <a:pt x="11906" y="17859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SMARTInkShape-51">
              <a:extLst>
                <a:ext uri="{FF2B5EF4-FFF2-40B4-BE49-F238E27FC236}">
                  <a16:creationId xmlns:a16="http://schemas.microsoft.com/office/drawing/2014/main" id="{084381BE-AA9E-43B7-8B5E-AC909327359B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072412" y="2833688"/>
              <a:ext cx="142670" cy="304378"/>
            </a:xfrm>
            <a:custGeom>
              <a:avLst/>
              <a:gdLst/>
              <a:ahLst/>
              <a:cxnLst/>
              <a:rect l="0" t="0" r="0" b="0"/>
              <a:pathLst>
                <a:path w="142670" h="304378">
                  <a:moveTo>
                    <a:pt x="71338" y="23812"/>
                  </a:moveTo>
                  <a:lnTo>
                    <a:pt x="71338" y="23812"/>
                  </a:lnTo>
                  <a:lnTo>
                    <a:pt x="65017" y="23812"/>
                  </a:lnTo>
                  <a:lnTo>
                    <a:pt x="63156" y="22489"/>
                  </a:lnTo>
                  <a:lnTo>
                    <a:pt x="61914" y="20284"/>
                  </a:lnTo>
                  <a:lnTo>
                    <a:pt x="59577" y="12396"/>
                  </a:lnTo>
                  <a:lnTo>
                    <a:pt x="48020" y="23335"/>
                  </a:lnTo>
                  <a:lnTo>
                    <a:pt x="41351" y="23671"/>
                  </a:lnTo>
                  <a:lnTo>
                    <a:pt x="39441" y="25041"/>
                  </a:lnTo>
                  <a:lnTo>
                    <a:pt x="38166" y="27277"/>
                  </a:lnTo>
                  <a:lnTo>
                    <a:pt x="34632" y="44112"/>
                  </a:lnTo>
                  <a:lnTo>
                    <a:pt x="27536" y="55697"/>
                  </a:lnTo>
                  <a:lnTo>
                    <a:pt x="23523" y="67508"/>
                  </a:lnTo>
                  <a:lnTo>
                    <a:pt x="15866" y="79387"/>
                  </a:lnTo>
                  <a:lnTo>
                    <a:pt x="13010" y="92607"/>
                  </a:lnTo>
                  <a:lnTo>
                    <a:pt x="10840" y="111371"/>
                  </a:lnTo>
                  <a:lnTo>
                    <a:pt x="3730" y="127219"/>
                  </a:lnTo>
                  <a:lnTo>
                    <a:pt x="0" y="186395"/>
                  </a:lnTo>
                  <a:lnTo>
                    <a:pt x="1226" y="241973"/>
                  </a:lnTo>
                  <a:lnTo>
                    <a:pt x="14599" y="273604"/>
                  </a:lnTo>
                  <a:lnTo>
                    <a:pt x="28234" y="289671"/>
                  </a:lnTo>
                  <a:lnTo>
                    <a:pt x="35864" y="294107"/>
                  </a:lnTo>
                  <a:lnTo>
                    <a:pt x="55496" y="298511"/>
                  </a:lnTo>
                  <a:lnTo>
                    <a:pt x="63414" y="303769"/>
                  </a:lnTo>
                  <a:lnTo>
                    <a:pt x="67379" y="304377"/>
                  </a:lnTo>
                  <a:lnTo>
                    <a:pt x="71344" y="303459"/>
                  </a:lnTo>
                  <a:lnTo>
                    <a:pt x="79279" y="300235"/>
                  </a:lnTo>
                  <a:lnTo>
                    <a:pt x="103088" y="296559"/>
                  </a:lnTo>
                  <a:lnTo>
                    <a:pt x="111026" y="291436"/>
                  </a:lnTo>
                  <a:lnTo>
                    <a:pt x="115435" y="284749"/>
                  </a:lnTo>
                  <a:lnTo>
                    <a:pt x="118718" y="277367"/>
                  </a:lnTo>
                  <a:lnTo>
                    <a:pt x="124587" y="269677"/>
                  </a:lnTo>
                  <a:lnTo>
                    <a:pt x="128077" y="258321"/>
                  </a:lnTo>
                  <a:lnTo>
                    <a:pt x="130951" y="245778"/>
                  </a:lnTo>
                  <a:lnTo>
                    <a:pt x="138684" y="229956"/>
                  </a:lnTo>
                  <a:lnTo>
                    <a:pt x="142669" y="173412"/>
                  </a:lnTo>
                  <a:lnTo>
                    <a:pt x="141443" y="128216"/>
                  </a:lnTo>
                  <a:lnTo>
                    <a:pt x="133350" y="104652"/>
                  </a:lnTo>
                  <a:lnTo>
                    <a:pt x="128076" y="82601"/>
                  </a:lnTo>
                  <a:lnTo>
                    <a:pt x="118136" y="62839"/>
                  </a:lnTo>
                  <a:lnTo>
                    <a:pt x="91134" y="31943"/>
                  </a:lnTo>
                  <a:lnTo>
                    <a:pt x="47526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" name="SMARTInkShape-Group40">
            <a:extLst>
              <a:ext uri="{FF2B5EF4-FFF2-40B4-BE49-F238E27FC236}">
                <a16:creationId xmlns:a16="http://schemas.microsoft.com/office/drawing/2014/main" id="{56F9648B-04A2-4E39-A70E-C2B73EF5C70A}"/>
              </a:ext>
            </a:extLst>
          </p:cNvPr>
          <p:cNvGrpSpPr/>
          <p:nvPr/>
        </p:nvGrpSpPr>
        <p:grpSpPr>
          <a:xfrm>
            <a:off x="8108156" y="2405063"/>
            <a:ext cx="595314" cy="1035844"/>
            <a:chOff x="8108156" y="2405063"/>
            <a:chExt cx="595314" cy="1035844"/>
          </a:xfrm>
        </p:grpSpPr>
        <p:sp>
          <p:nvSpPr>
            <p:cNvPr id="21" name="SMARTInkShape-52">
              <a:extLst>
                <a:ext uri="{FF2B5EF4-FFF2-40B4-BE49-F238E27FC236}">
                  <a16:creationId xmlns:a16="http://schemas.microsoft.com/office/drawing/2014/main" id="{C136D83C-EEEE-422C-B228-36C65D7B1786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8108156" y="2405063"/>
              <a:ext cx="356964" cy="357188"/>
            </a:xfrm>
            <a:custGeom>
              <a:avLst/>
              <a:gdLst/>
              <a:ahLst/>
              <a:cxnLst/>
              <a:rect l="0" t="0" r="0" b="0"/>
              <a:pathLst>
                <a:path w="356964" h="357188">
                  <a:moveTo>
                    <a:pt x="0" y="11906"/>
                  </a:moveTo>
                  <a:lnTo>
                    <a:pt x="0" y="11906"/>
                  </a:lnTo>
                  <a:lnTo>
                    <a:pt x="11761" y="145"/>
                  </a:lnTo>
                  <a:lnTo>
                    <a:pt x="67729" y="0"/>
                  </a:lnTo>
                  <a:lnTo>
                    <a:pt x="111497" y="1322"/>
                  </a:lnTo>
                  <a:lnTo>
                    <a:pt x="166965" y="12125"/>
                  </a:lnTo>
                  <a:lnTo>
                    <a:pt x="219281" y="33440"/>
                  </a:lnTo>
                  <a:lnTo>
                    <a:pt x="276681" y="67720"/>
                  </a:lnTo>
                  <a:lnTo>
                    <a:pt x="329782" y="109885"/>
                  </a:lnTo>
                  <a:lnTo>
                    <a:pt x="351423" y="145880"/>
                  </a:lnTo>
                  <a:lnTo>
                    <a:pt x="355479" y="162580"/>
                  </a:lnTo>
                  <a:lnTo>
                    <a:pt x="356963" y="198941"/>
                  </a:lnTo>
                  <a:lnTo>
                    <a:pt x="353560" y="211009"/>
                  </a:lnTo>
                  <a:lnTo>
                    <a:pt x="335543" y="241903"/>
                  </a:lnTo>
                  <a:lnTo>
                    <a:pt x="277907" y="281673"/>
                  </a:lnTo>
                  <a:lnTo>
                    <a:pt x="222464" y="309556"/>
                  </a:lnTo>
                  <a:lnTo>
                    <a:pt x="169479" y="327092"/>
                  </a:lnTo>
                  <a:lnTo>
                    <a:pt x="134342" y="336075"/>
                  </a:lnTo>
                  <a:lnTo>
                    <a:pt x="124531" y="341189"/>
                  </a:lnTo>
                  <a:lnTo>
                    <a:pt x="107453" y="344473"/>
                  </a:lnTo>
                  <a:lnTo>
                    <a:pt x="97661" y="345121"/>
                  </a:lnTo>
                  <a:lnTo>
                    <a:pt x="83344" y="35718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SMARTInkShape-53">
              <a:extLst>
                <a:ext uri="{FF2B5EF4-FFF2-40B4-BE49-F238E27FC236}">
                  <a16:creationId xmlns:a16="http://schemas.microsoft.com/office/drawing/2014/main" id="{C5717FEE-18E4-4E83-8ACC-0645F3ABD769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8155781" y="2488406"/>
              <a:ext cx="35720" cy="952501"/>
            </a:xfrm>
            <a:custGeom>
              <a:avLst/>
              <a:gdLst/>
              <a:ahLst/>
              <a:cxnLst/>
              <a:rect l="0" t="0" r="0" b="0"/>
              <a:pathLst>
                <a:path w="35720" h="952501">
                  <a:moveTo>
                    <a:pt x="11907" y="0"/>
                  </a:moveTo>
                  <a:lnTo>
                    <a:pt x="11907" y="0"/>
                  </a:lnTo>
                  <a:lnTo>
                    <a:pt x="11907" y="59039"/>
                  </a:lnTo>
                  <a:lnTo>
                    <a:pt x="13230" y="87493"/>
                  </a:lnTo>
                  <a:lnTo>
                    <a:pt x="18227" y="97535"/>
                  </a:lnTo>
                  <a:lnTo>
                    <a:pt x="18766" y="103388"/>
                  </a:lnTo>
                  <a:lnTo>
                    <a:pt x="12137" y="162583"/>
                  </a:lnTo>
                  <a:lnTo>
                    <a:pt x="11920" y="214537"/>
                  </a:lnTo>
                  <a:lnTo>
                    <a:pt x="11908" y="269888"/>
                  </a:lnTo>
                  <a:lnTo>
                    <a:pt x="11907" y="327753"/>
                  </a:lnTo>
                  <a:lnTo>
                    <a:pt x="11907" y="384872"/>
                  </a:lnTo>
                  <a:lnTo>
                    <a:pt x="15434" y="420228"/>
                  </a:lnTo>
                  <a:lnTo>
                    <a:pt x="23077" y="475513"/>
                  </a:lnTo>
                  <a:lnTo>
                    <a:pt x="23748" y="533234"/>
                  </a:lnTo>
                  <a:lnTo>
                    <a:pt x="23809" y="591195"/>
                  </a:lnTo>
                  <a:lnTo>
                    <a:pt x="22490" y="646898"/>
                  </a:lnTo>
                  <a:lnTo>
                    <a:pt x="12643" y="693045"/>
                  </a:lnTo>
                  <a:lnTo>
                    <a:pt x="10680" y="730577"/>
                  </a:lnTo>
                  <a:lnTo>
                    <a:pt x="5076" y="754160"/>
                  </a:lnTo>
                  <a:lnTo>
                    <a:pt x="7972" y="776581"/>
                  </a:lnTo>
                  <a:lnTo>
                    <a:pt x="259" y="829552"/>
                  </a:lnTo>
                  <a:lnTo>
                    <a:pt x="3" y="887571"/>
                  </a:lnTo>
                  <a:lnTo>
                    <a:pt x="0" y="926839"/>
                  </a:lnTo>
                  <a:lnTo>
                    <a:pt x="34248" y="940055"/>
                  </a:lnTo>
                  <a:lnTo>
                    <a:pt x="35066" y="943883"/>
                  </a:lnTo>
                  <a:lnTo>
                    <a:pt x="35719" y="952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SMARTInkShape-54">
              <a:extLst>
                <a:ext uri="{FF2B5EF4-FFF2-40B4-BE49-F238E27FC236}">
                  <a16:creationId xmlns:a16="http://schemas.microsoft.com/office/drawing/2014/main" id="{B1D14B9B-5D58-4C8B-8802-8702D948247F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608219" y="2964656"/>
              <a:ext cx="95251" cy="464345"/>
            </a:xfrm>
            <a:custGeom>
              <a:avLst/>
              <a:gdLst/>
              <a:ahLst/>
              <a:cxnLst/>
              <a:rect l="0" t="0" r="0" b="0"/>
              <a:pathLst>
                <a:path w="95251" h="464345">
                  <a:moveTo>
                    <a:pt x="0" y="0"/>
                  </a:moveTo>
                  <a:lnTo>
                    <a:pt x="0" y="0"/>
                  </a:lnTo>
                  <a:lnTo>
                    <a:pt x="0" y="6321"/>
                  </a:lnTo>
                  <a:lnTo>
                    <a:pt x="3527" y="12952"/>
                  </a:lnTo>
                  <a:lnTo>
                    <a:pt x="8182" y="20309"/>
                  </a:lnTo>
                  <a:lnTo>
                    <a:pt x="10802" y="33211"/>
                  </a:lnTo>
                  <a:lnTo>
                    <a:pt x="13132" y="74560"/>
                  </a:lnTo>
                  <a:lnTo>
                    <a:pt x="22144" y="98585"/>
                  </a:lnTo>
                  <a:lnTo>
                    <a:pt x="23666" y="156119"/>
                  </a:lnTo>
                  <a:lnTo>
                    <a:pt x="31966" y="203994"/>
                  </a:lnTo>
                  <a:lnTo>
                    <a:pt x="34977" y="259507"/>
                  </a:lnTo>
                  <a:lnTo>
                    <a:pt x="41893" y="315403"/>
                  </a:lnTo>
                  <a:lnTo>
                    <a:pt x="59188" y="367280"/>
                  </a:lnTo>
                  <a:lnTo>
                    <a:pt x="79222" y="421204"/>
                  </a:lnTo>
                  <a:lnTo>
                    <a:pt x="95250" y="46434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SMARTInkShape-55">
            <a:extLst>
              <a:ext uri="{FF2B5EF4-FFF2-40B4-BE49-F238E27FC236}">
                <a16:creationId xmlns:a16="http://schemas.microsoft.com/office/drawing/2014/main" id="{8E54B662-8946-4E85-84CF-FDAEDA1F66D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56581" y="2452688"/>
            <a:ext cx="708951" cy="1952626"/>
          </a:xfrm>
          <a:custGeom>
            <a:avLst/>
            <a:gdLst/>
            <a:ahLst/>
            <a:cxnLst/>
            <a:rect l="0" t="0" r="0" b="0"/>
            <a:pathLst>
              <a:path w="708951" h="1952626">
                <a:moveTo>
                  <a:pt x="387482" y="11906"/>
                </a:moveTo>
                <a:lnTo>
                  <a:pt x="387482" y="11906"/>
                </a:lnTo>
                <a:lnTo>
                  <a:pt x="377230" y="11906"/>
                </a:lnTo>
                <a:lnTo>
                  <a:pt x="376679" y="10583"/>
                </a:lnTo>
                <a:lnTo>
                  <a:pt x="375588" y="145"/>
                </a:lnTo>
                <a:lnTo>
                  <a:pt x="317642" y="0"/>
                </a:lnTo>
                <a:lnTo>
                  <a:pt x="262988" y="0"/>
                </a:lnTo>
                <a:lnTo>
                  <a:pt x="206010" y="0"/>
                </a:lnTo>
                <a:lnTo>
                  <a:pt x="149207" y="0"/>
                </a:lnTo>
                <a:lnTo>
                  <a:pt x="90049" y="0"/>
                </a:lnTo>
                <a:lnTo>
                  <a:pt x="33092" y="0"/>
                </a:lnTo>
                <a:lnTo>
                  <a:pt x="0" y="0"/>
                </a:lnTo>
                <a:lnTo>
                  <a:pt x="2719" y="0"/>
                </a:lnTo>
                <a:lnTo>
                  <a:pt x="3973" y="1322"/>
                </a:lnTo>
                <a:lnTo>
                  <a:pt x="6151" y="10251"/>
                </a:lnTo>
                <a:lnTo>
                  <a:pt x="7799" y="34285"/>
                </a:lnTo>
                <a:lnTo>
                  <a:pt x="16732" y="62004"/>
                </a:lnTo>
                <a:lnTo>
                  <a:pt x="18323" y="113417"/>
                </a:lnTo>
                <a:lnTo>
                  <a:pt x="18382" y="166192"/>
                </a:lnTo>
                <a:lnTo>
                  <a:pt x="21915" y="193880"/>
                </a:lnTo>
                <a:lnTo>
                  <a:pt x="29190" y="250476"/>
                </a:lnTo>
                <a:lnTo>
                  <a:pt x="30077" y="301271"/>
                </a:lnTo>
                <a:lnTo>
                  <a:pt x="30251" y="355549"/>
                </a:lnTo>
                <a:lnTo>
                  <a:pt x="30285" y="413994"/>
                </a:lnTo>
                <a:lnTo>
                  <a:pt x="30292" y="460743"/>
                </a:lnTo>
                <a:lnTo>
                  <a:pt x="30293" y="508109"/>
                </a:lnTo>
                <a:lnTo>
                  <a:pt x="30294" y="555657"/>
                </a:lnTo>
                <a:lnTo>
                  <a:pt x="30294" y="603259"/>
                </a:lnTo>
                <a:lnTo>
                  <a:pt x="30294" y="652200"/>
                </a:lnTo>
                <a:lnTo>
                  <a:pt x="30294" y="706683"/>
                </a:lnTo>
                <a:lnTo>
                  <a:pt x="31617" y="756928"/>
                </a:lnTo>
                <a:lnTo>
                  <a:pt x="38476" y="805329"/>
                </a:lnTo>
                <a:lnTo>
                  <a:pt x="41096" y="854507"/>
                </a:lnTo>
                <a:lnTo>
                  <a:pt x="44519" y="909060"/>
                </a:lnTo>
                <a:lnTo>
                  <a:pt x="58468" y="959325"/>
                </a:lnTo>
                <a:lnTo>
                  <a:pt x="63777" y="1007733"/>
                </a:lnTo>
                <a:lnTo>
                  <a:pt x="65351" y="1055589"/>
                </a:lnTo>
                <a:lnTo>
                  <a:pt x="64493" y="1101960"/>
                </a:lnTo>
                <a:lnTo>
                  <a:pt x="56550" y="1157383"/>
                </a:lnTo>
                <a:lnTo>
                  <a:pt x="54830" y="1203264"/>
                </a:lnTo>
                <a:lnTo>
                  <a:pt x="54249" y="1259855"/>
                </a:lnTo>
                <a:lnTo>
                  <a:pt x="45952" y="1309251"/>
                </a:lnTo>
                <a:lnTo>
                  <a:pt x="42941" y="1357226"/>
                </a:lnTo>
                <a:lnTo>
                  <a:pt x="40975" y="1415509"/>
                </a:lnTo>
                <a:lnTo>
                  <a:pt x="31406" y="1467972"/>
                </a:lnTo>
                <a:lnTo>
                  <a:pt x="30392" y="1524203"/>
                </a:lnTo>
                <a:lnTo>
                  <a:pt x="30300" y="1579783"/>
                </a:lnTo>
                <a:lnTo>
                  <a:pt x="30295" y="1634120"/>
                </a:lnTo>
                <a:lnTo>
                  <a:pt x="30294" y="1689865"/>
                </a:lnTo>
                <a:lnTo>
                  <a:pt x="30294" y="1745913"/>
                </a:lnTo>
                <a:lnTo>
                  <a:pt x="30294" y="1801811"/>
                </a:lnTo>
                <a:lnTo>
                  <a:pt x="30294" y="1813718"/>
                </a:lnTo>
                <a:lnTo>
                  <a:pt x="26766" y="1821656"/>
                </a:lnTo>
                <a:lnTo>
                  <a:pt x="22112" y="1829593"/>
                </a:lnTo>
                <a:lnTo>
                  <a:pt x="19124" y="1845468"/>
                </a:lnTo>
                <a:lnTo>
                  <a:pt x="18389" y="1897207"/>
                </a:lnTo>
                <a:lnTo>
                  <a:pt x="17065" y="1899804"/>
                </a:lnTo>
                <a:lnTo>
                  <a:pt x="14861" y="1901537"/>
                </a:lnTo>
                <a:lnTo>
                  <a:pt x="12068" y="1902691"/>
                </a:lnTo>
                <a:lnTo>
                  <a:pt x="10205" y="1904783"/>
                </a:lnTo>
                <a:lnTo>
                  <a:pt x="6972" y="1915048"/>
                </a:lnTo>
                <a:lnTo>
                  <a:pt x="6482" y="1940226"/>
                </a:lnTo>
                <a:lnTo>
                  <a:pt x="15986" y="1932439"/>
                </a:lnTo>
                <a:lnTo>
                  <a:pt x="28148" y="1929289"/>
                </a:lnTo>
                <a:lnTo>
                  <a:pt x="86598" y="1928816"/>
                </a:lnTo>
                <a:lnTo>
                  <a:pt x="141462" y="1930135"/>
                </a:lnTo>
                <a:lnTo>
                  <a:pt x="198553" y="1939615"/>
                </a:lnTo>
                <a:lnTo>
                  <a:pt x="256720" y="1940573"/>
                </a:lnTo>
                <a:lnTo>
                  <a:pt x="316071" y="1940699"/>
                </a:lnTo>
                <a:lnTo>
                  <a:pt x="375578" y="1942038"/>
                </a:lnTo>
                <a:lnTo>
                  <a:pt x="426729" y="1950142"/>
                </a:lnTo>
                <a:lnTo>
                  <a:pt x="481077" y="1952134"/>
                </a:lnTo>
                <a:lnTo>
                  <a:pt x="532621" y="1952560"/>
                </a:lnTo>
                <a:lnTo>
                  <a:pt x="582003" y="1952616"/>
                </a:lnTo>
                <a:lnTo>
                  <a:pt x="631722" y="1952623"/>
                </a:lnTo>
                <a:lnTo>
                  <a:pt x="686835" y="1952624"/>
                </a:lnTo>
                <a:lnTo>
                  <a:pt x="708950" y="195262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MARTInkShape-56">
            <a:extLst>
              <a:ext uri="{FF2B5EF4-FFF2-40B4-BE49-F238E27FC236}">
                <a16:creationId xmlns:a16="http://schemas.microsoft.com/office/drawing/2014/main" id="{4FE4BFB0-B4C8-4A59-B479-968EC14BF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406063" y="2464594"/>
            <a:ext cx="809474" cy="2416955"/>
          </a:xfrm>
          <a:custGeom>
            <a:avLst/>
            <a:gdLst/>
            <a:ahLst/>
            <a:cxnLst/>
            <a:rect l="0" t="0" r="0" b="0"/>
            <a:pathLst>
              <a:path w="809474" h="2416955">
                <a:moveTo>
                  <a:pt x="59531" y="0"/>
                </a:moveTo>
                <a:lnTo>
                  <a:pt x="59531" y="0"/>
                </a:lnTo>
                <a:lnTo>
                  <a:pt x="100891" y="0"/>
                </a:lnTo>
                <a:lnTo>
                  <a:pt x="145732" y="11171"/>
                </a:lnTo>
                <a:lnTo>
                  <a:pt x="160020" y="12902"/>
                </a:lnTo>
                <a:lnTo>
                  <a:pt x="214386" y="26585"/>
                </a:lnTo>
                <a:lnTo>
                  <a:pt x="231544" y="31659"/>
                </a:lnTo>
                <a:lnTo>
                  <a:pt x="289941" y="36685"/>
                </a:lnTo>
                <a:lnTo>
                  <a:pt x="349372" y="54673"/>
                </a:lnTo>
                <a:lnTo>
                  <a:pt x="405350" y="65212"/>
                </a:lnTo>
                <a:lnTo>
                  <a:pt x="464415" y="74145"/>
                </a:lnTo>
                <a:lnTo>
                  <a:pt x="523884" y="90315"/>
                </a:lnTo>
                <a:lnTo>
                  <a:pt x="577087" y="100920"/>
                </a:lnTo>
                <a:lnTo>
                  <a:pt x="628239" y="109862"/>
                </a:lnTo>
                <a:lnTo>
                  <a:pt x="657543" y="116336"/>
                </a:lnTo>
                <a:lnTo>
                  <a:pt x="677211" y="119173"/>
                </a:lnTo>
                <a:lnTo>
                  <a:pt x="704143" y="128247"/>
                </a:lnTo>
                <a:lnTo>
                  <a:pt x="726777" y="133690"/>
                </a:lnTo>
                <a:lnTo>
                  <a:pt x="751808" y="141060"/>
                </a:lnTo>
                <a:lnTo>
                  <a:pt x="781711" y="144092"/>
                </a:lnTo>
                <a:lnTo>
                  <a:pt x="797016" y="154286"/>
                </a:lnTo>
                <a:lnTo>
                  <a:pt x="807908" y="164989"/>
                </a:lnTo>
                <a:lnTo>
                  <a:pt x="809115" y="172505"/>
                </a:lnTo>
                <a:lnTo>
                  <a:pt x="809473" y="183110"/>
                </a:lnTo>
                <a:lnTo>
                  <a:pt x="806029" y="190743"/>
                </a:lnTo>
                <a:lnTo>
                  <a:pt x="801413" y="198545"/>
                </a:lnTo>
                <a:lnTo>
                  <a:pt x="798448" y="214334"/>
                </a:lnTo>
                <a:lnTo>
                  <a:pt x="796720" y="223582"/>
                </a:lnTo>
                <a:lnTo>
                  <a:pt x="777964" y="280376"/>
                </a:lnTo>
                <a:lnTo>
                  <a:pt x="772940" y="336349"/>
                </a:lnTo>
                <a:lnTo>
                  <a:pt x="761811" y="394387"/>
                </a:lnTo>
                <a:lnTo>
                  <a:pt x="751898" y="452632"/>
                </a:lnTo>
                <a:lnTo>
                  <a:pt x="742267" y="508283"/>
                </a:lnTo>
                <a:lnTo>
                  <a:pt x="735465" y="562393"/>
                </a:lnTo>
                <a:lnTo>
                  <a:pt x="729002" y="608048"/>
                </a:lnTo>
                <a:lnTo>
                  <a:pt x="723558" y="655089"/>
                </a:lnTo>
                <a:lnTo>
                  <a:pt x="717095" y="702541"/>
                </a:lnTo>
                <a:lnTo>
                  <a:pt x="711652" y="750115"/>
                </a:lnTo>
                <a:lnTo>
                  <a:pt x="705189" y="801253"/>
                </a:lnTo>
                <a:lnTo>
                  <a:pt x="703274" y="854769"/>
                </a:lnTo>
                <a:lnTo>
                  <a:pt x="702708" y="907668"/>
                </a:lnTo>
                <a:lnTo>
                  <a:pt x="699011" y="961705"/>
                </a:lnTo>
                <a:lnTo>
                  <a:pt x="689537" y="1014758"/>
                </a:lnTo>
                <a:lnTo>
                  <a:pt x="681880" y="1072370"/>
                </a:lnTo>
                <a:lnTo>
                  <a:pt x="679612" y="1127805"/>
                </a:lnTo>
                <a:lnTo>
                  <a:pt x="675412" y="1181272"/>
                </a:lnTo>
                <a:lnTo>
                  <a:pt x="669317" y="1239006"/>
                </a:lnTo>
                <a:lnTo>
                  <a:pt x="663982" y="1298005"/>
                </a:lnTo>
                <a:lnTo>
                  <a:pt x="657552" y="1357379"/>
                </a:lnTo>
                <a:lnTo>
                  <a:pt x="655646" y="1416863"/>
                </a:lnTo>
                <a:lnTo>
                  <a:pt x="651553" y="1476381"/>
                </a:lnTo>
                <a:lnTo>
                  <a:pt x="645490" y="1535908"/>
                </a:lnTo>
                <a:lnTo>
                  <a:pt x="640167" y="1595438"/>
                </a:lnTo>
                <a:lnTo>
                  <a:pt x="633738" y="1654969"/>
                </a:lnTo>
                <a:lnTo>
                  <a:pt x="631833" y="1710972"/>
                </a:lnTo>
                <a:lnTo>
                  <a:pt x="627740" y="1764607"/>
                </a:lnTo>
                <a:lnTo>
                  <a:pt x="621678" y="1818864"/>
                </a:lnTo>
                <a:lnTo>
                  <a:pt x="616354" y="1871981"/>
                </a:lnTo>
                <a:lnTo>
                  <a:pt x="609925" y="1926085"/>
                </a:lnTo>
                <a:lnTo>
                  <a:pt x="604493" y="1975629"/>
                </a:lnTo>
                <a:lnTo>
                  <a:pt x="598031" y="2023823"/>
                </a:lnTo>
                <a:lnTo>
                  <a:pt x="595849" y="2081194"/>
                </a:lnTo>
                <a:lnTo>
                  <a:pt x="585913" y="2132068"/>
                </a:lnTo>
                <a:lnTo>
                  <a:pt x="574739" y="2188174"/>
                </a:lnTo>
                <a:lnTo>
                  <a:pt x="568931" y="2222177"/>
                </a:lnTo>
                <a:lnTo>
                  <a:pt x="562361" y="2252537"/>
                </a:lnTo>
                <a:lnTo>
                  <a:pt x="556885" y="2283141"/>
                </a:lnTo>
                <a:lnTo>
                  <a:pt x="541904" y="2341395"/>
                </a:lnTo>
                <a:lnTo>
                  <a:pt x="525690" y="2395259"/>
                </a:lnTo>
                <a:lnTo>
                  <a:pt x="523761" y="2398527"/>
                </a:lnTo>
                <a:lnTo>
                  <a:pt x="521154" y="2400705"/>
                </a:lnTo>
                <a:lnTo>
                  <a:pt x="518092" y="2402157"/>
                </a:lnTo>
                <a:lnTo>
                  <a:pt x="516050" y="2404449"/>
                </a:lnTo>
                <a:lnTo>
                  <a:pt x="512505" y="2415059"/>
                </a:lnTo>
                <a:lnTo>
                  <a:pt x="508679" y="2416120"/>
                </a:lnTo>
                <a:lnTo>
                  <a:pt x="482475" y="2416954"/>
                </a:lnTo>
                <a:lnTo>
                  <a:pt x="480400" y="2415636"/>
                </a:lnTo>
                <a:lnTo>
                  <a:pt x="479017" y="2413435"/>
                </a:lnTo>
                <a:lnTo>
                  <a:pt x="478094" y="2410644"/>
                </a:lnTo>
                <a:lnTo>
                  <a:pt x="470475" y="2400395"/>
                </a:lnTo>
                <a:lnTo>
                  <a:pt x="463541" y="2396374"/>
                </a:lnTo>
                <a:lnTo>
                  <a:pt x="459840" y="2395301"/>
                </a:lnTo>
                <a:lnTo>
                  <a:pt x="452200" y="2387054"/>
                </a:lnTo>
                <a:lnTo>
                  <a:pt x="406424" y="2335342"/>
                </a:lnTo>
                <a:lnTo>
                  <a:pt x="353080" y="2294025"/>
                </a:lnTo>
                <a:lnTo>
                  <a:pt x="294120" y="2253001"/>
                </a:lnTo>
                <a:lnTo>
                  <a:pt x="237659" y="2222613"/>
                </a:lnTo>
                <a:lnTo>
                  <a:pt x="184852" y="2199225"/>
                </a:lnTo>
                <a:lnTo>
                  <a:pt x="130226" y="2178914"/>
                </a:lnTo>
                <a:lnTo>
                  <a:pt x="84446" y="2163430"/>
                </a:lnTo>
                <a:lnTo>
                  <a:pt x="34721" y="2145614"/>
                </a:lnTo>
                <a:lnTo>
                  <a:pt x="0" y="213121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0" name="SMARTInkShape-Group43">
            <a:extLst>
              <a:ext uri="{FF2B5EF4-FFF2-40B4-BE49-F238E27FC236}">
                <a16:creationId xmlns:a16="http://schemas.microsoft.com/office/drawing/2014/main" id="{18C8ACCB-653F-458F-86CA-214042AC9363}"/>
              </a:ext>
            </a:extLst>
          </p:cNvPr>
          <p:cNvGrpSpPr/>
          <p:nvPr/>
        </p:nvGrpSpPr>
        <p:grpSpPr>
          <a:xfrm>
            <a:off x="9955307" y="2524125"/>
            <a:ext cx="533549" cy="1643064"/>
            <a:chOff x="9955307" y="2524125"/>
            <a:chExt cx="533549" cy="1643064"/>
          </a:xfrm>
        </p:grpSpPr>
        <p:sp>
          <p:nvSpPr>
            <p:cNvPr id="27" name="SMARTInkShape-57">
              <a:extLst>
                <a:ext uri="{FF2B5EF4-FFF2-40B4-BE49-F238E27FC236}">
                  <a16:creationId xmlns:a16="http://schemas.microsoft.com/office/drawing/2014/main" id="{07CAF6B5-4174-47F3-88A3-638118C789B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0179844" y="3738563"/>
              <a:ext cx="11907" cy="428626"/>
            </a:xfrm>
            <a:custGeom>
              <a:avLst/>
              <a:gdLst/>
              <a:ahLst/>
              <a:cxnLst/>
              <a:rect l="0" t="0" r="0" b="0"/>
              <a:pathLst>
                <a:path w="11907" h="428626">
                  <a:moveTo>
                    <a:pt x="0" y="0"/>
                  </a:moveTo>
                  <a:lnTo>
                    <a:pt x="0" y="0"/>
                  </a:lnTo>
                  <a:lnTo>
                    <a:pt x="0" y="6320"/>
                  </a:lnTo>
                  <a:lnTo>
                    <a:pt x="3527" y="12951"/>
                  </a:lnTo>
                  <a:lnTo>
                    <a:pt x="8182" y="20308"/>
                  </a:lnTo>
                  <a:lnTo>
                    <a:pt x="10802" y="33210"/>
                  </a:lnTo>
                  <a:lnTo>
                    <a:pt x="11894" y="92263"/>
                  </a:lnTo>
                  <a:lnTo>
                    <a:pt x="11904" y="144703"/>
                  </a:lnTo>
                  <a:lnTo>
                    <a:pt x="11906" y="202646"/>
                  </a:lnTo>
                  <a:lnTo>
                    <a:pt x="11906" y="261969"/>
                  </a:lnTo>
                  <a:lnTo>
                    <a:pt x="11906" y="302957"/>
                  </a:lnTo>
                  <a:lnTo>
                    <a:pt x="11906" y="346755"/>
                  </a:lnTo>
                  <a:lnTo>
                    <a:pt x="11906" y="398193"/>
                  </a:lnTo>
                  <a:lnTo>
                    <a:pt x="11906" y="4286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SMARTInkShape-58">
              <a:extLst>
                <a:ext uri="{FF2B5EF4-FFF2-40B4-BE49-F238E27FC236}">
                  <a16:creationId xmlns:a16="http://schemas.microsoft.com/office/drawing/2014/main" id="{B22716ED-0763-43EE-9324-20502FB7122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955307" y="3059906"/>
              <a:ext cx="533549" cy="464318"/>
            </a:xfrm>
            <a:custGeom>
              <a:avLst/>
              <a:gdLst/>
              <a:ahLst/>
              <a:cxnLst/>
              <a:rect l="0" t="0" r="0" b="0"/>
              <a:pathLst>
                <a:path w="533549" h="464318">
                  <a:moveTo>
                    <a:pt x="343599" y="71438"/>
                  </a:moveTo>
                  <a:lnTo>
                    <a:pt x="343599" y="71438"/>
                  </a:lnTo>
                  <a:lnTo>
                    <a:pt x="337279" y="71438"/>
                  </a:lnTo>
                  <a:lnTo>
                    <a:pt x="335417" y="70115"/>
                  </a:lnTo>
                  <a:lnTo>
                    <a:pt x="334175" y="67910"/>
                  </a:lnTo>
                  <a:lnTo>
                    <a:pt x="331839" y="60022"/>
                  </a:lnTo>
                  <a:lnTo>
                    <a:pt x="321455" y="59575"/>
                  </a:lnTo>
                  <a:lnTo>
                    <a:pt x="320898" y="58237"/>
                  </a:lnTo>
                  <a:lnTo>
                    <a:pt x="320281" y="53224"/>
                  </a:lnTo>
                  <a:lnTo>
                    <a:pt x="318794" y="51358"/>
                  </a:lnTo>
                  <a:lnTo>
                    <a:pt x="309580" y="48117"/>
                  </a:lnTo>
                  <a:lnTo>
                    <a:pt x="302064" y="47771"/>
                  </a:lnTo>
                  <a:lnTo>
                    <a:pt x="295153" y="44162"/>
                  </a:lnTo>
                  <a:lnTo>
                    <a:pt x="286257" y="37387"/>
                  </a:lnTo>
                  <a:lnTo>
                    <a:pt x="274996" y="36048"/>
                  </a:lnTo>
                  <a:lnTo>
                    <a:pt x="216596" y="35720"/>
                  </a:lnTo>
                  <a:lnTo>
                    <a:pt x="179264" y="35719"/>
                  </a:lnTo>
                  <a:lnTo>
                    <a:pt x="154121" y="46522"/>
                  </a:lnTo>
                  <a:lnTo>
                    <a:pt x="147821" y="47135"/>
                  </a:lnTo>
                  <a:lnTo>
                    <a:pt x="140612" y="50935"/>
                  </a:lnTo>
                  <a:lnTo>
                    <a:pt x="132997" y="55711"/>
                  </a:lnTo>
                  <a:lnTo>
                    <a:pt x="121272" y="59723"/>
                  </a:lnTo>
                  <a:lnTo>
                    <a:pt x="93563" y="80060"/>
                  </a:lnTo>
                  <a:lnTo>
                    <a:pt x="85629" y="83207"/>
                  </a:lnTo>
                  <a:lnTo>
                    <a:pt x="77692" y="89016"/>
                  </a:lnTo>
                  <a:lnTo>
                    <a:pt x="30068" y="146712"/>
                  </a:lnTo>
                  <a:lnTo>
                    <a:pt x="25658" y="158250"/>
                  </a:lnTo>
                  <a:lnTo>
                    <a:pt x="22375" y="170875"/>
                  </a:lnTo>
                  <a:lnTo>
                    <a:pt x="14412" y="186744"/>
                  </a:lnTo>
                  <a:lnTo>
                    <a:pt x="1046" y="241898"/>
                  </a:lnTo>
                  <a:lnTo>
                    <a:pt x="0" y="288648"/>
                  </a:lnTo>
                  <a:lnTo>
                    <a:pt x="8617" y="316624"/>
                  </a:lnTo>
                  <a:lnTo>
                    <a:pt x="33085" y="350999"/>
                  </a:lnTo>
                  <a:lnTo>
                    <a:pt x="90984" y="406498"/>
                  </a:lnTo>
                  <a:lnTo>
                    <a:pt x="145242" y="436429"/>
                  </a:lnTo>
                  <a:lnTo>
                    <a:pt x="192795" y="459040"/>
                  </a:lnTo>
                  <a:lnTo>
                    <a:pt x="248351" y="464034"/>
                  </a:lnTo>
                  <a:lnTo>
                    <a:pt x="305398" y="464317"/>
                  </a:lnTo>
                  <a:lnTo>
                    <a:pt x="322653" y="463009"/>
                  </a:lnTo>
                  <a:lnTo>
                    <a:pt x="379254" y="440221"/>
                  </a:lnTo>
                  <a:lnTo>
                    <a:pt x="428555" y="412732"/>
                  </a:lnTo>
                  <a:lnTo>
                    <a:pt x="464769" y="378685"/>
                  </a:lnTo>
                  <a:lnTo>
                    <a:pt x="470213" y="366301"/>
                  </a:lnTo>
                  <a:lnTo>
                    <a:pt x="483500" y="329039"/>
                  </a:lnTo>
                  <a:lnTo>
                    <a:pt x="514294" y="276143"/>
                  </a:lnTo>
                  <a:lnTo>
                    <a:pt x="529913" y="222153"/>
                  </a:lnTo>
                  <a:lnTo>
                    <a:pt x="533548" y="182550"/>
                  </a:lnTo>
                  <a:lnTo>
                    <a:pt x="521942" y="126999"/>
                  </a:lnTo>
                  <a:lnTo>
                    <a:pt x="513005" y="104511"/>
                  </a:lnTo>
                  <a:lnTo>
                    <a:pt x="476137" y="51104"/>
                  </a:lnTo>
                  <a:lnTo>
                    <a:pt x="454495" y="29253"/>
                  </a:lnTo>
                  <a:lnTo>
                    <a:pt x="418453" y="8132"/>
                  </a:lnTo>
                  <a:lnTo>
                    <a:pt x="395030" y="2409"/>
                  </a:lnTo>
                  <a:lnTo>
                    <a:pt x="348428" y="317"/>
                  </a:lnTo>
                  <a:lnTo>
                    <a:pt x="28406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SMARTInkShape-59">
              <a:extLst>
                <a:ext uri="{FF2B5EF4-FFF2-40B4-BE49-F238E27FC236}">
                  <a16:creationId xmlns:a16="http://schemas.microsoft.com/office/drawing/2014/main" id="{7394FF71-23E2-4D8A-A27D-0B0582D0D66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0003113" y="2524125"/>
              <a:ext cx="456938" cy="345230"/>
            </a:xfrm>
            <a:custGeom>
              <a:avLst/>
              <a:gdLst/>
              <a:ahLst/>
              <a:cxnLst/>
              <a:rect l="0" t="0" r="0" b="0"/>
              <a:pathLst>
                <a:path w="456938" h="345230">
                  <a:moveTo>
                    <a:pt x="283887" y="23813"/>
                  </a:moveTo>
                  <a:lnTo>
                    <a:pt x="283887" y="23813"/>
                  </a:lnTo>
                  <a:lnTo>
                    <a:pt x="226901" y="23813"/>
                  </a:lnTo>
                  <a:lnTo>
                    <a:pt x="208206" y="25135"/>
                  </a:lnTo>
                  <a:lnTo>
                    <a:pt x="185839" y="33236"/>
                  </a:lnTo>
                  <a:lnTo>
                    <a:pt x="163995" y="38511"/>
                  </a:lnTo>
                  <a:lnTo>
                    <a:pt x="120655" y="59776"/>
                  </a:lnTo>
                  <a:lnTo>
                    <a:pt x="66599" y="99473"/>
                  </a:lnTo>
                  <a:lnTo>
                    <a:pt x="51201" y="115316"/>
                  </a:lnTo>
                  <a:lnTo>
                    <a:pt x="18038" y="174789"/>
                  </a:lnTo>
                  <a:lnTo>
                    <a:pt x="2329" y="230197"/>
                  </a:lnTo>
                  <a:lnTo>
                    <a:pt x="0" y="246067"/>
                  </a:lnTo>
                  <a:lnTo>
                    <a:pt x="8552" y="287367"/>
                  </a:lnTo>
                  <a:lnTo>
                    <a:pt x="11696" y="292120"/>
                  </a:lnTo>
                  <a:lnTo>
                    <a:pt x="32222" y="312781"/>
                  </a:lnTo>
                  <a:lnTo>
                    <a:pt x="36736" y="319645"/>
                  </a:lnTo>
                  <a:lnTo>
                    <a:pt x="42390" y="324222"/>
                  </a:lnTo>
                  <a:lnTo>
                    <a:pt x="85850" y="340754"/>
                  </a:lnTo>
                  <a:lnTo>
                    <a:pt x="141293" y="344884"/>
                  </a:lnTo>
                  <a:lnTo>
                    <a:pt x="190504" y="345229"/>
                  </a:lnTo>
                  <a:lnTo>
                    <a:pt x="244886" y="335851"/>
                  </a:lnTo>
                  <a:lnTo>
                    <a:pt x="296930" y="324196"/>
                  </a:lnTo>
                  <a:lnTo>
                    <a:pt x="349154" y="305430"/>
                  </a:lnTo>
                  <a:lnTo>
                    <a:pt x="405346" y="273837"/>
                  </a:lnTo>
                  <a:lnTo>
                    <a:pt x="418567" y="264580"/>
                  </a:lnTo>
                  <a:lnTo>
                    <a:pt x="442080" y="235811"/>
                  </a:lnTo>
                  <a:lnTo>
                    <a:pt x="446800" y="223426"/>
                  </a:lnTo>
                  <a:lnTo>
                    <a:pt x="456937" y="187487"/>
                  </a:lnTo>
                  <a:lnTo>
                    <a:pt x="449469" y="127986"/>
                  </a:lnTo>
                  <a:lnTo>
                    <a:pt x="430285" y="91471"/>
                  </a:lnTo>
                  <a:lnTo>
                    <a:pt x="410828" y="68016"/>
                  </a:lnTo>
                  <a:lnTo>
                    <a:pt x="353499" y="31764"/>
                  </a:lnTo>
                  <a:lnTo>
                    <a:pt x="333765" y="19848"/>
                  </a:lnTo>
                  <a:lnTo>
                    <a:pt x="278844" y="5292"/>
                  </a:lnTo>
                  <a:lnTo>
                    <a:pt x="23626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1" name="SMARTInkShape-60">
            <a:extLst>
              <a:ext uri="{FF2B5EF4-FFF2-40B4-BE49-F238E27FC236}">
                <a16:creationId xmlns:a16="http://schemas.microsoft.com/office/drawing/2014/main" id="{5F76020A-4959-4B3C-9C08-32F129EC077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88969" y="4357688"/>
            <a:ext cx="23812" cy="738188"/>
          </a:xfrm>
          <a:custGeom>
            <a:avLst/>
            <a:gdLst/>
            <a:ahLst/>
            <a:cxnLst/>
            <a:rect l="0" t="0" r="0" b="0"/>
            <a:pathLst>
              <a:path w="23812" h="738188">
                <a:moveTo>
                  <a:pt x="0" y="0"/>
                </a:moveTo>
                <a:lnTo>
                  <a:pt x="0" y="0"/>
                </a:lnTo>
                <a:lnTo>
                  <a:pt x="0" y="47826"/>
                </a:lnTo>
                <a:lnTo>
                  <a:pt x="3527" y="57856"/>
                </a:lnTo>
                <a:lnTo>
                  <a:pt x="8182" y="66724"/>
                </a:lnTo>
                <a:lnTo>
                  <a:pt x="10802" y="80477"/>
                </a:lnTo>
                <a:lnTo>
                  <a:pt x="11877" y="136172"/>
                </a:lnTo>
                <a:lnTo>
                  <a:pt x="11904" y="190572"/>
                </a:lnTo>
                <a:lnTo>
                  <a:pt x="15433" y="217861"/>
                </a:lnTo>
                <a:lnTo>
                  <a:pt x="23077" y="273110"/>
                </a:lnTo>
                <a:lnTo>
                  <a:pt x="23716" y="322939"/>
                </a:lnTo>
                <a:lnTo>
                  <a:pt x="23800" y="381193"/>
                </a:lnTo>
                <a:lnTo>
                  <a:pt x="23811" y="431133"/>
                </a:lnTo>
                <a:lnTo>
                  <a:pt x="22489" y="488486"/>
                </a:lnTo>
                <a:lnTo>
                  <a:pt x="14388" y="542902"/>
                </a:lnTo>
                <a:lnTo>
                  <a:pt x="12124" y="597767"/>
                </a:lnTo>
                <a:lnTo>
                  <a:pt x="10612" y="635323"/>
                </a:lnTo>
                <a:lnTo>
                  <a:pt x="737" y="681157"/>
                </a:lnTo>
                <a:lnTo>
                  <a:pt x="0" y="738187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4" name="SMARTInkShape-Group45">
            <a:extLst>
              <a:ext uri="{FF2B5EF4-FFF2-40B4-BE49-F238E27FC236}">
                <a16:creationId xmlns:a16="http://schemas.microsoft.com/office/drawing/2014/main" id="{897E582A-F43F-4B11-A5A9-63F7F0F3DC62}"/>
              </a:ext>
            </a:extLst>
          </p:cNvPr>
          <p:cNvGrpSpPr/>
          <p:nvPr/>
        </p:nvGrpSpPr>
        <p:grpSpPr>
          <a:xfrm>
            <a:off x="6941344" y="4191147"/>
            <a:ext cx="392862" cy="856940"/>
            <a:chOff x="6941344" y="4191147"/>
            <a:chExt cx="392862" cy="856940"/>
          </a:xfrm>
        </p:grpSpPr>
        <p:sp>
          <p:nvSpPr>
            <p:cNvPr id="32" name="SMARTInkShape-61">
              <a:extLst>
                <a:ext uri="{FF2B5EF4-FFF2-40B4-BE49-F238E27FC236}">
                  <a16:creationId xmlns:a16="http://schemas.microsoft.com/office/drawing/2014/main" id="{E10D4039-2D23-499D-879B-9DEBF4A7E99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6941344" y="4191147"/>
              <a:ext cx="392862" cy="392256"/>
            </a:xfrm>
            <a:custGeom>
              <a:avLst/>
              <a:gdLst/>
              <a:ahLst/>
              <a:cxnLst/>
              <a:rect l="0" t="0" r="0" b="0"/>
              <a:pathLst>
                <a:path w="392862" h="392256">
                  <a:moveTo>
                    <a:pt x="0" y="59384"/>
                  </a:moveTo>
                  <a:lnTo>
                    <a:pt x="0" y="59384"/>
                  </a:lnTo>
                  <a:lnTo>
                    <a:pt x="0" y="82706"/>
                  </a:lnTo>
                  <a:lnTo>
                    <a:pt x="10251" y="83154"/>
                  </a:lnTo>
                  <a:lnTo>
                    <a:pt x="22012" y="72942"/>
                  </a:lnTo>
                  <a:lnTo>
                    <a:pt x="32962" y="70294"/>
                  </a:lnTo>
                  <a:lnTo>
                    <a:pt x="44015" y="63205"/>
                  </a:lnTo>
                  <a:lnTo>
                    <a:pt x="51753" y="61083"/>
                  </a:lnTo>
                  <a:lnTo>
                    <a:pt x="54346" y="59193"/>
                  </a:lnTo>
                  <a:lnTo>
                    <a:pt x="56075" y="56611"/>
                  </a:lnTo>
                  <a:lnTo>
                    <a:pt x="57226" y="53567"/>
                  </a:lnTo>
                  <a:lnTo>
                    <a:pt x="60641" y="51537"/>
                  </a:lnTo>
                  <a:lnTo>
                    <a:pt x="76764" y="47358"/>
                  </a:lnTo>
                  <a:lnTo>
                    <a:pt x="94734" y="38292"/>
                  </a:lnTo>
                  <a:lnTo>
                    <a:pt x="98874" y="37385"/>
                  </a:lnTo>
                  <a:lnTo>
                    <a:pt x="116348" y="27747"/>
                  </a:lnTo>
                  <a:lnTo>
                    <a:pt x="135162" y="23552"/>
                  </a:lnTo>
                  <a:lnTo>
                    <a:pt x="154042" y="14481"/>
                  </a:lnTo>
                  <a:lnTo>
                    <a:pt x="212192" y="5486"/>
                  </a:lnTo>
                  <a:lnTo>
                    <a:pt x="237323" y="595"/>
                  </a:lnTo>
                  <a:lnTo>
                    <a:pt x="260162" y="0"/>
                  </a:lnTo>
                  <a:lnTo>
                    <a:pt x="271291" y="3446"/>
                  </a:lnTo>
                  <a:lnTo>
                    <a:pt x="280646" y="8065"/>
                  </a:lnTo>
                  <a:lnTo>
                    <a:pt x="305494" y="12758"/>
                  </a:lnTo>
                  <a:lnTo>
                    <a:pt x="321448" y="21119"/>
                  </a:lnTo>
                  <a:lnTo>
                    <a:pt x="325424" y="21968"/>
                  </a:lnTo>
                  <a:lnTo>
                    <a:pt x="361156" y="41358"/>
                  </a:lnTo>
                  <a:lnTo>
                    <a:pt x="373062" y="51985"/>
                  </a:lnTo>
                  <a:lnTo>
                    <a:pt x="377472" y="59623"/>
                  </a:lnTo>
                  <a:lnTo>
                    <a:pt x="381859" y="79259"/>
                  </a:lnTo>
                  <a:lnTo>
                    <a:pt x="390332" y="95109"/>
                  </a:lnTo>
                  <a:lnTo>
                    <a:pt x="392861" y="134791"/>
                  </a:lnTo>
                  <a:lnTo>
                    <a:pt x="380778" y="173375"/>
                  </a:lnTo>
                  <a:lnTo>
                    <a:pt x="362111" y="199517"/>
                  </a:lnTo>
                  <a:lnTo>
                    <a:pt x="354632" y="223570"/>
                  </a:lnTo>
                  <a:lnTo>
                    <a:pt x="351515" y="228373"/>
                  </a:lnTo>
                  <a:lnTo>
                    <a:pt x="344524" y="233709"/>
                  </a:lnTo>
                  <a:lnTo>
                    <a:pt x="340808" y="235132"/>
                  </a:lnTo>
                  <a:lnTo>
                    <a:pt x="333151" y="243768"/>
                  </a:lnTo>
                  <a:lnTo>
                    <a:pt x="281779" y="301447"/>
                  </a:lnTo>
                  <a:lnTo>
                    <a:pt x="230514" y="339842"/>
                  </a:lnTo>
                  <a:lnTo>
                    <a:pt x="214377" y="347617"/>
                  </a:lnTo>
                  <a:lnTo>
                    <a:pt x="192129" y="361500"/>
                  </a:lnTo>
                  <a:lnTo>
                    <a:pt x="167424" y="371494"/>
                  </a:lnTo>
                  <a:lnTo>
                    <a:pt x="163210" y="374613"/>
                  </a:lnTo>
                  <a:lnTo>
                    <a:pt x="151472" y="378080"/>
                  </a:lnTo>
                  <a:lnTo>
                    <a:pt x="124163" y="381811"/>
                  </a:lnTo>
                  <a:lnTo>
                    <a:pt x="107380" y="390204"/>
                  </a:lnTo>
                  <a:lnTo>
                    <a:pt x="91326" y="392255"/>
                  </a:lnTo>
                  <a:lnTo>
                    <a:pt x="83364" y="389007"/>
                  </a:lnTo>
                  <a:lnTo>
                    <a:pt x="71437" y="38085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SMARTInkShape-62">
              <a:extLst>
                <a:ext uri="{FF2B5EF4-FFF2-40B4-BE49-F238E27FC236}">
                  <a16:creationId xmlns:a16="http://schemas.microsoft.com/office/drawing/2014/main" id="{6C22A7ED-76EF-40FA-AD7F-AEB635A404B4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000875" y="4298156"/>
              <a:ext cx="23814" cy="749931"/>
            </a:xfrm>
            <a:custGeom>
              <a:avLst/>
              <a:gdLst/>
              <a:ahLst/>
              <a:cxnLst/>
              <a:rect l="0" t="0" r="0" b="0"/>
              <a:pathLst>
                <a:path w="23814" h="749931">
                  <a:moveTo>
                    <a:pt x="23813" y="0"/>
                  </a:moveTo>
                  <a:lnTo>
                    <a:pt x="23813" y="0"/>
                  </a:lnTo>
                  <a:lnTo>
                    <a:pt x="23813" y="56992"/>
                  </a:lnTo>
                  <a:lnTo>
                    <a:pt x="22490" y="111046"/>
                  </a:lnTo>
                  <a:lnTo>
                    <a:pt x="13561" y="134404"/>
                  </a:lnTo>
                  <a:lnTo>
                    <a:pt x="11950" y="192310"/>
                  </a:lnTo>
                  <a:lnTo>
                    <a:pt x="11908" y="251799"/>
                  </a:lnTo>
                  <a:lnTo>
                    <a:pt x="11906" y="303284"/>
                  </a:lnTo>
                  <a:lnTo>
                    <a:pt x="11906" y="358954"/>
                  </a:lnTo>
                  <a:lnTo>
                    <a:pt x="11906" y="414392"/>
                  </a:lnTo>
                  <a:lnTo>
                    <a:pt x="11906" y="472145"/>
                  </a:lnTo>
                  <a:lnTo>
                    <a:pt x="11906" y="526353"/>
                  </a:lnTo>
                  <a:lnTo>
                    <a:pt x="11906" y="579583"/>
                  </a:lnTo>
                  <a:lnTo>
                    <a:pt x="11906" y="633520"/>
                  </a:lnTo>
                  <a:lnTo>
                    <a:pt x="10584" y="662864"/>
                  </a:lnTo>
                  <a:lnTo>
                    <a:pt x="1104" y="697288"/>
                  </a:lnTo>
                  <a:lnTo>
                    <a:pt x="0" y="749930"/>
                  </a:lnTo>
                  <a:lnTo>
                    <a:pt x="0" y="7381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0" name="SMARTInkShape-Group46">
            <a:extLst>
              <a:ext uri="{FF2B5EF4-FFF2-40B4-BE49-F238E27FC236}">
                <a16:creationId xmlns:a16="http://schemas.microsoft.com/office/drawing/2014/main" id="{2DCB4A68-64B0-46C3-8631-46D3DA91CF57}"/>
              </a:ext>
            </a:extLst>
          </p:cNvPr>
          <p:cNvGrpSpPr/>
          <p:nvPr/>
        </p:nvGrpSpPr>
        <p:grpSpPr>
          <a:xfrm>
            <a:off x="7203281" y="4607719"/>
            <a:ext cx="607220" cy="404813"/>
            <a:chOff x="7203281" y="4607719"/>
            <a:chExt cx="607220" cy="404813"/>
          </a:xfrm>
        </p:grpSpPr>
        <p:sp>
          <p:nvSpPr>
            <p:cNvPr id="35" name="SMARTInkShape-63">
              <a:extLst>
                <a:ext uri="{FF2B5EF4-FFF2-40B4-BE49-F238E27FC236}">
                  <a16:creationId xmlns:a16="http://schemas.microsoft.com/office/drawing/2014/main" id="{21AC9EFD-5E71-479A-A156-C796226AC83F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20000" y="4774406"/>
              <a:ext cx="190501" cy="23814"/>
            </a:xfrm>
            <a:custGeom>
              <a:avLst/>
              <a:gdLst/>
              <a:ahLst/>
              <a:cxnLst/>
              <a:rect l="0" t="0" r="0" b="0"/>
              <a:pathLst>
                <a:path w="190501" h="23814">
                  <a:moveTo>
                    <a:pt x="0" y="11907"/>
                  </a:moveTo>
                  <a:lnTo>
                    <a:pt x="0" y="11907"/>
                  </a:lnTo>
                  <a:lnTo>
                    <a:pt x="11416" y="491"/>
                  </a:lnTo>
                  <a:lnTo>
                    <a:pt x="67575" y="0"/>
                  </a:lnTo>
                  <a:lnTo>
                    <a:pt x="75454" y="0"/>
                  </a:lnTo>
                  <a:lnTo>
                    <a:pt x="83365" y="3528"/>
                  </a:lnTo>
                  <a:lnTo>
                    <a:pt x="91291" y="8183"/>
                  </a:lnTo>
                  <a:lnTo>
                    <a:pt x="104513" y="10803"/>
                  </a:lnTo>
                  <a:lnTo>
                    <a:pt x="139126" y="13133"/>
                  </a:lnTo>
                  <a:lnTo>
                    <a:pt x="190500" y="2381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SMARTInkShape-64">
              <a:extLst>
                <a:ext uri="{FF2B5EF4-FFF2-40B4-BE49-F238E27FC236}">
                  <a16:creationId xmlns:a16="http://schemas.microsoft.com/office/drawing/2014/main" id="{63E22845-DA9A-4E52-807D-AA83FCE58FBD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631950" y="4667250"/>
              <a:ext cx="154739" cy="1"/>
            </a:xfrm>
            <a:custGeom>
              <a:avLst/>
              <a:gdLst/>
              <a:ahLst/>
              <a:cxnLst/>
              <a:rect l="0" t="0" r="0" b="0"/>
              <a:pathLst>
                <a:path w="154739" h="1">
                  <a:moveTo>
                    <a:pt x="11863" y="0"/>
                  </a:moveTo>
                  <a:lnTo>
                    <a:pt x="11863" y="0"/>
                  </a:lnTo>
                  <a:lnTo>
                    <a:pt x="0" y="0"/>
                  </a:lnTo>
                  <a:lnTo>
                    <a:pt x="57250" y="0"/>
                  </a:lnTo>
                  <a:lnTo>
                    <a:pt x="111778" y="0"/>
                  </a:lnTo>
                  <a:lnTo>
                    <a:pt x="15473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SMARTInkShape-65">
              <a:extLst>
                <a:ext uri="{FF2B5EF4-FFF2-40B4-BE49-F238E27FC236}">
                  <a16:creationId xmlns:a16="http://schemas.microsoft.com/office/drawing/2014/main" id="{C3A5C326-81A4-4B63-B198-4CDCF03139A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203281" y="4607719"/>
              <a:ext cx="273845" cy="59532"/>
            </a:xfrm>
            <a:custGeom>
              <a:avLst/>
              <a:gdLst/>
              <a:ahLst/>
              <a:cxnLst/>
              <a:rect l="0" t="0" r="0" b="0"/>
              <a:pathLst>
                <a:path w="273845" h="59532">
                  <a:moveTo>
                    <a:pt x="0" y="59531"/>
                  </a:moveTo>
                  <a:lnTo>
                    <a:pt x="0" y="59531"/>
                  </a:lnTo>
                  <a:lnTo>
                    <a:pt x="11416" y="59531"/>
                  </a:lnTo>
                  <a:lnTo>
                    <a:pt x="21315" y="51349"/>
                  </a:lnTo>
                  <a:lnTo>
                    <a:pt x="32186" y="47405"/>
                  </a:lnTo>
                  <a:lnTo>
                    <a:pt x="43786" y="39769"/>
                  </a:lnTo>
                  <a:lnTo>
                    <a:pt x="56924" y="36918"/>
                  </a:lnTo>
                  <a:lnTo>
                    <a:pt x="75663" y="34752"/>
                  </a:lnTo>
                  <a:lnTo>
                    <a:pt x="91505" y="27641"/>
                  </a:lnTo>
                  <a:lnTo>
                    <a:pt x="111045" y="23624"/>
                  </a:lnTo>
                  <a:lnTo>
                    <a:pt x="127123" y="15966"/>
                  </a:lnTo>
                  <a:lnTo>
                    <a:pt x="178834" y="2720"/>
                  </a:lnTo>
                  <a:lnTo>
                    <a:pt x="230240" y="159"/>
                  </a:lnTo>
                  <a:lnTo>
                    <a:pt x="27384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SMARTInkShape-66">
              <a:extLst>
                <a:ext uri="{FF2B5EF4-FFF2-40B4-BE49-F238E27FC236}">
                  <a16:creationId xmlns:a16="http://schemas.microsoft.com/office/drawing/2014/main" id="{52284AA2-F618-4529-871C-B260DC8A69EC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298531" y="4619625"/>
              <a:ext cx="59533" cy="392907"/>
            </a:xfrm>
            <a:custGeom>
              <a:avLst/>
              <a:gdLst/>
              <a:ahLst/>
              <a:cxnLst/>
              <a:rect l="0" t="0" r="0" b="0"/>
              <a:pathLst>
                <a:path w="59533" h="392907">
                  <a:moveTo>
                    <a:pt x="59532" y="0"/>
                  </a:moveTo>
                  <a:lnTo>
                    <a:pt x="59532" y="0"/>
                  </a:lnTo>
                  <a:lnTo>
                    <a:pt x="49280" y="0"/>
                  </a:lnTo>
                  <a:lnTo>
                    <a:pt x="48729" y="1323"/>
                  </a:lnTo>
                  <a:lnTo>
                    <a:pt x="47638" y="23177"/>
                  </a:lnTo>
                  <a:lnTo>
                    <a:pt x="39446" y="33193"/>
                  </a:lnTo>
                  <a:lnTo>
                    <a:pt x="36823" y="44084"/>
                  </a:lnTo>
                  <a:lnTo>
                    <a:pt x="34425" y="91512"/>
                  </a:lnTo>
                  <a:lnTo>
                    <a:pt x="25472" y="127553"/>
                  </a:lnTo>
                  <a:lnTo>
                    <a:pt x="20504" y="166760"/>
                  </a:lnTo>
                  <a:lnTo>
                    <a:pt x="14454" y="190521"/>
                  </a:lnTo>
                  <a:lnTo>
                    <a:pt x="12055" y="246064"/>
                  </a:lnTo>
                  <a:lnTo>
                    <a:pt x="10613" y="277813"/>
                  </a:lnTo>
                  <a:lnTo>
                    <a:pt x="737" y="323951"/>
                  </a:lnTo>
                  <a:lnTo>
                    <a:pt x="29" y="379799"/>
                  </a:lnTo>
                  <a:lnTo>
                    <a:pt x="0" y="3929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SMARTInkShape-67">
              <a:extLst>
                <a:ext uri="{FF2B5EF4-FFF2-40B4-BE49-F238E27FC236}">
                  <a16:creationId xmlns:a16="http://schemas.microsoft.com/office/drawing/2014/main" id="{025D6953-F648-49CA-AA5B-8ACD5B0CA0B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310438" y="4714875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SMARTInkShape-Group47">
            <a:extLst>
              <a:ext uri="{FF2B5EF4-FFF2-40B4-BE49-F238E27FC236}">
                <a16:creationId xmlns:a16="http://schemas.microsoft.com/office/drawing/2014/main" id="{56797C97-2725-4E51-83C8-57396F9C204E}"/>
              </a:ext>
            </a:extLst>
          </p:cNvPr>
          <p:cNvGrpSpPr/>
          <p:nvPr/>
        </p:nvGrpSpPr>
        <p:grpSpPr>
          <a:xfrm>
            <a:off x="8298656" y="4155281"/>
            <a:ext cx="416720" cy="1595439"/>
            <a:chOff x="8298656" y="4155281"/>
            <a:chExt cx="416720" cy="1595439"/>
          </a:xfrm>
        </p:grpSpPr>
        <p:sp>
          <p:nvSpPr>
            <p:cNvPr id="41" name="SMARTInkShape-68">
              <a:extLst>
                <a:ext uri="{FF2B5EF4-FFF2-40B4-BE49-F238E27FC236}">
                  <a16:creationId xmlns:a16="http://schemas.microsoft.com/office/drawing/2014/main" id="{E433BCF4-7D3F-42D7-87C8-5E79AB03CAC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346281" y="4214813"/>
              <a:ext cx="11908" cy="1"/>
            </a:xfrm>
            <a:custGeom>
              <a:avLst/>
              <a:gdLst/>
              <a:ahLst/>
              <a:cxnLst/>
              <a:rect l="0" t="0" r="0" b="0"/>
              <a:pathLst>
                <a:path w="11908" h="1">
                  <a:moveTo>
                    <a:pt x="0" y="0"/>
                  </a:moveTo>
                  <a:lnTo>
                    <a:pt x="0" y="0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SMARTInkShape-69">
              <a:extLst>
                <a:ext uri="{FF2B5EF4-FFF2-40B4-BE49-F238E27FC236}">
                  <a16:creationId xmlns:a16="http://schemas.microsoft.com/office/drawing/2014/main" id="{689AF386-CFDC-4150-9C44-6E10F77DFF9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322469" y="4155281"/>
              <a:ext cx="392907" cy="35720"/>
            </a:xfrm>
            <a:custGeom>
              <a:avLst/>
              <a:gdLst/>
              <a:ahLst/>
              <a:cxnLst/>
              <a:rect l="0" t="0" r="0" b="0"/>
              <a:pathLst>
                <a:path w="392907" h="35720">
                  <a:moveTo>
                    <a:pt x="0" y="35719"/>
                  </a:moveTo>
                  <a:lnTo>
                    <a:pt x="0" y="35719"/>
                  </a:lnTo>
                  <a:lnTo>
                    <a:pt x="55691" y="35719"/>
                  </a:lnTo>
                  <a:lnTo>
                    <a:pt x="111371" y="35719"/>
                  </a:lnTo>
                  <a:lnTo>
                    <a:pt x="163270" y="35719"/>
                  </a:lnTo>
                  <a:lnTo>
                    <a:pt x="222713" y="24548"/>
                  </a:lnTo>
                  <a:lnTo>
                    <a:pt x="255106" y="22586"/>
                  </a:lnTo>
                  <a:lnTo>
                    <a:pt x="293539" y="13018"/>
                  </a:lnTo>
                  <a:lnTo>
                    <a:pt x="323589" y="12053"/>
                  </a:lnTo>
                  <a:lnTo>
                    <a:pt x="332553" y="8444"/>
                  </a:lnTo>
                  <a:lnTo>
                    <a:pt x="340947" y="3753"/>
                  </a:lnTo>
                  <a:lnTo>
                    <a:pt x="357115" y="741"/>
                  </a:lnTo>
                  <a:lnTo>
                    <a:pt x="392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SMARTInkShape-70">
              <a:extLst>
                <a:ext uri="{FF2B5EF4-FFF2-40B4-BE49-F238E27FC236}">
                  <a16:creationId xmlns:a16="http://schemas.microsoft.com/office/drawing/2014/main" id="{85977C92-C080-4C94-9C00-E251ED13B821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298656" y="4286250"/>
              <a:ext cx="107157" cy="1464470"/>
            </a:xfrm>
            <a:custGeom>
              <a:avLst/>
              <a:gdLst/>
              <a:ahLst/>
              <a:cxnLst/>
              <a:rect l="0" t="0" r="0" b="0"/>
              <a:pathLst>
                <a:path w="107157" h="1464470">
                  <a:moveTo>
                    <a:pt x="95250" y="0"/>
                  </a:moveTo>
                  <a:lnTo>
                    <a:pt x="95250" y="0"/>
                  </a:lnTo>
                  <a:lnTo>
                    <a:pt x="95250" y="55663"/>
                  </a:lnTo>
                  <a:lnTo>
                    <a:pt x="95250" y="112915"/>
                  </a:lnTo>
                  <a:lnTo>
                    <a:pt x="95250" y="167446"/>
                  </a:lnTo>
                  <a:lnTo>
                    <a:pt x="95250" y="226319"/>
                  </a:lnTo>
                  <a:lnTo>
                    <a:pt x="101571" y="280184"/>
                  </a:lnTo>
                  <a:lnTo>
                    <a:pt x="99193" y="333598"/>
                  </a:lnTo>
                  <a:lnTo>
                    <a:pt x="104209" y="378273"/>
                  </a:lnTo>
                  <a:lnTo>
                    <a:pt x="106284" y="425024"/>
                  </a:lnTo>
                  <a:lnTo>
                    <a:pt x="106898" y="472391"/>
                  </a:lnTo>
                  <a:lnTo>
                    <a:pt x="107080" y="521262"/>
                  </a:lnTo>
                  <a:lnTo>
                    <a:pt x="107134" y="575723"/>
                  </a:lnTo>
                  <a:lnTo>
                    <a:pt x="107150" y="625963"/>
                  </a:lnTo>
                  <a:lnTo>
                    <a:pt x="107155" y="674361"/>
                  </a:lnTo>
                  <a:lnTo>
                    <a:pt x="107156" y="722216"/>
                  </a:lnTo>
                  <a:lnTo>
                    <a:pt x="105833" y="769909"/>
                  </a:lnTo>
                  <a:lnTo>
                    <a:pt x="98974" y="817554"/>
                  </a:lnTo>
                  <a:lnTo>
                    <a:pt x="96354" y="865185"/>
                  </a:lnTo>
                  <a:lnTo>
                    <a:pt x="95577" y="912812"/>
                  </a:lnTo>
                  <a:lnTo>
                    <a:pt x="94024" y="959114"/>
                  </a:lnTo>
                  <a:lnTo>
                    <a:pt x="85845" y="1014514"/>
                  </a:lnTo>
                  <a:lnTo>
                    <a:pt x="83839" y="1069701"/>
                  </a:lnTo>
                  <a:lnTo>
                    <a:pt x="75259" y="1118819"/>
                  </a:lnTo>
                  <a:lnTo>
                    <a:pt x="72193" y="1166739"/>
                  </a:lnTo>
                  <a:lnTo>
                    <a:pt x="68134" y="1198981"/>
                  </a:lnTo>
                  <a:lnTo>
                    <a:pt x="62081" y="1228820"/>
                  </a:lnTo>
                  <a:lnTo>
                    <a:pt x="56759" y="1259268"/>
                  </a:lnTo>
                  <a:lnTo>
                    <a:pt x="49430" y="1293261"/>
                  </a:lnTo>
                  <a:lnTo>
                    <a:pt x="46659" y="1324130"/>
                  </a:lnTo>
                  <a:lnTo>
                    <a:pt x="38272" y="1347867"/>
                  </a:lnTo>
                  <a:lnTo>
                    <a:pt x="34732" y="1375913"/>
                  </a:lnTo>
                  <a:lnTo>
                    <a:pt x="26362" y="1392786"/>
                  </a:lnTo>
                  <a:lnTo>
                    <a:pt x="22825" y="1412843"/>
                  </a:lnTo>
                  <a:lnTo>
                    <a:pt x="15730" y="1426095"/>
                  </a:lnTo>
                  <a:lnTo>
                    <a:pt x="11717" y="1444867"/>
                  </a:lnTo>
                  <a:lnTo>
                    <a:pt x="0" y="146446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5" name="SMARTInkShape-71">
            <a:extLst>
              <a:ext uri="{FF2B5EF4-FFF2-40B4-BE49-F238E27FC236}">
                <a16:creationId xmlns:a16="http://schemas.microsoft.com/office/drawing/2014/main" id="{DB39EFD5-5EE1-46D4-92FE-C8B93C6A93A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108281" y="4048125"/>
            <a:ext cx="23323" cy="11907"/>
          </a:xfrm>
          <a:custGeom>
            <a:avLst/>
            <a:gdLst/>
            <a:ahLst/>
            <a:cxnLst/>
            <a:rect l="0" t="0" r="0" b="0"/>
            <a:pathLst>
              <a:path w="23323" h="11907">
                <a:moveTo>
                  <a:pt x="0" y="0"/>
                </a:moveTo>
                <a:lnTo>
                  <a:pt x="0" y="0"/>
                </a:lnTo>
                <a:lnTo>
                  <a:pt x="0" y="11893"/>
                </a:lnTo>
                <a:lnTo>
                  <a:pt x="23322" y="11906"/>
                </a:lnTo>
                <a:lnTo>
                  <a:pt x="11907" y="1190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SMARTInkShape-72">
            <a:extLst>
              <a:ext uri="{FF2B5EF4-FFF2-40B4-BE49-F238E27FC236}">
                <a16:creationId xmlns:a16="http://schemas.microsoft.com/office/drawing/2014/main" id="{94BD3B1F-D87A-46D9-AD9A-66B61D8A31D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917781" y="4024313"/>
            <a:ext cx="357185" cy="1524001"/>
          </a:xfrm>
          <a:custGeom>
            <a:avLst/>
            <a:gdLst/>
            <a:ahLst/>
            <a:cxnLst/>
            <a:rect l="0" t="0" r="0" b="0"/>
            <a:pathLst>
              <a:path w="357185" h="1524001">
                <a:moveTo>
                  <a:pt x="142875" y="11906"/>
                </a:moveTo>
                <a:lnTo>
                  <a:pt x="142875" y="11906"/>
                </a:lnTo>
                <a:lnTo>
                  <a:pt x="154636" y="11906"/>
                </a:lnTo>
                <a:lnTo>
                  <a:pt x="161059" y="5585"/>
                </a:lnTo>
                <a:lnTo>
                  <a:pt x="167714" y="2482"/>
                </a:lnTo>
                <a:lnTo>
                  <a:pt x="210701" y="2"/>
                </a:lnTo>
                <a:lnTo>
                  <a:pt x="269972" y="0"/>
                </a:lnTo>
                <a:lnTo>
                  <a:pt x="328181" y="0"/>
                </a:lnTo>
                <a:lnTo>
                  <a:pt x="343567" y="0"/>
                </a:lnTo>
                <a:lnTo>
                  <a:pt x="344138" y="1322"/>
                </a:lnTo>
                <a:lnTo>
                  <a:pt x="345131" y="10251"/>
                </a:lnTo>
                <a:lnTo>
                  <a:pt x="348743" y="11170"/>
                </a:lnTo>
                <a:lnTo>
                  <a:pt x="351558" y="11415"/>
                </a:lnTo>
                <a:lnTo>
                  <a:pt x="353434" y="12902"/>
                </a:lnTo>
                <a:lnTo>
                  <a:pt x="356693" y="22114"/>
                </a:lnTo>
                <a:lnTo>
                  <a:pt x="357184" y="52132"/>
                </a:lnTo>
                <a:lnTo>
                  <a:pt x="353659" y="59770"/>
                </a:lnTo>
                <a:lnTo>
                  <a:pt x="349005" y="67575"/>
                </a:lnTo>
                <a:lnTo>
                  <a:pt x="346017" y="83364"/>
                </a:lnTo>
                <a:lnTo>
                  <a:pt x="343987" y="116417"/>
                </a:lnTo>
                <a:lnTo>
                  <a:pt x="335034" y="145188"/>
                </a:lnTo>
                <a:lnTo>
                  <a:pt x="332380" y="170574"/>
                </a:lnTo>
                <a:lnTo>
                  <a:pt x="324016" y="193227"/>
                </a:lnTo>
                <a:lnTo>
                  <a:pt x="321618" y="246222"/>
                </a:lnTo>
                <a:lnTo>
                  <a:pt x="310675" y="301634"/>
                </a:lnTo>
                <a:lnTo>
                  <a:pt x="308337" y="349250"/>
                </a:lnTo>
                <a:lnTo>
                  <a:pt x="298769" y="396875"/>
                </a:lnTo>
                <a:lnTo>
                  <a:pt x="297722" y="452437"/>
                </a:lnTo>
                <a:lnTo>
                  <a:pt x="297660" y="508000"/>
                </a:lnTo>
                <a:lnTo>
                  <a:pt x="297657" y="563562"/>
                </a:lnTo>
                <a:lnTo>
                  <a:pt x="297657" y="619125"/>
                </a:lnTo>
                <a:lnTo>
                  <a:pt x="297657" y="671822"/>
                </a:lnTo>
                <a:lnTo>
                  <a:pt x="297657" y="727941"/>
                </a:lnTo>
                <a:lnTo>
                  <a:pt x="297657" y="782504"/>
                </a:lnTo>
                <a:lnTo>
                  <a:pt x="297657" y="836143"/>
                </a:lnTo>
                <a:lnTo>
                  <a:pt x="297657" y="891192"/>
                </a:lnTo>
                <a:lnTo>
                  <a:pt x="297657" y="947328"/>
                </a:lnTo>
                <a:lnTo>
                  <a:pt x="297657" y="955933"/>
                </a:lnTo>
                <a:lnTo>
                  <a:pt x="294129" y="964168"/>
                </a:lnTo>
                <a:lnTo>
                  <a:pt x="291336" y="968216"/>
                </a:lnTo>
                <a:lnTo>
                  <a:pt x="287405" y="986554"/>
                </a:lnTo>
                <a:lnTo>
                  <a:pt x="285754" y="1043875"/>
                </a:lnTo>
                <a:lnTo>
                  <a:pt x="285752" y="1052922"/>
                </a:lnTo>
                <a:lnTo>
                  <a:pt x="282223" y="1060191"/>
                </a:lnTo>
                <a:lnTo>
                  <a:pt x="277568" y="1067831"/>
                </a:lnTo>
                <a:lnTo>
                  <a:pt x="274580" y="1083516"/>
                </a:lnTo>
                <a:lnTo>
                  <a:pt x="273846" y="1143000"/>
                </a:lnTo>
                <a:lnTo>
                  <a:pt x="273844" y="1182832"/>
                </a:lnTo>
                <a:lnTo>
                  <a:pt x="270316" y="1190689"/>
                </a:lnTo>
                <a:lnTo>
                  <a:pt x="265662" y="1198591"/>
                </a:lnTo>
                <a:lnTo>
                  <a:pt x="262674" y="1214443"/>
                </a:lnTo>
                <a:lnTo>
                  <a:pt x="261939" y="1273723"/>
                </a:lnTo>
                <a:lnTo>
                  <a:pt x="261938" y="1303447"/>
                </a:lnTo>
                <a:lnTo>
                  <a:pt x="260615" y="1305528"/>
                </a:lnTo>
                <a:lnTo>
                  <a:pt x="258410" y="1306914"/>
                </a:lnTo>
                <a:lnTo>
                  <a:pt x="255617" y="1307838"/>
                </a:lnTo>
                <a:lnTo>
                  <a:pt x="253755" y="1309778"/>
                </a:lnTo>
                <a:lnTo>
                  <a:pt x="250522" y="1319776"/>
                </a:lnTo>
                <a:lnTo>
                  <a:pt x="250032" y="1378403"/>
                </a:lnTo>
                <a:lnTo>
                  <a:pt x="250032" y="1379310"/>
                </a:lnTo>
                <a:lnTo>
                  <a:pt x="239780" y="1391216"/>
                </a:lnTo>
                <a:lnTo>
                  <a:pt x="238169" y="1404400"/>
                </a:lnTo>
                <a:lnTo>
                  <a:pt x="227878" y="1415141"/>
                </a:lnTo>
                <a:lnTo>
                  <a:pt x="226365" y="1426945"/>
                </a:lnTo>
                <a:lnTo>
                  <a:pt x="226262" y="1434536"/>
                </a:lnTo>
                <a:lnTo>
                  <a:pt x="224925" y="1436576"/>
                </a:lnTo>
                <a:lnTo>
                  <a:pt x="222711" y="1437936"/>
                </a:lnTo>
                <a:lnTo>
                  <a:pt x="215972" y="1440119"/>
                </a:lnTo>
                <a:lnTo>
                  <a:pt x="215050" y="1443945"/>
                </a:lnTo>
                <a:lnTo>
                  <a:pt x="214458" y="1450860"/>
                </a:lnTo>
                <a:lnTo>
                  <a:pt x="213086" y="1451427"/>
                </a:lnTo>
                <a:lnTo>
                  <a:pt x="204075" y="1452412"/>
                </a:lnTo>
                <a:lnTo>
                  <a:pt x="193230" y="1460715"/>
                </a:lnTo>
                <a:lnTo>
                  <a:pt x="180783" y="1463974"/>
                </a:lnTo>
                <a:lnTo>
                  <a:pt x="169522" y="1472553"/>
                </a:lnTo>
                <a:lnTo>
                  <a:pt x="158414" y="1475242"/>
                </a:lnTo>
                <a:lnTo>
                  <a:pt x="138862" y="1476226"/>
                </a:lnTo>
                <a:lnTo>
                  <a:pt x="130949" y="1479836"/>
                </a:lnTo>
                <a:lnTo>
                  <a:pt x="121411" y="1486613"/>
                </a:lnTo>
                <a:lnTo>
                  <a:pt x="74602" y="1501174"/>
                </a:lnTo>
                <a:lnTo>
                  <a:pt x="63262" y="1508270"/>
                </a:lnTo>
                <a:lnTo>
                  <a:pt x="0" y="15240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SMARTInkShape-73">
            <a:extLst>
              <a:ext uri="{FF2B5EF4-FFF2-40B4-BE49-F238E27FC236}">
                <a16:creationId xmlns:a16="http://schemas.microsoft.com/office/drawing/2014/main" id="{3E8624DD-93BB-4B8F-8AF0-C47929CD09B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93906" y="5619750"/>
            <a:ext cx="59533" cy="11907"/>
          </a:xfrm>
          <a:custGeom>
            <a:avLst/>
            <a:gdLst/>
            <a:ahLst/>
            <a:cxnLst/>
            <a:rect l="0" t="0" r="0" b="0"/>
            <a:pathLst>
              <a:path w="59533" h="11907">
                <a:moveTo>
                  <a:pt x="0" y="11906"/>
                </a:moveTo>
                <a:lnTo>
                  <a:pt x="0" y="11906"/>
                </a:lnTo>
                <a:lnTo>
                  <a:pt x="22114" y="11906"/>
                </a:lnTo>
                <a:lnTo>
                  <a:pt x="29630" y="5586"/>
                </a:lnTo>
                <a:lnTo>
                  <a:pt x="40068" y="2482"/>
                </a:lnTo>
                <a:lnTo>
                  <a:pt x="59532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2" name="SMARTInkShape-Group51">
            <a:extLst>
              <a:ext uri="{FF2B5EF4-FFF2-40B4-BE49-F238E27FC236}">
                <a16:creationId xmlns:a16="http://schemas.microsoft.com/office/drawing/2014/main" id="{23D96269-733A-4CF6-93CE-451B2951F15F}"/>
              </a:ext>
            </a:extLst>
          </p:cNvPr>
          <p:cNvGrpSpPr/>
          <p:nvPr/>
        </p:nvGrpSpPr>
        <p:grpSpPr>
          <a:xfrm>
            <a:off x="8596313" y="4131470"/>
            <a:ext cx="535781" cy="345281"/>
            <a:chOff x="8596313" y="4131470"/>
            <a:chExt cx="535781" cy="345281"/>
          </a:xfrm>
        </p:grpSpPr>
        <p:sp>
          <p:nvSpPr>
            <p:cNvPr id="48" name="SMARTInkShape-74">
              <a:extLst>
                <a:ext uri="{FF2B5EF4-FFF2-40B4-BE49-F238E27FC236}">
                  <a16:creationId xmlns:a16="http://schemas.microsoft.com/office/drawing/2014/main" id="{80933DEE-F8F6-41E1-8184-18C578B803A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751094" y="4310063"/>
              <a:ext cx="107157" cy="1"/>
            </a:xfrm>
            <a:custGeom>
              <a:avLst/>
              <a:gdLst/>
              <a:ahLst/>
              <a:cxnLst/>
              <a:rect l="0" t="0" r="0" b="0"/>
              <a:pathLst>
                <a:path w="107157" h="1">
                  <a:moveTo>
                    <a:pt x="0" y="0"/>
                  </a:moveTo>
                  <a:lnTo>
                    <a:pt x="0" y="0"/>
                  </a:lnTo>
                  <a:lnTo>
                    <a:pt x="55921" y="0"/>
                  </a:lnTo>
                  <a:lnTo>
                    <a:pt x="10715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SMARTInkShape-75">
              <a:extLst>
                <a:ext uri="{FF2B5EF4-FFF2-40B4-BE49-F238E27FC236}">
                  <a16:creationId xmlns:a16="http://schemas.microsoft.com/office/drawing/2014/main" id="{F7CDFDC4-C262-4F3A-9523-D4A31E3B1EE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596313" y="4238625"/>
              <a:ext cx="35719" cy="238126"/>
            </a:xfrm>
            <a:custGeom>
              <a:avLst/>
              <a:gdLst/>
              <a:ahLst/>
              <a:cxnLst/>
              <a:rect l="0" t="0" r="0" b="0"/>
              <a:pathLst>
                <a:path w="35719" h="238126">
                  <a:moveTo>
                    <a:pt x="35718" y="0"/>
                  </a:moveTo>
                  <a:lnTo>
                    <a:pt x="35718" y="0"/>
                  </a:lnTo>
                  <a:lnTo>
                    <a:pt x="35718" y="45436"/>
                  </a:lnTo>
                  <a:lnTo>
                    <a:pt x="25467" y="74256"/>
                  </a:lnTo>
                  <a:lnTo>
                    <a:pt x="22586" y="103120"/>
                  </a:lnTo>
                  <a:lnTo>
                    <a:pt x="15658" y="116397"/>
                  </a:lnTo>
                  <a:lnTo>
                    <a:pt x="10611" y="174528"/>
                  </a:lnTo>
                  <a:lnTo>
                    <a:pt x="2488" y="190481"/>
                  </a:lnTo>
                  <a:lnTo>
                    <a:pt x="0" y="2381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SMARTInkShape-76">
              <a:extLst>
                <a:ext uri="{FF2B5EF4-FFF2-40B4-BE49-F238E27FC236}">
                  <a16:creationId xmlns:a16="http://schemas.microsoft.com/office/drawing/2014/main" id="{B16D0D2E-6438-464B-97F9-D7C89CC67C7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774906" y="4202906"/>
              <a:ext cx="23814" cy="202408"/>
            </a:xfrm>
            <a:custGeom>
              <a:avLst/>
              <a:gdLst/>
              <a:ahLst/>
              <a:cxnLst/>
              <a:rect l="0" t="0" r="0" b="0"/>
              <a:pathLst>
                <a:path w="23814" h="202408">
                  <a:moveTo>
                    <a:pt x="23813" y="0"/>
                  </a:moveTo>
                  <a:lnTo>
                    <a:pt x="23813" y="0"/>
                  </a:lnTo>
                  <a:lnTo>
                    <a:pt x="23813" y="33915"/>
                  </a:lnTo>
                  <a:lnTo>
                    <a:pt x="15630" y="44868"/>
                  </a:lnTo>
                  <a:lnTo>
                    <a:pt x="13010" y="55922"/>
                  </a:lnTo>
                  <a:lnTo>
                    <a:pt x="11910" y="115095"/>
                  </a:lnTo>
                  <a:lnTo>
                    <a:pt x="11908" y="123032"/>
                  </a:lnTo>
                  <a:lnTo>
                    <a:pt x="8380" y="130969"/>
                  </a:lnTo>
                  <a:lnTo>
                    <a:pt x="3724" y="138907"/>
                  </a:lnTo>
                  <a:lnTo>
                    <a:pt x="1104" y="153459"/>
                  </a:lnTo>
                  <a:lnTo>
                    <a:pt x="0" y="20240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SMARTInkShape-77">
              <a:extLst>
                <a:ext uri="{FF2B5EF4-FFF2-40B4-BE49-F238E27FC236}">
                  <a16:creationId xmlns:a16="http://schemas.microsoft.com/office/drawing/2014/main" id="{E1DB0DA6-8B51-47D9-9070-5B11071512E5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977357" y="4131470"/>
              <a:ext cx="154737" cy="166686"/>
            </a:xfrm>
            <a:custGeom>
              <a:avLst/>
              <a:gdLst/>
              <a:ahLst/>
              <a:cxnLst/>
              <a:rect l="0" t="0" r="0" b="0"/>
              <a:pathLst>
                <a:path w="154737" h="166686">
                  <a:moveTo>
                    <a:pt x="47581" y="154780"/>
                  </a:moveTo>
                  <a:lnTo>
                    <a:pt x="47581" y="154780"/>
                  </a:lnTo>
                  <a:lnTo>
                    <a:pt x="47581" y="136699"/>
                  </a:lnTo>
                  <a:lnTo>
                    <a:pt x="46258" y="134788"/>
                  </a:lnTo>
                  <a:lnTo>
                    <a:pt x="44053" y="133515"/>
                  </a:lnTo>
                  <a:lnTo>
                    <a:pt x="36165" y="131117"/>
                  </a:lnTo>
                  <a:lnTo>
                    <a:pt x="35687" y="113235"/>
                  </a:lnTo>
                  <a:lnTo>
                    <a:pt x="32152" y="106329"/>
                  </a:lnTo>
                  <a:lnTo>
                    <a:pt x="27495" y="98850"/>
                  </a:lnTo>
                  <a:lnTo>
                    <a:pt x="24259" y="85646"/>
                  </a:lnTo>
                  <a:lnTo>
                    <a:pt x="23769" y="26674"/>
                  </a:lnTo>
                  <a:lnTo>
                    <a:pt x="23768" y="5778"/>
                  </a:lnTo>
                  <a:lnTo>
                    <a:pt x="25091" y="3852"/>
                  </a:lnTo>
                  <a:lnTo>
                    <a:pt x="27296" y="2568"/>
                  </a:lnTo>
                  <a:lnTo>
                    <a:pt x="35894" y="337"/>
                  </a:lnTo>
                  <a:lnTo>
                    <a:pt x="65270" y="0"/>
                  </a:lnTo>
                  <a:lnTo>
                    <a:pt x="72200" y="3527"/>
                  </a:lnTo>
                  <a:lnTo>
                    <a:pt x="81107" y="10250"/>
                  </a:lnTo>
                  <a:lnTo>
                    <a:pt x="92372" y="12901"/>
                  </a:lnTo>
                  <a:lnTo>
                    <a:pt x="103479" y="19991"/>
                  </a:lnTo>
                  <a:lnTo>
                    <a:pt x="111230" y="22113"/>
                  </a:lnTo>
                  <a:lnTo>
                    <a:pt x="113826" y="24002"/>
                  </a:lnTo>
                  <a:lnTo>
                    <a:pt x="115556" y="26584"/>
                  </a:lnTo>
                  <a:lnTo>
                    <a:pt x="118803" y="32981"/>
                  </a:lnTo>
                  <a:lnTo>
                    <a:pt x="138740" y="56697"/>
                  </a:lnTo>
                  <a:lnTo>
                    <a:pt x="142292" y="69234"/>
                  </a:lnTo>
                  <a:lnTo>
                    <a:pt x="150907" y="80507"/>
                  </a:lnTo>
                  <a:lnTo>
                    <a:pt x="154233" y="93046"/>
                  </a:lnTo>
                  <a:lnTo>
                    <a:pt x="154736" y="136638"/>
                  </a:lnTo>
                  <a:lnTo>
                    <a:pt x="153414" y="138717"/>
                  </a:lnTo>
                  <a:lnTo>
                    <a:pt x="151208" y="140103"/>
                  </a:lnTo>
                  <a:lnTo>
                    <a:pt x="144485" y="142326"/>
                  </a:lnTo>
                  <a:lnTo>
                    <a:pt x="132724" y="153077"/>
                  </a:lnTo>
                  <a:lnTo>
                    <a:pt x="125137" y="154275"/>
                  </a:lnTo>
                  <a:lnTo>
                    <a:pt x="123098" y="155767"/>
                  </a:lnTo>
                  <a:lnTo>
                    <a:pt x="121737" y="158083"/>
                  </a:lnTo>
                  <a:lnTo>
                    <a:pt x="120831" y="160951"/>
                  </a:lnTo>
                  <a:lnTo>
                    <a:pt x="118904" y="162862"/>
                  </a:lnTo>
                  <a:lnTo>
                    <a:pt x="108926" y="166183"/>
                  </a:lnTo>
                  <a:lnTo>
                    <a:pt x="65755" y="166685"/>
                  </a:lnTo>
                  <a:lnTo>
                    <a:pt x="63666" y="165362"/>
                  </a:lnTo>
                  <a:lnTo>
                    <a:pt x="62273" y="163158"/>
                  </a:lnTo>
                  <a:lnTo>
                    <a:pt x="61344" y="160365"/>
                  </a:lnTo>
                  <a:lnTo>
                    <a:pt x="59401" y="158504"/>
                  </a:lnTo>
                  <a:lnTo>
                    <a:pt x="46780" y="151988"/>
                  </a:lnTo>
                  <a:lnTo>
                    <a:pt x="17995" y="125184"/>
                  </a:lnTo>
                  <a:lnTo>
                    <a:pt x="14588" y="118255"/>
                  </a:lnTo>
                  <a:lnTo>
                    <a:pt x="12400" y="109348"/>
                  </a:lnTo>
                  <a:lnTo>
                    <a:pt x="3785" y="98083"/>
                  </a:lnTo>
                  <a:lnTo>
                    <a:pt x="460" y="85545"/>
                  </a:lnTo>
                  <a:lnTo>
                    <a:pt x="0" y="66964"/>
                  </a:lnTo>
                  <a:lnTo>
                    <a:pt x="3503" y="59306"/>
                  </a:lnTo>
                  <a:lnTo>
                    <a:pt x="23768" y="2381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3" name="SMARTInkShape-78">
            <a:extLst>
              <a:ext uri="{FF2B5EF4-FFF2-40B4-BE49-F238E27FC236}">
                <a16:creationId xmlns:a16="http://schemas.microsoft.com/office/drawing/2014/main" id="{F08BB106-A010-4D20-99CD-9E88FE6167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03469" y="4524420"/>
            <a:ext cx="238120" cy="142830"/>
          </a:xfrm>
          <a:custGeom>
            <a:avLst/>
            <a:gdLst/>
            <a:ahLst/>
            <a:cxnLst/>
            <a:rect l="0" t="0" r="0" b="0"/>
            <a:pathLst>
              <a:path w="238120" h="142830">
                <a:moveTo>
                  <a:pt x="71437" y="119018"/>
                </a:moveTo>
                <a:lnTo>
                  <a:pt x="71437" y="119018"/>
                </a:lnTo>
                <a:lnTo>
                  <a:pt x="71437" y="108766"/>
                </a:lnTo>
                <a:lnTo>
                  <a:pt x="65117" y="101281"/>
                </a:lnTo>
                <a:lnTo>
                  <a:pt x="64578" y="99256"/>
                </a:lnTo>
                <a:lnTo>
                  <a:pt x="65541" y="97905"/>
                </a:lnTo>
                <a:lnTo>
                  <a:pt x="67506" y="97005"/>
                </a:lnTo>
                <a:lnTo>
                  <a:pt x="67494" y="95082"/>
                </a:lnTo>
                <a:lnTo>
                  <a:pt x="63952" y="89418"/>
                </a:lnTo>
                <a:lnTo>
                  <a:pt x="63801" y="87378"/>
                </a:lnTo>
                <a:lnTo>
                  <a:pt x="65024" y="86018"/>
                </a:lnTo>
                <a:lnTo>
                  <a:pt x="67162" y="85112"/>
                </a:lnTo>
                <a:lnTo>
                  <a:pt x="67264" y="84507"/>
                </a:lnTo>
                <a:lnTo>
                  <a:pt x="63850" y="83836"/>
                </a:lnTo>
                <a:lnTo>
                  <a:pt x="62411" y="82334"/>
                </a:lnTo>
                <a:lnTo>
                  <a:pt x="60812" y="77137"/>
                </a:lnTo>
                <a:lnTo>
                  <a:pt x="59911" y="66774"/>
                </a:lnTo>
                <a:lnTo>
                  <a:pt x="63227" y="59198"/>
                </a:lnTo>
                <a:lnTo>
                  <a:pt x="67789" y="51420"/>
                </a:lnTo>
                <a:lnTo>
                  <a:pt x="70957" y="38009"/>
                </a:lnTo>
                <a:lnTo>
                  <a:pt x="79525" y="26629"/>
                </a:lnTo>
                <a:lnTo>
                  <a:pt x="81647" y="19307"/>
                </a:lnTo>
                <a:lnTo>
                  <a:pt x="83535" y="16825"/>
                </a:lnTo>
                <a:lnTo>
                  <a:pt x="89162" y="14067"/>
                </a:lnTo>
                <a:lnTo>
                  <a:pt x="103553" y="10974"/>
                </a:lnTo>
                <a:lnTo>
                  <a:pt x="116759" y="1667"/>
                </a:lnTo>
                <a:lnTo>
                  <a:pt x="124701" y="462"/>
                </a:lnTo>
                <a:lnTo>
                  <a:pt x="157241" y="0"/>
                </a:lnTo>
                <a:lnTo>
                  <a:pt x="166017" y="3502"/>
                </a:lnTo>
                <a:lnTo>
                  <a:pt x="174327" y="8146"/>
                </a:lnTo>
                <a:lnTo>
                  <a:pt x="190441" y="11128"/>
                </a:lnTo>
                <a:lnTo>
                  <a:pt x="194429" y="11372"/>
                </a:lnTo>
                <a:lnTo>
                  <a:pt x="202389" y="15172"/>
                </a:lnTo>
                <a:lnTo>
                  <a:pt x="206363" y="18037"/>
                </a:lnTo>
                <a:lnTo>
                  <a:pt x="210779" y="24749"/>
                </a:lnTo>
                <a:lnTo>
                  <a:pt x="214065" y="32141"/>
                </a:lnTo>
                <a:lnTo>
                  <a:pt x="219935" y="39836"/>
                </a:lnTo>
                <a:lnTo>
                  <a:pt x="226954" y="44138"/>
                </a:lnTo>
                <a:lnTo>
                  <a:pt x="230677" y="45286"/>
                </a:lnTo>
                <a:lnTo>
                  <a:pt x="233160" y="47373"/>
                </a:lnTo>
                <a:lnTo>
                  <a:pt x="235919" y="53221"/>
                </a:lnTo>
                <a:lnTo>
                  <a:pt x="238119" y="99668"/>
                </a:lnTo>
                <a:lnTo>
                  <a:pt x="236798" y="102149"/>
                </a:lnTo>
                <a:lnTo>
                  <a:pt x="234595" y="103803"/>
                </a:lnTo>
                <a:lnTo>
                  <a:pt x="231803" y="104906"/>
                </a:lnTo>
                <a:lnTo>
                  <a:pt x="229942" y="106964"/>
                </a:lnTo>
                <a:lnTo>
                  <a:pt x="227873" y="112778"/>
                </a:lnTo>
                <a:lnTo>
                  <a:pt x="225998" y="114858"/>
                </a:lnTo>
                <a:lnTo>
                  <a:pt x="202161" y="128198"/>
                </a:lnTo>
                <a:lnTo>
                  <a:pt x="182530" y="131888"/>
                </a:lnTo>
                <a:lnTo>
                  <a:pt x="166681" y="140277"/>
                </a:lnTo>
                <a:lnTo>
                  <a:pt x="107892" y="142810"/>
                </a:lnTo>
                <a:lnTo>
                  <a:pt x="69166" y="142829"/>
                </a:lnTo>
                <a:lnTo>
                  <a:pt x="60286" y="139302"/>
                </a:lnTo>
                <a:lnTo>
                  <a:pt x="51929" y="134648"/>
                </a:lnTo>
                <a:lnTo>
                  <a:pt x="39786" y="130704"/>
                </a:lnTo>
                <a:lnTo>
                  <a:pt x="27810" y="123068"/>
                </a:lnTo>
                <a:lnTo>
                  <a:pt x="19857" y="120818"/>
                </a:lnTo>
                <a:lnTo>
                  <a:pt x="17206" y="118895"/>
                </a:lnTo>
                <a:lnTo>
                  <a:pt x="15440" y="116290"/>
                </a:lnTo>
                <a:lnTo>
                  <a:pt x="12154" y="109868"/>
                </a:lnTo>
                <a:lnTo>
                  <a:pt x="4189" y="98815"/>
                </a:lnTo>
                <a:lnTo>
                  <a:pt x="1241" y="87161"/>
                </a:lnTo>
                <a:lnTo>
                  <a:pt x="0" y="5948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SMARTInkShape-Group53">
            <a:extLst>
              <a:ext uri="{FF2B5EF4-FFF2-40B4-BE49-F238E27FC236}">
                <a16:creationId xmlns:a16="http://schemas.microsoft.com/office/drawing/2014/main" id="{28E8C6F1-2743-43E2-A4AB-D9FC4663784A}"/>
              </a:ext>
            </a:extLst>
          </p:cNvPr>
          <p:cNvGrpSpPr/>
          <p:nvPr/>
        </p:nvGrpSpPr>
        <p:grpSpPr>
          <a:xfrm>
            <a:off x="8524875" y="4702969"/>
            <a:ext cx="571501" cy="451891"/>
            <a:chOff x="8524875" y="4702969"/>
            <a:chExt cx="571501" cy="451891"/>
          </a:xfrm>
        </p:grpSpPr>
        <p:sp>
          <p:nvSpPr>
            <p:cNvPr id="54" name="SMARTInkShape-79">
              <a:extLst>
                <a:ext uri="{FF2B5EF4-FFF2-40B4-BE49-F238E27FC236}">
                  <a16:creationId xmlns:a16="http://schemas.microsoft.com/office/drawing/2014/main" id="{20E4E4B4-2CE1-48ED-A777-6621F1FF50C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060656" y="4702969"/>
              <a:ext cx="35720" cy="333376"/>
            </a:xfrm>
            <a:custGeom>
              <a:avLst/>
              <a:gdLst/>
              <a:ahLst/>
              <a:cxnLst/>
              <a:rect l="0" t="0" r="0" b="0"/>
              <a:pathLst>
                <a:path w="35720" h="333376">
                  <a:moveTo>
                    <a:pt x="35719" y="0"/>
                  </a:moveTo>
                  <a:lnTo>
                    <a:pt x="35719" y="0"/>
                  </a:lnTo>
                  <a:lnTo>
                    <a:pt x="35719" y="55670"/>
                  </a:lnTo>
                  <a:lnTo>
                    <a:pt x="35719" y="109471"/>
                  </a:lnTo>
                  <a:lnTo>
                    <a:pt x="34397" y="159118"/>
                  </a:lnTo>
                  <a:lnTo>
                    <a:pt x="24549" y="210806"/>
                  </a:lnTo>
                  <a:lnTo>
                    <a:pt x="22817" y="222014"/>
                  </a:lnTo>
                  <a:lnTo>
                    <a:pt x="13605" y="258460"/>
                  </a:lnTo>
                  <a:lnTo>
                    <a:pt x="3823" y="316476"/>
                  </a:lnTo>
                  <a:lnTo>
                    <a:pt x="0" y="33337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SMARTInkShape-80">
              <a:extLst>
                <a:ext uri="{FF2B5EF4-FFF2-40B4-BE49-F238E27FC236}">
                  <a16:creationId xmlns:a16="http://schemas.microsoft.com/office/drawing/2014/main" id="{77B28FA8-0024-4019-8A1F-D85CE0107BC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870156" y="4845844"/>
              <a:ext cx="11908" cy="214313"/>
            </a:xfrm>
            <a:custGeom>
              <a:avLst/>
              <a:gdLst/>
              <a:ahLst/>
              <a:cxnLst/>
              <a:rect l="0" t="0" r="0" b="0"/>
              <a:pathLst>
                <a:path w="11908" h="214313">
                  <a:moveTo>
                    <a:pt x="0" y="0"/>
                  </a:moveTo>
                  <a:lnTo>
                    <a:pt x="0" y="0"/>
                  </a:lnTo>
                  <a:lnTo>
                    <a:pt x="0" y="11761"/>
                  </a:lnTo>
                  <a:lnTo>
                    <a:pt x="6321" y="18184"/>
                  </a:lnTo>
                  <a:lnTo>
                    <a:pt x="9424" y="24838"/>
                  </a:lnTo>
                  <a:lnTo>
                    <a:pt x="11898" y="80701"/>
                  </a:lnTo>
                  <a:lnTo>
                    <a:pt x="11907" y="140175"/>
                  </a:lnTo>
                  <a:lnTo>
                    <a:pt x="11907" y="194721"/>
                  </a:lnTo>
                  <a:lnTo>
                    <a:pt x="11907" y="2143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SMARTInkShape-81">
              <a:extLst>
                <a:ext uri="{FF2B5EF4-FFF2-40B4-BE49-F238E27FC236}">
                  <a16:creationId xmlns:a16="http://schemas.microsoft.com/office/drawing/2014/main" id="{481C90A8-E130-4B1B-98AF-0EB9134FF17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524875" y="4941632"/>
              <a:ext cx="226203" cy="213228"/>
            </a:xfrm>
            <a:custGeom>
              <a:avLst/>
              <a:gdLst/>
              <a:ahLst/>
              <a:cxnLst/>
              <a:rect l="0" t="0" r="0" b="0"/>
              <a:pathLst>
                <a:path w="226203" h="213228">
                  <a:moveTo>
                    <a:pt x="23813" y="178056"/>
                  </a:moveTo>
                  <a:lnTo>
                    <a:pt x="23813" y="178056"/>
                  </a:lnTo>
                  <a:lnTo>
                    <a:pt x="23813" y="171735"/>
                  </a:lnTo>
                  <a:lnTo>
                    <a:pt x="22490" y="169873"/>
                  </a:lnTo>
                  <a:lnTo>
                    <a:pt x="20285" y="168632"/>
                  </a:lnTo>
                  <a:lnTo>
                    <a:pt x="12397" y="166295"/>
                  </a:lnTo>
                  <a:lnTo>
                    <a:pt x="11950" y="155911"/>
                  </a:lnTo>
                  <a:lnTo>
                    <a:pt x="3732" y="145067"/>
                  </a:lnTo>
                  <a:lnTo>
                    <a:pt x="1105" y="134033"/>
                  </a:lnTo>
                  <a:lnTo>
                    <a:pt x="146" y="120828"/>
                  </a:lnTo>
                  <a:lnTo>
                    <a:pt x="10264" y="98224"/>
                  </a:lnTo>
                  <a:lnTo>
                    <a:pt x="17740" y="89432"/>
                  </a:lnTo>
                  <a:lnTo>
                    <a:pt x="21113" y="78695"/>
                  </a:lnTo>
                  <a:lnTo>
                    <a:pt x="22013" y="72128"/>
                  </a:lnTo>
                  <a:lnTo>
                    <a:pt x="23936" y="67749"/>
                  </a:lnTo>
                  <a:lnTo>
                    <a:pt x="26540" y="64831"/>
                  </a:lnTo>
                  <a:lnTo>
                    <a:pt x="71459" y="26755"/>
                  </a:lnTo>
                  <a:lnTo>
                    <a:pt x="79384" y="23499"/>
                  </a:lnTo>
                  <a:lnTo>
                    <a:pt x="91284" y="15550"/>
                  </a:lnTo>
                  <a:lnTo>
                    <a:pt x="103188" y="11284"/>
                  </a:lnTo>
                  <a:lnTo>
                    <a:pt x="115094" y="3553"/>
                  </a:lnTo>
                  <a:lnTo>
                    <a:pt x="128323" y="674"/>
                  </a:lnTo>
                  <a:lnTo>
                    <a:pt x="141258" y="0"/>
                  </a:lnTo>
                  <a:lnTo>
                    <a:pt x="152299" y="3229"/>
                  </a:lnTo>
                  <a:lnTo>
                    <a:pt x="168952" y="14181"/>
                  </a:lnTo>
                  <a:lnTo>
                    <a:pt x="172166" y="17213"/>
                  </a:lnTo>
                  <a:lnTo>
                    <a:pt x="179265" y="20580"/>
                  </a:lnTo>
                  <a:lnTo>
                    <a:pt x="183010" y="21478"/>
                  </a:lnTo>
                  <a:lnTo>
                    <a:pt x="194601" y="29062"/>
                  </a:lnTo>
                  <a:lnTo>
                    <a:pt x="198937" y="35989"/>
                  </a:lnTo>
                  <a:lnTo>
                    <a:pt x="200093" y="39688"/>
                  </a:lnTo>
                  <a:lnTo>
                    <a:pt x="202188" y="42154"/>
                  </a:lnTo>
                  <a:lnTo>
                    <a:pt x="218775" y="52758"/>
                  </a:lnTo>
                  <a:lnTo>
                    <a:pt x="222910" y="59750"/>
                  </a:lnTo>
                  <a:lnTo>
                    <a:pt x="225565" y="75018"/>
                  </a:lnTo>
                  <a:lnTo>
                    <a:pt x="226202" y="100339"/>
                  </a:lnTo>
                  <a:lnTo>
                    <a:pt x="222683" y="107355"/>
                  </a:lnTo>
                  <a:lnTo>
                    <a:pt x="218033" y="114883"/>
                  </a:lnTo>
                  <a:lnTo>
                    <a:pt x="215048" y="130495"/>
                  </a:lnTo>
                  <a:lnTo>
                    <a:pt x="214802" y="134443"/>
                  </a:lnTo>
                  <a:lnTo>
                    <a:pt x="211003" y="142356"/>
                  </a:lnTo>
                  <a:lnTo>
                    <a:pt x="186337" y="170120"/>
                  </a:lnTo>
                  <a:lnTo>
                    <a:pt x="178508" y="174529"/>
                  </a:lnTo>
                  <a:lnTo>
                    <a:pt x="170618" y="177811"/>
                  </a:lnTo>
                  <a:lnTo>
                    <a:pt x="142873" y="198558"/>
                  </a:lnTo>
                  <a:lnTo>
                    <a:pt x="134937" y="201720"/>
                  </a:lnTo>
                  <a:lnTo>
                    <a:pt x="123031" y="209615"/>
                  </a:lnTo>
                  <a:lnTo>
                    <a:pt x="109802" y="212542"/>
                  </a:lnTo>
                  <a:lnTo>
                    <a:pt x="96867" y="213227"/>
                  </a:lnTo>
                  <a:lnTo>
                    <a:pt x="85826" y="210003"/>
                  </a:lnTo>
                  <a:lnTo>
                    <a:pt x="76510" y="205483"/>
                  </a:lnTo>
                  <a:lnTo>
                    <a:pt x="51691" y="200863"/>
                  </a:lnTo>
                  <a:lnTo>
                    <a:pt x="31763" y="185338"/>
                  </a:lnTo>
                  <a:lnTo>
                    <a:pt x="19848" y="173892"/>
                  </a:lnTo>
                  <a:lnTo>
                    <a:pt x="0" y="1304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SMARTInkShape-82">
              <a:extLst>
                <a:ext uri="{FF2B5EF4-FFF2-40B4-BE49-F238E27FC236}">
                  <a16:creationId xmlns:a16="http://schemas.microsoft.com/office/drawing/2014/main" id="{41710A7D-FE5C-47F1-9003-51FC33169AF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846344" y="4941094"/>
              <a:ext cx="95251" cy="11907"/>
            </a:xfrm>
            <a:custGeom>
              <a:avLst/>
              <a:gdLst/>
              <a:ahLst/>
              <a:cxnLst/>
              <a:rect l="0" t="0" r="0" b="0"/>
              <a:pathLst>
                <a:path w="95251" h="11907">
                  <a:moveTo>
                    <a:pt x="0" y="0"/>
                  </a:moveTo>
                  <a:lnTo>
                    <a:pt x="0" y="0"/>
                  </a:lnTo>
                  <a:lnTo>
                    <a:pt x="59321" y="1323"/>
                  </a:lnTo>
                  <a:lnTo>
                    <a:pt x="95250" y="119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SMARTInkShape-83">
              <a:extLst>
                <a:ext uri="{FF2B5EF4-FFF2-40B4-BE49-F238E27FC236}">
                  <a16:creationId xmlns:a16="http://schemas.microsoft.com/office/drawing/2014/main" id="{B6C9F5D3-1444-47E1-972A-081C706D2400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810625" y="4857750"/>
              <a:ext cx="83345" cy="23814"/>
            </a:xfrm>
            <a:custGeom>
              <a:avLst/>
              <a:gdLst/>
              <a:ahLst/>
              <a:cxnLst/>
              <a:rect l="0" t="0" r="0" b="0"/>
              <a:pathLst>
                <a:path w="83345" h="23814">
                  <a:moveTo>
                    <a:pt x="83344" y="0"/>
                  </a:moveTo>
                  <a:lnTo>
                    <a:pt x="83344" y="0"/>
                  </a:lnTo>
                  <a:lnTo>
                    <a:pt x="71928" y="11416"/>
                  </a:lnTo>
                  <a:lnTo>
                    <a:pt x="61230" y="11863"/>
                  </a:lnTo>
                  <a:lnTo>
                    <a:pt x="49429" y="22154"/>
                  </a:lnTo>
                  <a:lnTo>
                    <a:pt x="41839" y="23321"/>
                  </a:lnTo>
                  <a:lnTo>
                    <a:pt x="0" y="2381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0" name="SMARTInkShape-84">
            <a:extLst>
              <a:ext uri="{FF2B5EF4-FFF2-40B4-BE49-F238E27FC236}">
                <a16:creationId xmlns:a16="http://schemas.microsoft.com/office/drawing/2014/main" id="{E559C404-A30A-4155-AC65-47C5810EE10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34438" y="4750594"/>
            <a:ext cx="142876" cy="273831"/>
          </a:xfrm>
          <a:custGeom>
            <a:avLst/>
            <a:gdLst/>
            <a:ahLst/>
            <a:cxnLst/>
            <a:rect l="0" t="0" r="0" b="0"/>
            <a:pathLst>
              <a:path w="142876" h="273831">
                <a:moveTo>
                  <a:pt x="83343" y="0"/>
                </a:moveTo>
                <a:lnTo>
                  <a:pt x="83343" y="0"/>
                </a:lnTo>
                <a:lnTo>
                  <a:pt x="83343" y="55663"/>
                </a:lnTo>
                <a:lnTo>
                  <a:pt x="83343" y="99220"/>
                </a:lnTo>
                <a:lnTo>
                  <a:pt x="79816" y="107157"/>
                </a:lnTo>
                <a:lnTo>
                  <a:pt x="75161" y="115094"/>
                </a:lnTo>
                <a:lnTo>
                  <a:pt x="72173" y="130969"/>
                </a:lnTo>
                <a:lnTo>
                  <a:pt x="71443" y="190282"/>
                </a:lnTo>
                <a:lnTo>
                  <a:pt x="71441" y="194324"/>
                </a:lnTo>
                <a:lnTo>
                  <a:pt x="67911" y="202342"/>
                </a:lnTo>
                <a:lnTo>
                  <a:pt x="61186" y="211948"/>
                </a:lnTo>
                <a:lnTo>
                  <a:pt x="59531" y="271120"/>
                </a:lnTo>
                <a:lnTo>
                  <a:pt x="59531" y="273796"/>
                </a:lnTo>
                <a:lnTo>
                  <a:pt x="53210" y="273830"/>
                </a:lnTo>
                <a:lnTo>
                  <a:pt x="51348" y="272511"/>
                </a:lnTo>
                <a:lnTo>
                  <a:pt x="50107" y="270310"/>
                </a:lnTo>
                <a:lnTo>
                  <a:pt x="47668" y="262083"/>
                </a:lnTo>
                <a:lnTo>
                  <a:pt x="47625" y="205260"/>
                </a:lnTo>
                <a:lnTo>
                  <a:pt x="47625" y="146841"/>
                </a:lnTo>
                <a:lnTo>
                  <a:pt x="47625" y="89613"/>
                </a:lnTo>
                <a:lnTo>
                  <a:pt x="47625" y="73643"/>
                </a:lnTo>
                <a:lnTo>
                  <a:pt x="35718" y="59531"/>
                </a:lnTo>
                <a:lnTo>
                  <a:pt x="12397" y="82852"/>
                </a:lnTo>
                <a:lnTo>
                  <a:pt x="5731" y="83198"/>
                </a:lnTo>
                <a:lnTo>
                  <a:pt x="3820" y="84569"/>
                </a:lnTo>
                <a:lnTo>
                  <a:pt x="2547" y="86806"/>
                </a:lnTo>
                <a:lnTo>
                  <a:pt x="0" y="95250"/>
                </a:lnTo>
                <a:lnTo>
                  <a:pt x="22012" y="95250"/>
                </a:lnTo>
                <a:lnTo>
                  <a:pt x="33906" y="84998"/>
                </a:lnTo>
                <a:lnTo>
                  <a:pt x="41502" y="83834"/>
                </a:lnTo>
                <a:lnTo>
                  <a:pt x="52131" y="83488"/>
                </a:lnTo>
                <a:lnTo>
                  <a:pt x="54598" y="82117"/>
                </a:lnTo>
                <a:lnTo>
                  <a:pt x="56242" y="79881"/>
                </a:lnTo>
                <a:lnTo>
                  <a:pt x="57339" y="77066"/>
                </a:lnTo>
                <a:lnTo>
                  <a:pt x="59393" y="75190"/>
                </a:lnTo>
                <a:lnTo>
                  <a:pt x="65202" y="73105"/>
                </a:lnTo>
                <a:lnTo>
                  <a:pt x="122366" y="71437"/>
                </a:lnTo>
                <a:lnTo>
                  <a:pt x="130819" y="71437"/>
                </a:lnTo>
                <a:lnTo>
                  <a:pt x="130967" y="83199"/>
                </a:lnTo>
                <a:lnTo>
                  <a:pt x="142875" y="8334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3" name="SMARTInkShape-Group55">
            <a:extLst>
              <a:ext uri="{FF2B5EF4-FFF2-40B4-BE49-F238E27FC236}">
                <a16:creationId xmlns:a16="http://schemas.microsoft.com/office/drawing/2014/main" id="{359E5FC1-19B2-4534-8F5D-0582BA046BF9}"/>
              </a:ext>
            </a:extLst>
          </p:cNvPr>
          <p:cNvGrpSpPr/>
          <p:nvPr/>
        </p:nvGrpSpPr>
        <p:grpSpPr>
          <a:xfrm>
            <a:off x="9453563" y="5036344"/>
            <a:ext cx="321469" cy="166688"/>
            <a:chOff x="9453563" y="5036344"/>
            <a:chExt cx="321469" cy="166688"/>
          </a:xfrm>
        </p:grpSpPr>
        <p:sp>
          <p:nvSpPr>
            <p:cNvPr id="61" name="SMARTInkShape-85">
              <a:extLst>
                <a:ext uri="{FF2B5EF4-FFF2-40B4-BE49-F238E27FC236}">
                  <a16:creationId xmlns:a16="http://schemas.microsoft.com/office/drawing/2014/main" id="{99B0D2CB-78CE-47F0-9289-7FFC7199CC3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453563" y="5036344"/>
              <a:ext cx="285751" cy="35720"/>
            </a:xfrm>
            <a:custGeom>
              <a:avLst/>
              <a:gdLst/>
              <a:ahLst/>
              <a:cxnLst/>
              <a:rect l="0" t="0" r="0" b="0"/>
              <a:pathLst>
                <a:path w="285751" h="35720">
                  <a:moveTo>
                    <a:pt x="0" y="0"/>
                  </a:moveTo>
                  <a:lnTo>
                    <a:pt x="0" y="0"/>
                  </a:lnTo>
                  <a:lnTo>
                    <a:pt x="0" y="6320"/>
                  </a:lnTo>
                  <a:lnTo>
                    <a:pt x="1323" y="8182"/>
                  </a:lnTo>
                  <a:lnTo>
                    <a:pt x="3527" y="9424"/>
                  </a:lnTo>
                  <a:lnTo>
                    <a:pt x="16571" y="11415"/>
                  </a:lnTo>
                  <a:lnTo>
                    <a:pt x="69825" y="11902"/>
                  </a:lnTo>
                  <a:lnTo>
                    <a:pt x="99684" y="13228"/>
                  </a:lnTo>
                  <a:lnTo>
                    <a:pt x="140025" y="22709"/>
                  </a:lnTo>
                  <a:lnTo>
                    <a:pt x="185513" y="25039"/>
                  </a:lnTo>
                  <a:lnTo>
                    <a:pt x="212541" y="31966"/>
                  </a:lnTo>
                  <a:lnTo>
                    <a:pt x="268937" y="34977"/>
                  </a:lnTo>
                  <a:lnTo>
                    <a:pt x="285750" y="357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SMARTInkShape-86">
              <a:extLst>
                <a:ext uri="{FF2B5EF4-FFF2-40B4-BE49-F238E27FC236}">
                  <a16:creationId xmlns:a16="http://schemas.microsoft.com/office/drawing/2014/main" id="{715BD4E1-6EE9-44FD-90FE-F65C4C2F9D9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477375" y="5191125"/>
              <a:ext cx="297657" cy="11907"/>
            </a:xfrm>
            <a:custGeom>
              <a:avLst/>
              <a:gdLst/>
              <a:ahLst/>
              <a:cxnLst/>
              <a:rect l="0" t="0" r="0" b="0"/>
              <a:pathLst>
                <a:path w="297657" h="11907">
                  <a:moveTo>
                    <a:pt x="0" y="0"/>
                  </a:moveTo>
                  <a:lnTo>
                    <a:pt x="0" y="0"/>
                  </a:lnTo>
                  <a:lnTo>
                    <a:pt x="6321" y="6321"/>
                  </a:lnTo>
                  <a:lnTo>
                    <a:pt x="12951" y="9424"/>
                  </a:lnTo>
                  <a:lnTo>
                    <a:pt x="46650" y="11893"/>
                  </a:lnTo>
                  <a:lnTo>
                    <a:pt x="91211" y="10582"/>
                  </a:lnTo>
                  <a:lnTo>
                    <a:pt x="123361" y="2482"/>
                  </a:lnTo>
                  <a:lnTo>
                    <a:pt x="169654" y="1650"/>
                  </a:lnTo>
                  <a:lnTo>
                    <a:pt x="229174" y="10294"/>
                  </a:lnTo>
                  <a:lnTo>
                    <a:pt x="297656" y="119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1" name="SMARTInkShape-Group56">
            <a:extLst>
              <a:ext uri="{FF2B5EF4-FFF2-40B4-BE49-F238E27FC236}">
                <a16:creationId xmlns:a16="http://schemas.microsoft.com/office/drawing/2014/main" id="{CBD9E8AC-636B-44B8-8650-248E370F2EA7}"/>
              </a:ext>
            </a:extLst>
          </p:cNvPr>
          <p:cNvGrpSpPr/>
          <p:nvPr/>
        </p:nvGrpSpPr>
        <p:grpSpPr>
          <a:xfrm>
            <a:off x="10203656" y="4702969"/>
            <a:ext cx="1333490" cy="1452563"/>
            <a:chOff x="10203656" y="4702969"/>
            <a:chExt cx="1333490" cy="1452563"/>
          </a:xfrm>
        </p:grpSpPr>
        <p:sp>
          <p:nvSpPr>
            <p:cNvPr id="64" name="SMARTInkShape-87">
              <a:extLst>
                <a:ext uri="{FF2B5EF4-FFF2-40B4-BE49-F238E27FC236}">
                  <a16:creationId xmlns:a16="http://schemas.microsoft.com/office/drawing/2014/main" id="{F600A796-E71E-4C2A-A480-B871A97168B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215563" y="4917281"/>
              <a:ext cx="166688" cy="1238251"/>
            </a:xfrm>
            <a:custGeom>
              <a:avLst/>
              <a:gdLst/>
              <a:ahLst/>
              <a:cxnLst/>
              <a:rect l="0" t="0" r="0" b="0"/>
              <a:pathLst>
                <a:path w="166688" h="1238251">
                  <a:moveTo>
                    <a:pt x="166687" y="0"/>
                  </a:moveTo>
                  <a:lnTo>
                    <a:pt x="166687" y="0"/>
                  </a:lnTo>
                  <a:lnTo>
                    <a:pt x="166687" y="28435"/>
                  </a:lnTo>
                  <a:lnTo>
                    <a:pt x="155271" y="85184"/>
                  </a:lnTo>
                  <a:lnTo>
                    <a:pt x="151318" y="123356"/>
                  </a:lnTo>
                  <a:lnTo>
                    <a:pt x="143986" y="170977"/>
                  </a:lnTo>
                  <a:lnTo>
                    <a:pt x="136700" y="226784"/>
                  </a:lnTo>
                  <a:lnTo>
                    <a:pt x="128195" y="285825"/>
                  </a:lnTo>
                  <a:lnTo>
                    <a:pt x="120264" y="345292"/>
                  </a:lnTo>
                  <a:lnTo>
                    <a:pt x="112900" y="404814"/>
                  </a:lnTo>
                  <a:lnTo>
                    <a:pt x="106967" y="460620"/>
                  </a:lnTo>
                  <a:lnTo>
                    <a:pt x="97956" y="511233"/>
                  </a:lnTo>
                  <a:lnTo>
                    <a:pt x="89464" y="565769"/>
                  </a:lnTo>
                  <a:lnTo>
                    <a:pt x="85157" y="611841"/>
                  </a:lnTo>
                  <a:lnTo>
                    <a:pt x="82378" y="666635"/>
                  </a:lnTo>
                  <a:lnTo>
                    <a:pt x="73990" y="723515"/>
                  </a:lnTo>
                  <a:lnTo>
                    <a:pt x="65621" y="779681"/>
                  </a:lnTo>
                  <a:lnTo>
                    <a:pt x="60734" y="832227"/>
                  </a:lnTo>
                  <a:lnTo>
                    <a:pt x="56240" y="880824"/>
                  </a:lnTo>
                  <a:lnTo>
                    <a:pt x="49327" y="934961"/>
                  </a:lnTo>
                  <a:lnTo>
                    <a:pt x="39778" y="985783"/>
                  </a:lnTo>
                  <a:lnTo>
                    <a:pt x="29933" y="1037352"/>
                  </a:lnTo>
                  <a:lnTo>
                    <a:pt x="24618" y="1086150"/>
                  </a:lnTo>
                  <a:lnTo>
                    <a:pt x="20522" y="1116455"/>
                  </a:lnTo>
                  <a:lnTo>
                    <a:pt x="13041" y="1150333"/>
                  </a:lnTo>
                  <a:lnTo>
                    <a:pt x="10918" y="1170456"/>
                  </a:lnTo>
                  <a:lnTo>
                    <a:pt x="2548" y="1193305"/>
                  </a:lnTo>
                  <a:lnTo>
                    <a:pt x="0" y="1238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SMARTInkShape-88">
              <a:extLst>
                <a:ext uri="{FF2B5EF4-FFF2-40B4-BE49-F238E27FC236}">
                  <a16:creationId xmlns:a16="http://schemas.microsoft.com/office/drawing/2014/main" id="{BFA10ACF-7AAC-4250-9F67-28642E96455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334625" y="4845844"/>
              <a:ext cx="381001" cy="35573"/>
            </a:xfrm>
            <a:custGeom>
              <a:avLst/>
              <a:gdLst/>
              <a:ahLst/>
              <a:cxnLst/>
              <a:rect l="0" t="0" r="0" b="0"/>
              <a:pathLst>
                <a:path w="381001" h="35573">
                  <a:moveTo>
                    <a:pt x="0" y="0"/>
                  </a:moveTo>
                  <a:lnTo>
                    <a:pt x="0" y="0"/>
                  </a:lnTo>
                  <a:lnTo>
                    <a:pt x="0" y="10251"/>
                  </a:lnTo>
                  <a:lnTo>
                    <a:pt x="1323" y="10803"/>
                  </a:lnTo>
                  <a:lnTo>
                    <a:pt x="11761" y="11893"/>
                  </a:lnTo>
                  <a:lnTo>
                    <a:pt x="18183" y="18223"/>
                  </a:lnTo>
                  <a:lnTo>
                    <a:pt x="24838" y="21328"/>
                  </a:lnTo>
                  <a:lnTo>
                    <a:pt x="55603" y="25038"/>
                  </a:lnTo>
                  <a:lnTo>
                    <a:pt x="71445" y="33217"/>
                  </a:lnTo>
                  <a:lnTo>
                    <a:pt x="115791" y="35572"/>
                  </a:lnTo>
                  <a:lnTo>
                    <a:pt x="170697" y="24907"/>
                  </a:lnTo>
                  <a:lnTo>
                    <a:pt x="229749" y="23876"/>
                  </a:lnTo>
                  <a:lnTo>
                    <a:pt x="289173" y="23815"/>
                  </a:lnTo>
                  <a:lnTo>
                    <a:pt x="342737" y="23812"/>
                  </a:lnTo>
                  <a:lnTo>
                    <a:pt x="381000" y="238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SMARTInkShape-89">
              <a:extLst>
                <a:ext uri="{FF2B5EF4-FFF2-40B4-BE49-F238E27FC236}">
                  <a16:creationId xmlns:a16="http://schemas.microsoft.com/office/drawing/2014/main" id="{36499D18-E25D-49A5-B9DE-5ADAEB72990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0203656" y="6024563"/>
              <a:ext cx="333376" cy="71438"/>
            </a:xfrm>
            <a:custGeom>
              <a:avLst/>
              <a:gdLst/>
              <a:ahLst/>
              <a:cxnLst/>
              <a:rect l="0" t="0" r="0" b="0"/>
              <a:pathLst>
                <a:path w="333376" h="71438">
                  <a:moveTo>
                    <a:pt x="11907" y="71437"/>
                  </a:moveTo>
                  <a:lnTo>
                    <a:pt x="11907" y="71437"/>
                  </a:lnTo>
                  <a:lnTo>
                    <a:pt x="11907" y="65116"/>
                  </a:lnTo>
                  <a:lnTo>
                    <a:pt x="10583" y="63255"/>
                  </a:lnTo>
                  <a:lnTo>
                    <a:pt x="8379" y="62013"/>
                  </a:lnTo>
                  <a:lnTo>
                    <a:pt x="491" y="59676"/>
                  </a:lnTo>
                  <a:lnTo>
                    <a:pt x="0" y="47637"/>
                  </a:lnTo>
                  <a:lnTo>
                    <a:pt x="6321" y="47628"/>
                  </a:lnTo>
                  <a:lnTo>
                    <a:pt x="8183" y="46304"/>
                  </a:lnTo>
                  <a:lnTo>
                    <a:pt x="9424" y="44098"/>
                  </a:lnTo>
                  <a:lnTo>
                    <a:pt x="11416" y="37373"/>
                  </a:lnTo>
                  <a:lnTo>
                    <a:pt x="15216" y="36454"/>
                  </a:lnTo>
                  <a:lnTo>
                    <a:pt x="39882" y="35761"/>
                  </a:lnTo>
                  <a:lnTo>
                    <a:pt x="47711" y="32209"/>
                  </a:lnTo>
                  <a:lnTo>
                    <a:pt x="55602" y="27544"/>
                  </a:lnTo>
                  <a:lnTo>
                    <a:pt x="68803" y="24918"/>
                  </a:lnTo>
                  <a:lnTo>
                    <a:pt x="88885" y="22817"/>
                  </a:lnTo>
                  <a:lnTo>
                    <a:pt x="127208" y="13604"/>
                  </a:lnTo>
                  <a:lnTo>
                    <a:pt x="166714" y="8602"/>
                  </a:lnTo>
                  <a:lnTo>
                    <a:pt x="190508" y="2548"/>
                  </a:lnTo>
                  <a:lnTo>
                    <a:pt x="246063" y="148"/>
                  </a:lnTo>
                  <a:lnTo>
                    <a:pt x="300008" y="13"/>
                  </a:lnTo>
                  <a:lnTo>
                    <a:pt x="33337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SMARTInkShape-90">
              <a:extLst>
                <a:ext uri="{FF2B5EF4-FFF2-40B4-BE49-F238E27FC236}">
                  <a16:creationId xmlns:a16="http://schemas.microsoft.com/office/drawing/2014/main" id="{4FACFD1B-C128-48C5-9ABB-0554587F66EE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989469" y="4833938"/>
              <a:ext cx="11907" cy="381001"/>
            </a:xfrm>
            <a:custGeom>
              <a:avLst/>
              <a:gdLst/>
              <a:ahLst/>
              <a:cxnLst/>
              <a:rect l="0" t="0" r="0" b="0"/>
              <a:pathLst>
                <a:path w="11907" h="381001">
                  <a:moveTo>
                    <a:pt x="11906" y="0"/>
                  </a:moveTo>
                  <a:lnTo>
                    <a:pt x="11906" y="0"/>
                  </a:lnTo>
                  <a:lnTo>
                    <a:pt x="11906" y="18081"/>
                  </a:lnTo>
                  <a:lnTo>
                    <a:pt x="10583" y="19991"/>
                  </a:lnTo>
                  <a:lnTo>
                    <a:pt x="8378" y="21265"/>
                  </a:lnTo>
                  <a:lnTo>
                    <a:pt x="5585" y="22114"/>
                  </a:lnTo>
                  <a:lnTo>
                    <a:pt x="3724" y="24003"/>
                  </a:lnTo>
                  <a:lnTo>
                    <a:pt x="490" y="33914"/>
                  </a:lnTo>
                  <a:lnTo>
                    <a:pt x="43" y="52132"/>
                  </a:lnTo>
                  <a:lnTo>
                    <a:pt x="3546" y="59769"/>
                  </a:lnTo>
                  <a:lnTo>
                    <a:pt x="6333" y="63659"/>
                  </a:lnTo>
                  <a:lnTo>
                    <a:pt x="6868" y="67574"/>
                  </a:lnTo>
                  <a:lnTo>
                    <a:pt x="1165" y="87326"/>
                  </a:lnTo>
                  <a:lnTo>
                    <a:pt x="11703" y="146184"/>
                  </a:lnTo>
                  <a:lnTo>
                    <a:pt x="11898" y="205181"/>
                  </a:lnTo>
                  <a:lnTo>
                    <a:pt x="11906" y="258464"/>
                  </a:lnTo>
                  <a:lnTo>
                    <a:pt x="11906" y="312847"/>
                  </a:lnTo>
                  <a:lnTo>
                    <a:pt x="1654" y="371967"/>
                  </a:lnTo>
                  <a:lnTo>
                    <a:pt x="0" y="381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SMARTInkShape-91">
              <a:extLst>
                <a:ext uri="{FF2B5EF4-FFF2-40B4-BE49-F238E27FC236}">
                  <a16:creationId xmlns:a16="http://schemas.microsoft.com/office/drawing/2014/main" id="{DCBB98F2-5802-49FF-8C2C-4A7BF9A14CA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0775854" y="5286375"/>
              <a:ext cx="380288" cy="309413"/>
            </a:xfrm>
            <a:custGeom>
              <a:avLst/>
              <a:gdLst/>
              <a:ahLst/>
              <a:cxnLst/>
              <a:rect l="0" t="0" r="0" b="0"/>
              <a:pathLst>
                <a:path w="380288" h="309413">
                  <a:moveTo>
                    <a:pt x="46927" y="83344"/>
                  </a:moveTo>
                  <a:lnTo>
                    <a:pt x="46927" y="83344"/>
                  </a:lnTo>
                  <a:lnTo>
                    <a:pt x="35167" y="83344"/>
                  </a:lnTo>
                  <a:lnTo>
                    <a:pt x="35033" y="73092"/>
                  </a:lnTo>
                  <a:lnTo>
                    <a:pt x="33707" y="72541"/>
                  </a:lnTo>
                  <a:lnTo>
                    <a:pt x="24772" y="71583"/>
                  </a:lnTo>
                  <a:lnTo>
                    <a:pt x="29926" y="71481"/>
                  </a:lnTo>
                  <a:lnTo>
                    <a:pt x="31624" y="70143"/>
                  </a:lnTo>
                  <a:lnTo>
                    <a:pt x="34573" y="61190"/>
                  </a:lnTo>
                  <a:lnTo>
                    <a:pt x="34888" y="53702"/>
                  </a:lnTo>
                  <a:lnTo>
                    <a:pt x="36256" y="51677"/>
                  </a:lnTo>
                  <a:lnTo>
                    <a:pt x="38489" y="50326"/>
                  </a:lnTo>
                  <a:lnTo>
                    <a:pt x="41302" y="49426"/>
                  </a:lnTo>
                  <a:lnTo>
                    <a:pt x="59138" y="38438"/>
                  </a:lnTo>
                  <a:lnTo>
                    <a:pt x="63005" y="37532"/>
                  </a:lnTo>
                  <a:lnTo>
                    <a:pt x="82672" y="26534"/>
                  </a:lnTo>
                  <a:lnTo>
                    <a:pt x="138960" y="14460"/>
                  </a:lnTo>
                  <a:lnTo>
                    <a:pt x="192511" y="11973"/>
                  </a:lnTo>
                  <a:lnTo>
                    <a:pt x="228523" y="13238"/>
                  </a:lnTo>
                  <a:lnTo>
                    <a:pt x="284231" y="38293"/>
                  </a:lnTo>
                  <a:lnTo>
                    <a:pt x="323038" y="63651"/>
                  </a:lnTo>
                  <a:lnTo>
                    <a:pt x="360414" y="116959"/>
                  </a:lnTo>
                  <a:lnTo>
                    <a:pt x="377509" y="158073"/>
                  </a:lnTo>
                  <a:lnTo>
                    <a:pt x="380230" y="213353"/>
                  </a:lnTo>
                  <a:lnTo>
                    <a:pt x="380287" y="236319"/>
                  </a:lnTo>
                  <a:lnTo>
                    <a:pt x="376768" y="247464"/>
                  </a:lnTo>
                  <a:lnTo>
                    <a:pt x="372117" y="256828"/>
                  </a:lnTo>
                  <a:lnTo>
                    <a:pt x="368175" y="269537"/>
                  </a:lnTo>
                  <a:lnTo>
                    <a:pt x="351969" y="289674"/>
                  </a:lnTo>
                  <a:lnTo>
                    <a:pt x="344339" y="294109"/>
                  </a:lnTo>
                  <a:lnTo>
                    <a:pt x="324708" y="298512"/>
                  </a:lnTo>
                  <a:lnTo>
                    <a:pt x="311500" y="305701"/>
                  </a:lnTo>
                  <a:lnTo>
                    <a:pt x="269667" y="309412"/>
                  </a:lnTo>
                  <a:lnTo>
                    <a:pt x="215736" y="291822"/>
                  </a:lnTo>
                  <a:lnTo>
                    <a:pt x="181181" y="273598"/>
                  </a:lnTo>
                  <a:lnTo>
                    <a:pt x="127564" y="238119"/>
                  </a:lnTo>
                  <a:lnTo>
                    <a:pt x="78792" y="205052"/>
                  </a:lnTo>
                  <a:lnTo>
                    <a:pt x="35092" y="145575"/>
                  </a:lnTo>
                  <a:lnTo>
                    <a:pt x="7244" y="105001"/>
                  </a:lnTo>
                  <a:lnTo>
                    <a:pt x="2832" y="92528"/>
                  </a:lnTo>
                  <a:lnTo>
                    <a:pt x="0" y="69283"/>
                  </a:lnTo>
                  <a:lnTo>
                    <a:pt x="10146" y="11328"/>
                  </a:lnTo>
                  <a:lnTo>
                    <a:pt x="1120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SMARTInkShape-92">
              <a:extLst>
                <a:ext uri="{FF2B5EF4-FFF2-40B4-BE49-F238E27FC236}">
                  <a16:creationId xmlns:a16="http://schemas.microsoft.com/office/drawing/2014/main" id="{10C74FEE-0A71-4289-8C71-C6EB92A0454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918031" y="5607844"/>
              <a:ext cx="35717" cy="416720"/>
            </a:xfrm>
            <a:custGeom>
              <a:avLst/>
              <a:gdLst/>
              <a:ahLst/>
              <a:cxnLst/>
              <a:rect l="0" t="0" r="0" b="0"/>
              <a:pathLst>
                <a:path w="35717" h="416720">
                  <a:moveTo>
                    <a:pt x="23813" y="0"/>
                  </a:moveTo>
                  <a:lnTo>
                    <a:pt x="23813" y="0"/>
                  </a:lnTo>
                  <a:lnTo>
                    <a:pt x="23813" y="17737"/>
                  </a:lnTo>
                  <a:lnTo>
                    <a:pt x="25136" y="19762"/>
                  </a:lnTo>
                  <a:lnTo>
                    <a:pt x="27341" y="21112"/>
                  </a:lnTo>
                  <a:lnTo>
                    <a:pt x="30133" y="22012"/>
                  </a:lnTo>
                  <a:lnTo>
                    <a:pt x="31996" y="23935"/>
                  </a:lnTo>
                  <a:lnTo>
                    <a:pt x="34065" y="29599"/>
                  </a:lnTo>
                  <a:lnTo>
                    <a:pt x="35716" y="87317"/>
                  </a:lnTo>
                  <a:lnTo>
                    <a:pt x="34396" y="146762"/>
                  </a:lnTo>
                  <a:lnTo>
                    <a:pt x="26295" y="169415"/>
                  </a:lnTo>
                  <a:lnTo>
                    <a:pt x="23958" y="222409"/>
                  </a:lnTo>
                  <a:lnTo>
                    <a:pt x="22518" y="245849"/>
                  </a:lnTo>
                  <a:lnTo>
                    <a:pt x="13565" y="282276"/>
                  </a:lnTo>
                  <a:lnTo>
                    <a:pt x="10911" y="312305"/>
                  </a:lnTo>
                  <a:lnTo>
                    <a:pt x="2547" y="335876"/>
                  </a:lnTo>
                  <a:lnTo>
                    <a:pt x="149" y="391474"/>
                  </a:lnTo>
                  <a:lnTo>
                    <a:pt x="0" y="4167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SMARTInkShape-93">
              <a:extLst>
                <a:ext uri="{FF2B5EF4-FFF2-40B4-BE49-F238E27FC236}">
                  <a16:creationId xmlns:a16="http://schemas.microsoft.com/office/drawing/2014/main" id="{561102BF-7FBF-41CB-9F9D-938C50F1D49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1132344" y="4702969"/>
              <a:ext cx="404802" cy="1393032"/>
            </a:xfrm>
            <a:custGeom>
              <a:avLst/>
              <a:gdLst/>
              <a:ahLst/>
              <a:cxnLst/>
              <a:rect l="0" t="0" r="0" b="0"/>
              <a:pathLst>
                <a:path w="404802" h="1393032">
                  <a:moveTo>
                    <a:pt x="95250" y="0"/>
                  </a:moveTo>
                  <a:lnTo>
                    <a:pt x="95250" y="0"/>
                  </a:lnTo>
                  <a:lnTo>
                    <a:pt x="95250" y="23322"/>
                  </a:lnTo>
                  <a:lnTo>
                    <a:pt x="139016" y="25134"/>
                  </a:lnTo>
                  <a:lnTo>
                    <a:pt x="154803" y="33236"/>
                  </a:lnTo>
                  <a:lnTo>
                    <a:pt x="211340" y="35690"/>
                  </a:lnTo>
                  <a:lnTo>
                    <a:pt x="230336" y="37033"/>
                  </a:lnTo>
                  <a:lnTo>
                    <a:pt x="252804" y="45140"/>
                  </a:lnTo>
                  <a:lnTo>
                    <a:pt x="293331" y="48851"/>
                  </a:lnTo>
                  <a:lnTo>
                    <a:pt x="330871" y="68213"/>
                  </a:lnTo>
                  <a:lnTo>
                    <a:pt x="340200" y="71327"/>
                  </a:lnTo>
                  <a:lnTo>
                    <a:pt x="352888" y="79195"/>
                  </a:lnTo>
                  <a:lnTo>
                    <a:pt x="365027" y="83437"/>
                  </a:lnTo>
                  <a:lnTo>
                    <a:pt x="373019" y="89118"/>
                  </a:lnTo>
                  <a:lnTo>
                    <a:pt x="377453" y="96052"/>
                  </a:lnTo>
                  <a:lnTo>
                    <a:pt x="380746" y="103544"/>
                  </a:lnTo>
                  <a:lnTo>
                    <a:pt x="401502" y="130989"/>
                  </a:lnTo>
                  <a:lnTo>
                    <a:pt x="404159" y="146847"/>
                  </a:lnTo>
                  <a:lnTo>
                    <a:pt x="404801" y="206293"/>
                  </a:lnTo>
                  <a:lnTo>
                    <a:pt x="403485" y="222373"/>
                  </a:lnTo>
                  <a:lnTo>
                    <a:pt x="390114" y="274083"/>
                  </a:lnTo>
                  <a:lnTo>
                    <a:pt x="372375" y="321490"/>
                  </a:lnTo>
                  <a:lnTo>
                    <a:pt x="366538" y="345287"/>
                  </a:lnTo>
                  <a:lnTo>
                    <a:pt x="361343" y="362482"/>
                  </a:lnTo>
                  <a:lnTo>
                    <a:pt x="349371" y="419584"/>
                  </a:lnTo>
                  <a:lnTo>
                    <a:pt x="337458" y="476398"/>
                  </a:lnTo>
                  <a:lnTo>
                    <a:pt x="325550" y="535690"/>
                  </a:lnTo>
                  <a:lnTo>
                    <a:pt x="313644" y="588341"/>
                  </a:lnTo>
                  <a:lnTo>
                    <a:pt x="301738" y="647094"/>
                  </a:lnTo>
                  <a:lnTo>
                    <a:pt x="298014" y="706557"/>
                  </a:lnTo>
                  <a:lnTo>
                    <a:pt x="297704" y="762538"/>
                  </a:lnTo>
                  <a:lnTo>
                    <a:pt x="288240" y="812178"/>
                  </a:lnTo>
                  <a:lnTo>
                    <a:pt x="286078" y="861310"/>
                  </a:lnTo>
                  <a:lnTo>
                    <a:pt x="282286" y="905676"/>
                  </a:lnTo>
                  <a:lnTo>
                    <a:pt x="274955" y="956329"/>
                  </a:lnTo>
                  <a:lnTo>
                    <a:pt x="273990" y="1012535"/>
                  </a:lnTo>
                  <a:lnTo>
                    <a:pt x="263605" y="1066941"/>
                  </a:lnTo>
                  <a:lnTo>
                    <a:pt x="262084" y="1125412"/>
                  </a:lnTo>
                  <a:lnTo>
                    <a:pt x="260623" y="1181264"/>
                  </a:lnTo>
                  <a:lnTo>
                    <a:pt x="252516" y="1204994"/>
                  </a:lnTo>
                  <a:lnTo>
                    <a:pt x="248805" y="1256622"/>
                  </a:lnTo>
                  <a:lnTo>
                    <a:pt x="240625" y="1273678"/>
                  </a:lnTo>
                  <a:lnTo>
                    <a:pt x="237132" y="1293774"/>
                  </a:lnTo>
                  <a:lnTo>
                    <a:pt x="228766" y="1309679"/>
                  </a:lnTo>
                  <a:lnTo>
                    <a:pt x="226722" y="1325561"/>
                  </a:lnTo>
                  <a:lnTo>
                    <a:pt x="225231" y="1328207"/>
                  </a:lnTo>
                  <a:lnTo>
                    <a:pt x="222914" y="1329971"/>
                  </a:lnTo>
                  <a:lnTo>
                    <a:pt x="216012" y="1332803"/>
                  </a:lnTo>
                  <a:lnTo>
                    <a:pt x="202941" y="1344898"/>
                  </a:lnTo>
                  <a:lnTo>
                    <a:pt x="196244" y="1345256"/>
                  </a:lnTo>
                  <a:lnTo>
                    <a:pt x="194329" y="1346628"/>
                  </a:lnTo>
                  <a:lnTo>
                    <a:pt x="193053" y="1348867"/>
                  </a:lnTo>
                  <a:lnTo>
                    <a:pt x="190649" y="1356818"/>
                  </a:lnTo>
                  <a:lnTo>
                    <a:pt x="160900" y="1357311"/>
                  </a:lnTo>
                  <a:lnTo>
                    <a:pt x="153974" y="1360839"/>
                  </a:lnTo>
                  <a:lnTo>
                    <a:pt x="146485" y="1365494"/>
                  </a:lnTo>
                  <a:lnTo>
                    <a:pt x="133273" y="1368728"/>
                  </a:lnTo>
                  <a:lnTo>
                    <a:pt x="114600" y="1369175"/>
                  </a:lnTo>
                  <a:lnTo>
                    <a:pt x="106936" y="1372728"/>
                  </a:lnTo>
                  <a:lnTo>
                    <a:pt x="99121" y="1377392"/>
                  </a:lnTo>
                  <a:lnTo>
                    <a:pt x="85683" y="1380633"/>
                  </a:lnTo>
                  <a:lnTo>
                    <a:pt x="55417" y="1381112"/>
                  </a:lnTo>
                  <a:lnTo>
                    <a:pt x="47561" y="1384647"/>
                  </a:lnTo>
                  <a:lnTo>
                    <a:pt x="39659" y="1389304"/>
                  </a:lnTo>
                  <a:lnTo>
                    <a:pt x="26449" y="1391927"/>
                  </a:lnTo>
                  <a:lnTo>
                    <a:pt x="0" y="13930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4" name="SMARTInkShape-Group57">
            <a:extLst>
              <a:ext uri="{FF2B5EF4-FFF2-40B4-BE49-F238E27FC236}">
                <a16:creationId xmlns:a16="http://schemas.microsoft.com/office/drawing/2014/main" id="{8AA864CD-60E2-4C7D-B09D-C1D7C2DE4329}"/>
              </a:ext>
            </a:extLst>
          </p:cNvPr>
          <p:cNvGrpSpPr/>
          <p:nvPr/>
        </p:nvGrpSpPr>
        <p:grpSpPr>
          <a:xfrm>
            <a:off x="2524125" y="4321969"/>
            <a:ext cx="464345" cy="297657"/>
            <a:chOff x="2524125" y="4321969"/>
            <a:chExt cx="464345" cy="297657"/>
          </a:xfrm>
        </p:grpSpPr>
        <p:sp>
          <p:nvSpPr>
            <p:cNvPr id="72" name="SMARTInkShape-94">
              <a:extLst>
                <a:ext uri="{FF2B5EF4-FFF2-40B4-BE49-F238E27FC236}">
                  <a16:creationId xmlns:a16="http://schemas.microsoft.com/office/drawing/2014/main" id="{21D1F04F-B0C8-4B4E-BBD7-13FA49CE610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524125" y="4429125"/>
              <a:ext cx="1" cy="190501"/>
            </a:xfrm>
            <a:custGeom>
              <a:avLst/>
              <a:gdLst/>
              <a:ahLst/>
              <a:cxnLst/>
              <a:rect l="0" t="0" r="0" b="0"/>
              <a:pathLst>
                <a:path w="1" h="190501">
                  <a:moveTo>
                    <a:pt x="0" y="0"/>
                  </a:moveTo>
                  <a:lnTo>
                    <a:pt x="0" y="0"/>
                  </a:lnTo>
                  <a:lnTo>
                    <a:pt x="0" y="59316"/>
                  </a:lnTo>
                  <a:lnTo>
                    <a:pt x="0" y="116998"/>
                  </a:lnTo>
                  <a:lnTo>
                    <a:pt x="0" y="176248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SMARTInkShape-95">
              <a:extLst>
                <a:ext uri="{FF2B5EF4-FFF2-40B4-BE49-F238E27FC236}">
                  <a16:creationId xmlns:a16="http://schemas.microsoft.com/office/drawing/2014/main" id="{1431BC8F-266B-46B5-B425-7F62A4C162B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988469" y="4321969"/>
              <a:ext cx="1" cy="202407"/>
            </a:xfrm>
            <a:custGeom>
              <a:avLst/>
              <a:gdLst/>
              <a:ahLst/>
              <a:cxnLst/>
              <a:rect l="0" t="0" r="0" b="0"/>
              <a:pathLst>
                <a:path w="1" h="202407">
                  <a:moveTo>
                    <a:pt x="0" y="0"/>
                  </a:moveTo>
                  <a:lnTo>
                    <a:pt x="0" y="0"/>
                  </a:lnTo>
                  <a:lnTo>
                    <a:pt x="0" y="55600"/>
                  </a:lnTo>
                  <a:lnTo>
                    <a:pt x="0" y="109471"/>
                  </a:lnTo>
                  <a:lnTo>
                    <a:pt x="0" y="167300"/>
                  </a:lnTo>
                  <a:lnTo>
                    <a:pt x="0" y="20240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7" name="SMARTInkShape-Group58">
            <a:extLst>
              <a:ext uri="{FF2B5EF4-FFF2-40B4-BE49-F238E27FC236}">
                <a16:creationId xmlns:a16="http://schemas.microsoft.com/office/drawing/2014/main" id="{6ECA9020-41B4-4EC7-8605-E6AE5449CED5}"/>
              </a:ext>
            </a:extLst>
          </p:cNvPr>
          <p:cNvGrpSpPr/>
          <p:nvPr/>
        </p:nvGrpSpPr>
        <p:grpSpPr>
          <a:xfrm>
            <a:off x="1869281" y="3167063"/>
            <a:ext cx="238126" cy="619126"/>
            <a:chOff x="1869281" y="3167063"/>
            <a:chExt cx="238126" cy="619126"/>
          </a:xfrm>
        </p:grpSpPr>
        <p:sp>
          <p:nvSpPr>
            <p:cNvPr id="75" name="SMARTInkShape-96">
              <a:extLst>
                <a:ext uri="{FF2B5EF4-FFF2-40B4-BE49-F238E27FC236}">
                  <a16:creationId xmlns:a16="http://schemas.microsoft.com/office/drawing/2014/main" id="{0B79FA48-56C3-4C52-956C-E7534D4477A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869281" y="3774281"/>
              <a:ext cx="226220" cy="11908"/>
            </a:xfrm>
            <a:custGeom>
              <a:avLst/>
              <a:gdLst/>
              <a:ahLst/>
              <a:cxnLst/>
              <a:rect l="0" t="0" r="0" b="0"/>
              <a:pathLst>
                <a:path w="226220" h="11908">
                  <a:moveTo>
                    <a:pt x="0" y="0"/>
                  </a:moveTo>
                  <a:lnTo>
                    <a:pt x="0" y="0"/>
                  </a:lnTo>
                  <a:lnTo>
                    <a:pt x="56210" y="0"/>
                  </a:lnTo>
                  <a:lnTo>
                    <a:pt x="115274" y="0"/>
                  </a:lnTo>
                  <a:lnTo>
                    <a:pt x="172750" y="8183"/>
                  </a:lnTo>
                  <a:lnTo>
                    <a:pt x="226219" y="1190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SMARTInkShape-97">
              <a:extLst>
                <a:ext uri="{FF2B5EF4-FFF2-40B4-BE49-F238E27FC236}">
                  <a16:creationId xmlns:a16="http://schemas.microsoft.com/office/drawing/2014/main" id="{7D0051D4-0144-4170-BF6F-25A9A391C9D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869285" y="3167063"/>
              <a:ext cx="238122" cy="47626"/>
            </a:xfrm>
            <a:custGeom>
              <a:avLst/>
              <a:gdLst/>
              <a:ahLst/>
              <a:cxnLst/>
              <a:rect l="0" t="0" r="0" b="0"/>
              <a:pathLst>
                <a:path w="238122" h="47626">
                  <a:moveTo>
                    <a:pt x="11903" y="47625"/>
                  </a:moveTo>
                  <a:lnTo>
                    <a:pt x="11903" y="47625"/>
                  </a:lnTo>
                  <a:lnTo>
                    <a:pt x="39" y="47625"/>
                  </a:lnTo>
                  <a:lnTo>
                    <a:pt x="0" y="37373"/>
                  </a:lnTo>
                  <a:lnTo>
                    <a:pt x="1322" y="36822"/>
                  </a:lnTo>
                  <a:lnTo>
                    <a:pt x="6318" y="36209"/>
                  </a:lnTo>
                  <a:lnTo>
                    <a:pt x="12948" y="32408"/>
                  </a:lnTo>
                  <a:lnTo>
                    <a:pt x="20305" y="27633"/>
                  </a:lnTo>
                  <a:lnTo>
                    <a:pt x="64128" y="14612"/>
                  </a:lnTo>
                  <a:lnTo>
                    <a:pt x="115451" y="10939"/>
                  </a:lnTo>
                  <a:lnTo>
                    <a:pt x="170024" y="3829"/>
                  </a:lnTo>
                  <a:lnTo>
                    <a:pt x="23812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0" name="SMARTInkShape-Group59">
            <a:extLst>
              <a:ext uri="{FF2B5EF4-FFF2-40B4-BE49-F238E27FC236}">
                <a16:creationId xmlns:a16="http://schemas.microsoft.com/office/drawing/2014/main" id="{3D8ED55F-776B-4D55-8632-C14BA568B33E}"/>
              </a:ext>
            </a:extLst>
          </p:cNvPr>
          <p:cNvGrpSpPr/>
          <p:nvPr/>
        </p:nvGrpSpPr>
        <p:grpSpPr>
          <a:xfrm>
            <a:off x="1274012" y="4643438"/>
            <a:ext cx="452395" cy="452438"/>
            <a:chOff x="1274012" y="4643438"/>
            <a:chExt cx="452395" cy="452438"/>
          </a:xfrm>
        </p:grpSpPr>
        <p:sp>
          <p:nvSpPr>
            <p:cNvPr id="78" name="SMARTInkShape-98">
              <a:extLst>
                <a:ext uri="{FF2B5EF4-FFF2-40B4-BE49-F238E27FC236}">
                  <a16:creationId xmlns:a16="http://schemas.microsoft.com/office/drawing/2014/main" id="{7C4E6C4A-5934-4501-9443-A3E10910D7A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619250" y="4643438"/>
              <a:ext cx="107157" cy="130969"/>
            </a:xfrm>
            <a:custGeom>
              <a:avLst/>
              <a:gdLst/>
              <a:ahLst/>
              <a:cxnLst/>
              <a:rect l="0" t="0" r="0" b="0"/>
              <a:pathLst>
                <a:path w="107157" h="130969">
                  <a:moveTo>
                    <a:pt x="0" y="0"/>
                  </a:moveTo>
                  <a:lnTo>
                    <a:pt x="0" y="0"/>
                  </a:lnTo>
                  <a:lnTo>
                    <a:pt x="6321" y="0"/>
                  </a:lnTo>
                  <a:lnTo>
                    <a:pt x="8182" y="1322"/>
                  </a:lnTo>
                  <a:lnTo>
                    <a:pt x="9424" y="3527"/>
                  </a:lnTo>
                  <a:lnTo>
                    <a:pt x="11416" y="10251"/>
                  </a:lnTo>
                  <a:lnTo>
                    <a:pt x="54924" y="69618"/>
                  </a:lnTo>
                  <a:lnTo>
                    <a:pt x="107156" y="13096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SMARTInkShape-99">
              <a:extLst>
                <a:ext uri="{FF2B5EF4-FFF2-40B4-BE49-F238E27FC236}">
                  <a16:creationId xmlns:a16="http://schemas.microsoft.com/office/drawing/2014/main" id="{1AEFF461-EC61-4B9B-81E8-993804088B4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74012" y="4822031"/>
              <a:ext cx="166645" cy="273845"/>
            </a:xfrm>
            <a:custGeom>
              <a:avLst/>
              <a:gdLst/>
              <a:ahLst/>
              <a:cxnLst/>
              <a:rect l="0" t="0" r="0" b="0"/>
              <a:pathLst>
                <a:path w="166645" h="273845">
                  <a:moveTo>
                    <a:pt x="11863" y="0"/>
                  </a:moveTo>
                  <a:lnTo>
                    <a:pt x="11863" y="0"/>
                  </a:lnTo>
                  <a:lnTo>
                    <a:pt x="0" y="0"/>
                  </a:lnTo>
                  <a:lnTo>
                    <a:pt x="6290" y="6321"/>
                  </a:lnTo>
                  <a:lnTo>
                    <a:pt x="9386" y="12952"/>
                  </a:lnTo>
                  <a:lnTo>
                    <a:pt x="10212" y="16572"/>
                  </a:lnTo>
                  <a:lnTo>
                    <a:pt x="17694" y="27988"/>
                  </a:lnTo>
                  <a:lnTo>
                    <a:pt x="39808" y="57933"/>
                  </a:lnTo>
                  <a:lnTo>
                    <a:pt x="63471" y="113647"/>
                  </a:lnTo>
                  <a:lnTo>
                    <a:pt x="91486" y="160032"/>
                  </a:lnTo>
                  <a:lnTo>
                    <a:pt x="127912" y="215428"/>
                  </a:lnTo>
                  <a:lnTo>
                    <a:pt x="166644" y="27384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8" name="SMARTInkShape-Group60">
            <a:extLst>
              <a:ext uri="{FF2B5EF4-FFF2-40B4-BE49-F238E27FC236}">
                <a16:creationId xmlns:a16="http://schemas.microsoft.com/office/drawing/2014/main" id="{0DA8E683-449E-4097-B584-43DD5865B56C}"/>
              </a:ext>
            </a:extLst>
          </p:cNvPr>
          <p:cNvGrpSpPr/>
          <p:nvPr/>
        </p:nvGrpSpPr>
        <p:grpSpPr>
          <a:xfrm>
            <a:off x="2024063" y="4536281"/>
            <a:ext cx="428626" cy="642432"/>
            <a:chOff x="2024063" y="4536281"/>
            <a:chExt cx="428626" cy="642432"/>
          </a:xfrm>
        </p:grpSpPr>
        <p:sp>
          <p:nvSpPr>
            <p:cNvPr id="81" name="SMARTInkShape-100">
              <a:extLst>
                <a:ext uri="{FF2B5EF4-FFF2-40B4-BE49-F238E27FC236}">
                  <a16:creationId xmlns:a16="http://schemas.microsoft.com/office/drawing/2014/main" id="{9452FC3A-0DE9-4619-AE1D-C4F7A3F881C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286000" y="4953000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SMARTInkShape-101">
              <a:extLst>
                <a:ext uri="{FF2B5EF4-FFF2-40B4-BE49-F238E27FC236}">
                  <a16:creationId xmlns:a16="http://schemas.microsoft.com/office/drawing/2014/main" id="{9884C1F4-7CEF-4D80-93DD-2F8F3054840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21719" y="5000625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SMARTInkShape-102">
              <a:extLst>
                <a:ext uri="{FF2B5EF4-FFF2-40B4-BE49-F238E27FC236}">
                  <a16:creationId xmlns:a16="http://schemas.microsoft.com/office/drawing/2014/main" id="{C0C59296-D57F-48E3-8141-E55AEA18575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238388" y="4976813"/>
              <a:ext cx="106995" cy="35719"/>
            </a:xfrm>
            <a:custGeom>
              <a:avLst/>
              <a:gdLst/>
              <a:ahLst/>
              <a:cxnLst/>
              <a:rect l="0" t="0" r="0" b="0"/>
              <a:pathLst>
                <a:path w="106995" h="35719">
                  <a:moveTo>
                    <a:pt x="11893" y="0"/>
                  </a:moveTo>
                  <a:lnTo>
                    <a:pt x="11893" y="0"/>
                  </a:lnTo>
                  <a:lnTo>
                    <a:pt x="132" y="0"/>
                  </a:lnTo>
                  <a:lnTo>
                    <a:pt x="0" y="10251"/>
                  </a:lnTo>
                  <a:lnTo>
                    <a:pt x="1319" y="10802"/>
                  </a:lnTo>
                  <a:lnTo>
                    <a:pt x="10239" y="11760"/>
                  </a:lnTo>
                  <a:lnTo>
                    <a:pt x="21072" y="20060"/>
                  </a:lnTo>
                  <a:lnTo>
                    <a:pt x="32105" y="22700"/>
                  </a:lnTo>
                  <a:lnTo>
                    <a:pt x="45308" y="23665"/>
                  </a:lnTo>
                  <a:lnTo>
                    <a:pt x="56662" y="31966"/>
                  </a:lnTo>
                  <a:lnTo>
                    <a:pt x="67786" y="34606"/>
                  </a:lnTo>
                  <a:lnTo>
                    <a:pt x="106994" y="35718"/>
                  </a:lnTo>
                  <a:lnTo>
                    <a:pt x="83331" y="3571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SMARTInkShape-103">
              <a:extLst>
                <a:ext uri="{FF2B5EF4-FFF2-40B4-BE49-F238E27FC236}">
                  <a16:creationId xmlns:a16="http://schemas.microsoft.com/office/drawing/2014/main" id="{C772E359-9783-43F7-A167-837A045C01B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262200" y="5072063"/>
              <a:ext cx="71426" cy="47612"/>
            </a:xfrm>
            <a:custGeom>
              <a:avLst/>
              <a:gdLst/>
              <a:ahLst/>
              <a:cxnLst/>
              <a:rect l="0" t="0" r="0" b="0"/>
              <a:pathLst>
                <a:path w="71426" h="47612">
                  <a:moveTo>
                    <a:pt x="35706" y="23812"/>
                  </a:moveTo>
                  <a:lnTo>
                    <a:pt x="35706" y="23812"/>
                  </a:lnTo>
                  <a:lnTo>
                    <a:pt x="35706" y="12051"/>
                  </a:lnTo>
                  <a:lnTo>
                    <a:pt x="24290" y="11910"/>
                  </a:lnTo>
                  <a:lnTo>
                    <a:pt x="12043" y="145"/>
                  </a:lnTo>
                  <a:lnTo>
                    <a:pt x="0" y="0"/>
                  </a:lnTo>
                  <a:lnTo>
                    <a:pt x="10240" y="10251"/>
                  </a:lnTo>
                  <a:lnTo>
                    <a:pt x="11404" y="17736"/>
                  </a:lnTo>
                  <a:lnTo>
                    <a:pt x="12890" y="19762"/>
                  </a:lnTo>
                  <a:lnTo>
                    <a:pt x="18069" y="22012"/>
                  </a:lnTo>
                  <a:lnTo>
                    <a:pt x="19979" y="23934"/>
                  </a:lnTo>
                  <a:lnTo>
                    <a:pt x="22102" y="29599"/>
                  </a:lnTo>
                  <a:lnTo>
                    <a:pt x="23991" y="31639"/>
                  </a:lnTo>
                  <a:lnTo>
                    <a:pt x="29617" y="33906"/>
                  </a:lnTo>
                  <a:lnTo>
                    <a:pt x="31647" y="35833"/>
                  </a:lnTo>
                  <a:lnTo>
                    <a:pt x="33902" y="41502"/>
                  </a:lnTo>
                  <a:lnTo>
                    <a:pt x="35826" y="43543"/>
                  </a:lnTo>
                  <a:lnTo>
                    <a:pt x="41492" y="45810"/>
                  </a:lnTo>
                  <a:lnTo>
                    <a:pt x="65647" y="47611"/>
                  </a:lnTo>
                  <a:lnTo>
                    <a:pt x="67573" y="46292"/>
                  </a:lnTo>
                  <a:lnTo>
                    <a:pt x="68857" y="44091"/>
                  </a:lnTo>
                  <a:lnTo>
                    <a:pt x="70918" y="37372"/>
                  </a:lnTo>
                  <a:lnTo>
                    <a:pt x="69764" y="36821"/>
                  </a:lnTo>
                  <a:lnTo>
                    <a:pt x="61129" y="35864"/>
                  </a:lnTo>
                  <a:lnTo>
                    <a:pt x="50332" y="27564"/>
                  </a:lnTo>
                  <a:lnTo>
                    <a:pt x="43088" y="25480"/>
                  </a:lnTo>
                  <a:lnTo>
                    <a:pt x="40628" y="23601"/>
                  </a:lnTo>
                  <a:lnTo>
                    <a:pt x="37894" y="17986"/>
                  </a:lnTo>
                  <a:lnTo>
                    <a:pt x="35842" y="15959"/>
                  </a:lnTo>
                  <a:lnTo>
                    <a:pt x="30034" y="13707"/>
                  </a:lnTo>
                  <a:lnTo>
                    <a:pt x="190" y="11910"/>
                  </a:lnTo>
                  <a:lnTo>
                    <a:pt x="5" y="22157"/>
                  </a:lnTo>
                  <a:lnTo>
                    <a:pt x="1322" y="22709"/>
                  </a:lnTo>
                  <a:lnTo>
                    <a:pt x="59372" y="23812"/>
                  </a:lnTo>
                  <a:lnTo>
                    <a:pt x="71425" y="238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SMARTInkShape-104">
              <a:extLst>
                <a:ext uri="{FF2B5EF4-FFF2-40B4-BE49-F238E27FC236}">
                  <a16:creationId xmlns:a16="http://schemas.microsoft.com/office/drawing/2014/main" id="{651864CF-5117-4309-87D3-A2D8A4E83C8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274094" y="5036362"/>
              <a:ext cx="142679" cy="142351"/>
            </a:xfrm>
            <a:custGeom>
              <a:avLst/>
              <a:gdLst/>
              <a:ahLst/>
              <a:cxnLst/>
              <a:rect l="0" t="0" r="0" b="0"/>
              <a:pathLst>
                <a:path w="142679" h="142351">
                  <a:moveTo>
                    <a:pt x="0" y="83326"/>
                  </a:moveTo>
                  <a:lnTo>
                    <a:pt x="0" y="83326"/>
                  </a:lnTo>
                  <a:lnTo>
                    <a:pt x="0" y="101062"/>
                  </a:lnTo>
                  <a:lnTo>
                    <a:pt x="1323" y="103088"/>
                  </a:lnTo>
                  <a:lnTo>
                    <a:pt x="3527" y="104438"/>
                  </a:lnTo>
                  <a:lnTo>
                    <a:pt x="11416" y="106980"/>
                  </a:lnTo>
                  <a:lnTo>
                    <a:pt x="11761" y="113412"/>
                  </a:lnTo>
                  <a:lnTo>
                    <a:pt x="13132" y="115289"/>
                  </a:lnTo>
                  <a:lnTo>
                    <a:pt x="22145" y="118550"/>
                  </a:lnTo>
                  <a:lnTo>
                    <a:pt x="53297" y="119040"/>
                  </a:lnTo>
                  <a:lnTo>
                    <a:pt x="55375" y="117719"/>
                  </a:lnTo>
                  <a:lnTo>
                    <a:pt x="56760" y="115515"/>
                  </a:lnTo>
                  <a:lnTo>
                    <a:pt x="59369" y="107628"/>
                  </a:lnTo>
                  <a:lnTo>
                    <a:pt x="53162" y="107283"/>
                  </a:lnTo>
                  <a:lnTo>
                    <a:pt x="51317" y="105912"/>
                  </a:lnTo>
                  <a:lnTo>
                    <a:pt x="49266" y="100860"/>
                  </a:lnTo>
                  <a:lnTo>
                    <a:pt x="47396" y="98984"/>
                  </a:lnTo>
                  <a:lnTo>
                    <a:pt x="37518" y="95726"/>
                  </a:lnTo>
                  <a:lnTo>
                    <a:pt x="29931" y="95378"/>
                  </a:lnTo>
                  <a:lnTo>
                    <a:pt x="27891" y="96652"/>
                  </a:lnTo>
                  <a:lnTo>
                    <a:pt x="26532" y="98825"/>
                  </a:lnTo>
                  <a:lnTo>
                    <a:pt x="25625" y="101596"/>
                  </a:lnTo>
                  <a:lnTo>
                    <a:pt x="23698" y="103443"/>
                  </a:lnTo>
                  <a:lnTo>
                    <a:pt x="13720" y="106651"/>
                  </a:lnTo>
                  <a:lnTo>
                    <a:pt x="12712" y="110450"/>
                  </a:lnTo>
                  <a:lnTo>
                    <a:pt x="12444" y="113314"/>
                  </a:lnTo>
                  <a:lnTo>
                    <a:pt x="15673" y="120026"/>
                  </a:lnTo>
                  <a:lnTo>
                    <a:pt x="22205" y="128792"/>
                  </a:lnTo>
                  <a:lnTo>
                    <a:pt x="26625" y="129991"/>
                  </a:lnTo>
                  <a:lnTo>
                    <a:pt x="29656" y="130311"/>
                  </a:lnTo>
                  <a:lnTo>
                    <a:pt x="36552" y="134194"/>
                  </a:lnTo>
                  <a:lnTo>
                    <a:pt x="44027" y="139007"/>
                  </a:lnTo>
                  <a:lnTo>
                    <a:pt x="55672" y="141716"/>
                  </a:lnTo>
                  <a:lnTo>
                    <a:pt x="63549" y="142350"/>
                  </a:lnTo>
                  <a:lnTo>
                    <a:pt x="71459" y="139103"/>
                  </a:lnTo>
                  <a:lnTo>
                    <a:pt x="79384" y="134574"/>
                  </a:lnTo>
                  <a:lnTo>
                    <a:pt x="87317" y="132561"/>
                  </a:lnTo>
                  <a:lnTo>
                    <a:pt x="89961" y="130701"/>
                  </a:lnTo>
                  <a:lnTo>
                    <a:pt x="91724" y="128138"/>
                  </a:lnTo>
                  <a:lnTo>
                    <a:pt x="94205" y="118211"/>
                  </a:lnTo>
                  <a:lnTo>
                    <a:pt x="95232" y="89594"/>
                  </a:lnTo>
                  <a:lnTo>
                    <a:pt x="91714" y="82583"/>
                  </a:lnTo>
                  <a:lnTo>
                    <a:pt x="77513" y="65752"/>
                  </a:lnTo>
                  <a:lnTo>
                    <a:pt x="70610" y="62286"/>
                  </a:lnTo>
                  <a:lnTo>
                    <a:pt x="47552" y="59756"/>
                  </a:lnTo>
                  <a:lnTo>
                    <a:pt x="43608" y="59675"/>
                  </a:lnTo>
                  <a:lnTo>
                    <a:pt x="35697" y="63113"/>
                  </a:lnTo>
                  <a:lnTo>
                    <a:pt x="26160" y="69779"/>
                  </a:lnTo>
                  <a:lnTo>
                    <a:pt x="24856" y="74218"/>
                  </a:lnTo>
                  <a:lnTo>
                    <a:pt x="24508" y="77254"/>
                  </a:lnTo>
                  <a:lnTo>
                    <a:pt x="25599" y="79278"/>
                  </a:lnTo>
                  <a:lnTo>
                    <a:pt x="27649" y="80627"/>
                  </a:lnTo>
                  <a:lnTo>
                    <a:pt x="30339" y="81526"/>
                  </a:lnTo>
                  <a:lnTo>
                    <a:pt x="47962" y="92512"/>
                  </a:lnTo>
                  <a:lnTo>
                    <a:pt x="83352" y="95161"/>
                  </a:lnTo>
                  <a:lnTo>
                    <a:pt x="99220" y="95218"/>
                  </a:lnTo>
                  <a:lnTo>
                    <a:pt x="107157" y="91698"/>
                  </a:lnTo>
                  <a:lnTo>
                    <a:pt x="129107" y="73219"/>
                  </a:lnTo>
                  <a:lnTo>
                    <a:pt x="130417" y="65632"/>
                  </a:lnTo>
                  <a:lnTo>
                    <a:pt x="127196" y="58705"/>
                  </a:lnTo>
                  <a:lnTo>
                    <a:pt x="113218" y="41936"/>
                  </a:lnTo>
                  <a:lnTo>
                    <a:pt x="106322" y="38472"/>
                  </a:lnTo>
                  <a:lnTo>
                    <a:pt x="91116" y="36248"/>
                  </a:lnTo>
                  <a:lnTo>
                    <a:pt x="63523" y="46000"/>
                  </a:lnTo>
                  <a:lnTo>
                    <a:pt x="30064" y="77092"/>
                  </a:lnTo>
                  <a:lnTo>
                    <a:pt x="29303" y="80492"/>
                  </a:lnTo>
                  <a:lnTo>
                    <a:pt x="30119" y="84082"/>
                  </a:lnTo>
                  <a:lnTo>
                    <a:pt x="33230" y="91599"/>
                  </a:lnTo>
                  <a:lnTo>
                    <a:pt x="34612" y="99350"/>
                  </a:lnTo>
                  <a:lnTo>
                    <a:pt x="36304" y="101946"/>
                  </a:lnTo>
                  <a:lnTo>
                    <a:pt x="38755" y="103677"/>
                  </a:lnTo>
                  <a:lnTo>
                    <a:pt x="45873" y="106454"/>
                  </a:lnTo>
                  <a:lnTo>
                    <a:pt x="81039" y="107133"/>
                  </a:lnTo>
                  <a:lnTo>
                    <a:pt x="93392" y="96886"/>
                  </a:lnTo>
                  <a:lnTo>
                    <a:pt x="94424" y="92440"/>
                  </a:lnTo>
                  <a:lnTo>
                    <a:pt x="95235" y="55496"/>
                  </a:lnTo>
                  <a:lnTo>
                    <a:pt x="93917" y="52866"/>
                  </a:lnTo>
                  <a:lnTo>
                    <a:pt x="91715" y="51113"/>
                  </a:lnTo>
                  <a:lnTo>
                    <a:pt x="85741" y="47842"/>
                  </a:lnTo>
                  <a:lnTo>
                    <a:pt x="73582" y="37561"/>
                  </a:lnTo>
                  <a:lnTo>
                    <a:pt x="65752" y="36252"/>
                  </a:lnTo>
                  <a:lnTo>
                    <a:pt x="43505" y="35749"/>
                  </a:lnTo>
                  <a:lnTo>
                    <a:pt x="35651" y="39250"/>
                  </a:lnTo>
                  <a:lnTo>
                    <a:pt x="26151" y="45956"/>
                  </a:lnTo>
                  <a:lnTo>
                    <a:pt x="24852" y="50401"/>
                  </a:lnTo>
                  <a:lnTo>
                    <a:pt x="23873" y="69231"/>
                  </a:lnTo>
                  <a:lnTo>
                    <a:pt x="40390" y="87799"/>
                  </a:lnTo>
                  <a:lnTo>
                    <a:pt x="47937" y="91928"/>
                  </a:lnTo>
                  <a:lnTo>
                    <a:pt x="55701" y="95086"/>
                  </a:lnTo>
                  <a:lnTo>
                    <a:pt x="67510" y="102979"/>
                  </a:lnTo>
                  <a:lnTo>
                    <a:pt x="79387" y="105906"/>
                  </a:lnTo>
                  <a:lnTo>
                    <a:pt x="115056" y="107090"/>
                  </a:lnTo>
                  <a:lnTo>
                    <a:pt x="120809" y="103588"/>
                  </a:lnTo>
                  <a:lnTo>
                    <a:pt x="124196" y="100803"/>
                  </a:lnTo>
                  <a:lnTo>
                    <a:pt x="127958" y="94180"/>
                  </a:lnTo>
                  <a:lnTo>
                    <a:pt x="130954" y="86827"/>
                  </a:lnTo>
                  <a:lnTo>
                    <a:pt x="141044" y="73710"/>
                  </a:lnTo>
                  <a:lnTo>
                    <a:pt x="140331" y="71623"/>
                  </a:lnTo>
                  <a:lnTo>
                    <a:pt x="134331" y="62366"/>
                  </a:lnTo>
                  <a:lnTo>
                    <a:pt x="132463" y="55049"/>
                  </a:lnTo>
                  <a:lnTo>
                    <a:pt x="130642" y="52568"/>
                  </a:lnTo>
                  <a:lnTo>
                    <a:pt x="128105" y="50914"/>
                  </a:lnTo>
                  <a:lnTo>
                    <a:pt x="121758" y="47754"/>
                  </a:lnTo>
                  <a:lnTo>
                    <a:pt x="110748" y="39860"/>
                  </a:lnTo>
                  <a:lnTo>
                    <a:pt x="99107" y="36933"/>
                  </a:lnTo>
                  <a:lnTo>
                    <a:pt x="73785" y="35749"/>
                  </a:lnTo>
                  <a:lnTo>
                    <a:pt x="61392" y="45956"/>
                  </a:lnTo>
                  <a:lnTo>
                    <a:pt x="60358" y="50401"/>
                  </a:lnTo>
                  <a:lnTo>
                    <a:pt x="59579" y="75552"/>
                  </a:lnTo>
                  <a:lnTo>
                    <a:pt x="60886" y="78143"/>
                  </a:lnTo>
                  <a:lnTo>
                    <a:pt x="63080" y="79871"/>
                  </a:lnTo>
                  <a:lnTo>
                    <a:pt x="69046" y="83113"/>
                  </a:lnTo>
                  <a:lnTo>
                    <a:pt x="92960" y="104933"/>
                  </a:lnTo>
                  <a:lnTo>
                    <a:pt x="115551" y="106944"/>
                  </a:lnTo>
                  <a:lnTo>
                    <a:pt x="121030" y="103524"/>
                  </a:lnTo>
                  <a:lnTo>
                    <a:pt x="135326" y="90549"/>
                  </a:lnTo>
                  <a:lnTo>
                    <a:pt x="139520" y="83008"/>
                  </a:lnTo>
                  <a:lnTo>
                    <a:pt x="142212" y="67388"/>
                  </a:lnTo>
                  <a:lnTo>
                    <a:pt x="142678" y="55526"/>
                  </a:lnTo>
                  <a:lnTo>
                    <a:pt x="139260" y="47599"/>
                  </a:lnTo>
                  <a:lnTo>
                    <a:pt x="134654" y="39665"/>
                  </a:lnTo>
                  <a:lnTo>
                    <a:pt x="130738" y="27762"/>
                  </a:lnTo>
                  <a:lnTo>
                    <a:pt x="114540" y="7919"/>
                  </a:lnTo>
                  <a:lnTo>
                    <a:pt x="106910" y="3509"/>
                  </a:lnTo>
                  <a:lnTo>
                    <a:pt x="91232" y="679"/>
                  </a:lnTo>
                  <a:lnTo>
                    <a:pt x="51630" y="0"/>
                  </a:lnTo>
                  <a:lnTo>
                    <a:pt x="45877" y="3518"/>
                  </a:lnTo>
                  <a:lnTo>
                    <a:pt x="42491" y="6308"/>
                  </a:lnTo>
                  <a:lnTo>
                    <a:pt x="38728" y="12936"/>
                  </a:lnTo>
                  <a:lnTo>
                    <a:pt x="36313" y="27970"/>
                  </a:lnTo>
                  <a:lnTo>
                    <a:pt x="39511" y="35793"/>
                  </a:lnTo>
                  <a:lnTo>
                    <a:pt x="56336" y="59521"/>
                  </a:lnTo>
                  <a:lnTo>
                    <a:pt x="57401" y="63487"/>
                  </a:lnTo>
                  <a:lnTo>
                    <a:pt x="65640" y="71422"/>
                  </a:lnTo>
                  <a:lnTo>
                    <a:pt x="76798" y="78035"/>
                  </a:lnTo>
                  <a:lnTo>
                    <a:pt x="90518" y="81758"/>
                  </a:lnTo>
                  <a:lnTo>
                    <a:pt x="98879" y="82629"/>
                  </a:lnTo>
                  <a:lnTo>
                    <a:pt x="107005" y="86544"/>
                  </a:lnTo>
                  <a:lnTo>
                    <a:pt x="116681" y="93516"/>
                  </a:lnTo>
                  <a:lnTo>
                    <a:pt x="118798" y="92765"/>
                  </a:lnTo>
                  <a:lnTo>
                    <a:pt x="130920" y="83364"/>
                  </a:lnTo>
                  <a:lnTo>
                    <a:pt x="107156" y="833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SMARTInkShape-105">
              <a:extLst>
                <a:ext uri="{FF2B5EF4-FFF2-40B4-BE49-F238E27FC236}">
                  <a16:creationId xmlns:a16="http://schemas.microsoft.com/office/drawing/2014/main" id="{EC9BECE8-E3CE-4F79-A99D-A6C185591CB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024063" y="4536281"/>
              <a:ext cx="392907" cy="583408"/>
            </a:xfrm>
            <a:custGeom>
              <a:avLst/>
              <a:gdLst/>
              <a:ahLst/>
              <a:cxnLst/>
              <a:rect l="0" t="0" r="0" b="0"/>
              <a:pathLst>
                <a:path w="392907" h="583408">
                  <a:moveTo>
                    <a:pt x="11906" y="35719"/>
                  </a:moveTo>
                  <a:lnTo>
                    <a:pt x="11906" y="35719"/>
                  </a:lnTo>
                  <a:lnTo>
                    <a:pt x="43" y="23856"/>
                  </a:lnTo>
                  <a:lnTo>
                    <a:pt x="0" y="0"/>
                  </a:lnTo>
                  <a:lnTo>
                    <a:pt x="10251" y="10252"/>
                  </a:lnTo>
                  <a:lnTo>
                    <a:pt x="11415" y="17737"/>
                  </a:lnTo>
                  <a:lnTo>
                    <a:pt x="12902" y="19762"/>
                  </a:lnTo>
                  <a:lnTo>
                    <a:pt x="18081" y="22012"/>
                  </a:lnTo>
                  <a:lnTo>
                    <a:pt x="19991" y="23936"/>
                  </a:lnTo>
                  <a:lnTo>
                    <a:pt x="26585" y="36527"/>
                  </a:lnTo>
                  <a:lnTo>
                    <a:pt x="31659" y="44015"/>
                  </a:lnTo>
                  <a:lnTo>
                    <a:pt x="35838" y="55669"/>
                  </a:lnTo>
                  <a:lnTo>
                    <a:pt x="79836" y="107157"/>
                  </a:lnTo>
                  <a:lnTo>
                    <a:pt x="88971" y="129352"/>
                  </a:lnTo>
                  <a:lnTo>
                    <a:pt x="111270" y="158260"/>
                  </a:lnTo>
                  <a:lnTo>
                    <a:pt x="161396" y="210342"/>
                  </a:lnTo>
                  <a:lnTo>
                    <a:pt x="169170" y="226218"/>
                  </a:lnTo>
                  <a:lnTo>
                    <a:pt x="174405" y="234157"/>
                  </a:lnTo>
                  <a:lnTo>
                    <a:pt x="177352" y="246063"/>
                  </a:lnTo>
                  <a:lnTo>
                    <a:pt x="178042" y="254000"/>
                  </a:lnTo>
                  <a:lnTo>
                    <a:pt x="181876" y="261938"/>
                  </a:lnTo>
                  <a:lnTo>
                    <a:pt x="186667" y="269875"/>
                  </a:lnTo>
                  <a:lnTo>
                    <a:pt x="188796" y="277813"/>
                  </a:lnTo>
                  <a:lnTo>
                    <a:pt x="190687" y="280459"/>
                  </a:lnTo>
                  <a:lnTo>
                    <a:pt x="193270" y="282223"/>
                  </a:lnTo>
                  <a:lnTo>
                    <a:pt x="196315" y="283398"/>
                  </a:lnTo>
                  <a:lnTo>
                    <a:pt x="198346" y="285505"/>
                  </a:lnTo>
                  <a:lnTo>
                    <a:pt x="200601" y="291374"/>
                  </a:lnTo>
                  <a:lnTo>
                    <a:pt x="203372" y="305921"/>
                  </a:lnTo>
                  <a:lnTo>
                    <a:pt x="217083" y="323971"/>
                  </a:lnTo>
                  <a:lnTo>
                    <a:pt x="232004" y="339145"/>
                  </a:lnTo>
                  <a:lnTo>
                    <a:pt x="235405" y="346082"/>
                  </a:lnTo>
                  <a:lnTo>
                    <a:pt x="237965" y="362858"/>
                  </a:lnTo>
                  <a:lnTo>
                    <a:pt x="239341" y="364937"/>
                  </a:lnTo>
                  <a:lnTo>
                    <a:pt x="241582" y="366323"/>
                  </a:lnTo>
                  <a:lnTo>
                    <a:pt x="244398" y="367246"/>
                  </a:lnTo>
                  <a:lnTo>
                    <a:pt x="246276" y="369185"/>
                  </a:lnTo>
                  <a:lnTo>
                    <a:pt x="251024" y="381112"/>
                  </a:lnTo>
                  <a:lnTo>
                    <a:pt x="260239" y="391092"/>
                  </a:lnTo>
                  <a:lnTo>
                    <a:pt x="261434" y="398689"/>
                  </a:lnTo>
                  <a:lnTo>
                    <a:pt x="262925" y="400730"/>
                  </a:lnTo>
                  <a:lnTo>
                    <a:pt x="265241" y="402091"/>
                  </a:lnTo>
                  <a:lnTo>
                    <a:pt x="268108" y="402998"/>
                  </a:lnTo>
                  <a:lnTo>
                    <a:pt x="270020" y="404926"/>
                  </a:lnTo>
                  <a:lnTo>
                    <a:pt x="276616" y="417525"/>
                  </a:lnTo>
                  <a:lnTo>
                    <a:pt x="295842" y="438684"/>
                  </a:lnTo>
                  <a:lnTo>
                    <a:pt x="298620" y="449672"/>
                  </a:lnTo>
                  <a:lnTo>
                    <a:pt x="318762" y="477007"/>
                  </a:lnTo>
                  <a:lnTo>
                    <a:pt x="319664" y="480723"/>
                  </a:lnTo>
                  <a:lnTo>
                    <a:pt x="332166" y="499847"/>
                  </a:lnTo>
                  <a:lnTo>
                    <a:pt x="333215" y="510111"/>
                  </a:lnTo>
                  <a:lnTo>
                    <a:pt x="355386" y="533967"/>
                  </a:lnTo>
                  <a:lnTo>
                    <a:pt x="356653" y="541564"/>
                  </a:lnTo>
                  <a:lnTo>
                    <a:pt x="358154" y="543605"/>
                  </a:lnTo>
                  <a:lnTo>
                    <a:pt x="363349" y="545873"/>
                  </a:lnTo>
                  <a:lnTo>
                    <a:pt x="365264" y="547801"/>
                  </a:lnTo>
                  <a:lnTo>
                    <a:pt x="367391" y="553470"/>
                  </a:lnTo>
                  <a:lnTo>
                    <a:pt x="369282" y="555512"/>
                  </a:lnTo>
                  <a:lnTo>
                    <a:pt x="374910" y="557779"/>
                  </a:lnTo>
                  <a:lnTo>
                    <a:pt x="376940" y="559707"/>
                  </a:lnTo>
                  <a:lnTo>
                    <a:pt x="380953" y="571341"/>
                  </a:lnTo>
                  <a:lnTo>
                    <a:pt x="380986" y="577774"/>
                  </a:lnTo>
                  <a:lnTo>
                    <a:pt x="382313" y="579652"/>
                  </a:lnTo>
                  <a:lnTo>
                    <a:pt x="384521" y="580903"/>
                  </a:lnTo>
                  <a:lnTo>
                    <a:pt x="392906" y="58340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SMARTInkShape-106">
              <a:extLst>
                <a:ext uri="{FF2B5EF4-FFF2-40B4-BE49-F238E27FC236}">
                  <a16:creationId xmlns:a16="http://schemas.microsoft.com/office/drawing/2014/main" id="{D252BD7B-8D99-4A30-9780-A5960063C43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166938" y="4822031"/>
              <a:ext cx="285751" cy="273354"/>
            </a:xfrm>
            <a:custGeom>
              <a:avLst/>
              <a:gdLst/>
              <a:ahLst/>
              <a:cxnLst/>
              <a:rect l="0" t="0" r="0" b="0"/>
              <a:pathLst>
                <a:path w="285751" h="273354">
                  <a:moveTo>
                    <a:pt x="238125" y="0"/>
                  </a:moveTo>
                  <a:lnTo>
                    <a:pt x="238125" y="0"/>
                  </a:lnTo>
                  <a:lnTo>
                    <a:pt x="238125" y="28465"/>
                  </a:lnTo>
                  <a:lnTo>
                    <a:pt x="239447" y="30883"/>
                  </a:lnTo>
                  <a:lnTo>
                    <a:pt x="241652" y="32495"/>
                  </a:lnTo>
                  <a:lnTo>
                    <a:pt x="244445" y="33570"/>
                  </a:lnTo>
                  <a:lnTo>
                    <a:pt x="246307" y="35609"/>
                  </a:lnTo>
                  <a:lnTo>
                    <a:pt x="249540" y="45782"/>
                  </a:lnTo>
                  <a:lnTo>
                    <a:pt x="250027" y="87359"/>
                  </a:lnTo>
                  <a:lnTo>
                    <a:pt x="253557" y="95271"/>
                  </a:lnTo>
                  <a:lnTo>
                    <a:pt x="258212" y="103197"/>
                  </a:lnTo>
                  <a:lnTo>
                    <a:pt x="261201" y="119064"/>
                  </a:lnTo>
                  <a:lnTo>
                    <a:pt x="261933" y="159241"/>
                  </a:lnTo>
                  <a:lnTo>
                    <a:pt x="265463" y="166905"/>
                  </a:lnTo>
                  <a:lnTo>
                    <a:pt x="270119" y="174722"/>
                  </a:lnTo>
                  <a:lnTo>
                    <a:pt x="273108" y="190520"/>
                  </a:lnTo>
                  <a:lnTo>
                    <a:pt x="273698" y="200059"/>
                  </a:lnTo>
                  <a:lnTo>
                    <a:pt x="281997" y="211449"/>
                  </a:lnTo>
                  <a:lnTo>
                    <a:pt x="285255" y="224012"/>
                  </a:lnTo>
                  <a:lnTo>
                    <a:pt x="285750" y="272189"/>
                  </a:lnTo>
                  <a:lnTo>
                    <a:pt x="284427" y="272741"/>
                  </a:lnTo>
                  <a:lnTo>
                    <a:pt x="279429" y="273353"/>
                  </a:lnTo>
                  <a:lnTo>
                    <a:pt x="277567" y="272194"/>
                  </a:lnTo>
                  <a:lnTo>
                    <a:pt x="276326" y="270098"/>
                  </a:lnTo>
                  <a:lnTo>
                    <a:pt x="273886" y="262080"/>
                  </a:lnTo>
                  <a:lnTo>
                    <a:pt x="256108" y="261942"/>
                  </a:lnTo>
                  <a:lnTo>
                    <a:pt x="254082" y="260618"/>
                  </a:lnTo>
                  <a:lnTo>
                    <a:pt x="252732" y="258411"/>
                  </a:lnTo>
                  <a:lnTo>
                    <a:pt x="251831" y="255618"/>
                  </a:lnTo>
                  <a:lnTo>
                    <a:pt x="249908" y="253756"/>
                  </a:lnTo>
                  <a:lnTo>
                    <a:pt x="239938" y="250522"/>
                  </a:lnTo>
                  <a:lnTo>
                    <a:pt x="216126" y="250035"/>
                  </a:lnTo>
                  <a:lnTo>
                    <a:pt x="215522" y="248711"/>
                  </a:lnTo>
                  <a:lnTo>
                    <a:pt x="214850" y="243712"/>
                  </a:lnTo>
                  <a:lnTo>
                    <a:pt x="213348" y="241849"/>
                  </a:lnTo>
                  <a:lnTo>
                    <a:pt x="208151" y="239780"/>
                  </a:lnTo>
                  <a:lnTo>
                    <a:pt x="180438" y="238138"/>
                  </a:lnTo>
                  <a:lnTo>
                    <a:pt x="169452" y="229946"/>
                  </a:lnTo>
                  <a:lnTo>
                    <a:pt x="156974" y="226710"/>
                  </a:lnTo>
                  <a:lnTo>
                    <a:pt x="145709" y="218133"/>
                  </a:lnTo>
                  <a:lnTo>
                    <a:pt x="134601" y="215444"/>
                  </a:lnTo>
                  <a:lnTo>
                    <a:pt x="126850" y="214816"/>
                  </a:lnTo>
                  <a:lnTo>
                    <a:pt x="124254" y="213325"/>
                  </a:lnTo>
                  <a:lnTo>
                    <a:pt x="122523" y="211009"/>
                  </a:lnTo>
                  <a:lnTo>
                    <a:pt x="121370" y="208141"/>
                  </a:lnTo>
                  <a:lnTo>
                    <a:pt x="119277" y="206230"/>
                  </a:lnTo>
                  <a:lnTo>
                    <a:pt x="107071" y="201419"/>
                  </a:lnTo>
                  <a:lnTo>
                    <a:pt x="98017" y="194323"/>
                  </a:lnTo>
                  <a:lnTo>
                    <a:pt x="86956" y="191634"/>
                  </a:lnTo>
                  <a:lnTo>
                    <a:pt x="79216" y="191004"/>
                  </a:lnTo>
                  <a:lnTo>
                    <a:pt x="76623" y="189513"/>
                  </a:lnTo>
                  <a:lnTo>
                    <a:pt x="74895" y="187197"/>
                  </a:lnTo>
                  <a:lnTo>
                    <a:pt x="73742" y="184329"/>
                  </a:lnTo>
                  <a:lnTo>
                    <a:pt x="71651" y="182417"/>
                  </a:lnTo>
                  <a:lnTo>
                    <a:pt x="65799" y="180293"/>
                  </a:lnTo>
                  <a:lnTo>
                    <a:pt x="37567" y="178607"/>
                  </a:lnTo>
                  <a:lnTo>
                    <a:pt x="26578" y="170414"/>
                  </a:lnTo>
                  <a:lnTo>
                    <a:pt x="12556" y="166833"/>
                  </a:lnTo>
                  <a:lnTo>
                    <a:pt x="0" y="16668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3" name="SMARTInkShape-Group61">
            <a:extLst>
              <a:ext uri="{FF2B5EF4-FFF2-40B4-BE49-F238E27FC236}">
                <a16:creationId xmlns:a16="http://schemas.microsoft.com/office/drawing/2014/main" id="{825E7A47-D2CA-4875-B689-3595AB6870D6}"/>
              </a:ext>
            </a:extLst>
          </p:cNvPr>
          <p:cNvGrpSpPr/>
          <p:nvPr/>
        </p:nvGrpSpPr>
        <p:grpSpPr>
          <a:xfrm>
            <a:off x="2619376" y="4803366"/>
            <a:ext cx="381000" cy="602073"/>
            <a:chOff x="2619376" y="4803366"/>
            <a:chExt cx="381000" cy="602073"/>
          </a:xfrm>
        </p:grpSpPr>
        <p:sp>
          <p:nvSpPr>
            <p:cNvPr id="89" name="SMARTInkShape-107">
              <a:extLst>
                <a:ext uri="{FF2B5EF4-FFF2-40B4-BE49-F238E27FC236}">
                  <a16:creationId xmlns:a16="http://schemas.microsoft.com/office/drawing/2014/main" id="{11350D75-C215-482A-8D14-248C8983E1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619376" y="4803366"/>
              <a:ext cx="189993" cy="447287"/>
            </a:xfrm>
            <a:custGeom>
              <a:avLst/>
              <a:gdLst/>
              <a:ahLst/>
              <a:cxnLst/>
              <a:rect l="0" t="0" r="0" b="0"/>
              <a:pathLst>
                <a:path w="189993" h="447287">
                  <a:moveTo>
                    <a:pt x="47624" y="102009"/>
                  </a:moveTo>
                  <a:lnTo>
                    <a:pt x="47624" y="102009"/>
                  </a:lnTo>
                  <a:lnTo>
                    <a:pt x="47624" y="108330"/>
                  </a:lnTo>
                  <a:lnTo>
                    <a:pt x="46301" y="110191"/>
                  </a:lnTo>
                  <a:lnTo>
                    <a:pt x="44096" y="111433"/>
                  </a:lnTo>
                  <a:lnTo>
                    <a:pt x="36208" y="113770"/>
                  </a:lnTo>
                  <a:lnTo>
                    <a:pt x="35761" y="130474"/>
                  </a:lnTo>
                  <a:lnTo>
                    <a:pt x="32209" y="138032"/>
                  </a:lnTo>
                  <a:lnTo>
                    <a:pt x="27544" y="145801"/>
                  </a:lnTo>
                  <a:lnTo>
                    <a:pt x="24549" y="161567"/>
                  </a:lnTo>
                  <a:lnTo>
                    <a:pt x="23824" y="218965"/>
                  </a:lnTo>
                  <a:lnTo>
                    <a:pt x="23812" y="272774"/>
                  </a:lnTo>
                  <a:lnTo>
                    <a:pt x="23812" y="325918"/>
                  </a:lnTo>
                  <a:lnTo>
                    <a:pt x="34982" y="378400"/>
                  </a:lnTo>
                  <a:lnTo>
                    <a:pt x="35716" y="437845"/>
                  </a:lnTo>
                  <a:lnTo>
                    <a:pt x="35717" y="445424"/>
                  </a:lnTo>
                  <a:lnTo>
                    <a:pt x="34395" y="446047"/>
                  </a:lnTo>
                  <a:lnTo>
                    <a:pt x="24302" y="447241"/>
                  </a:lnTo>
                  <a:lnTo>
                    <a:pt x="34106" y="447286"/>
                  </a:lnTo>
                  <a:lnTo>
                    <a:pt x="25325" y="437039"/>
                  </a:lnTo>
                  <a:lnTo>
                    <a:pt x="23944" y="425278"/>
                  </a:lnTo>
                  <a:lnTo>
                    <a:pt x="23815" y="395537"/>
                  </a:lnTo>
                  <a:lnTo>
                    <a:pt x="20285" y="387688"/>
                  </a:lnTo>
                  <a:lnTo>
                    <a:pt x="15630" y="379790"/>
                  </a:lnTo>
                  <a:lnTo>
                    <a:pt x="13009" y="366583"/>
                  </a:lnTo>
                  <a:lnTo>
                    <a:pt x="10611" y="319294"/>
                  </a:lnTo>
                  <a:lnTo>
                    <a:pt x="1658" y="290238"/>
                  </a:lnTo>
                  <a:lnTo>
                    <a:pt x="42" y="231198"/>
                  </a:lnTo>
                  <a:lnTo>
                    <a:pt x="0" y="171680"/>
                  </a:lnTo>
                  <a:lnTo>
                    <a:pt x="1322" y="129700"/>
                  </a:lnTo>
                  <a:lnTo>
                    <a:pt x="10802" y="95283"/>
                  </a:lnTo>
                  <a:lnTo>
                    <a:pt x="11760" y="74387"/>
                  </a:lnTo>
                  <a:lnTo>
                    <a:pt x="15368" y="66361"/>
                  </a:lnTo>
                  <a:lnTo>
                    <a:pt x="20059" y="58385"/>
                  </a:lnTo>
                  <a:lnTo>
                    <a:pt x="24023" y="46456"/>
                  </a:lnTo>
                  <a:lnTo>
                    <a:pt x="31665" y="34543"/>
                  </a:lnTo>
                  <a:lnTo>
                    <a:pt x="33916" y="26604"/>
                  </a:lnTo>
                  <a:lnTo>
                    <a:pt x="35840" y="23958"/>
                  </a:lnTo>
                  <a:lnTo>
                    <a:pt x="38445" y="22194"/>
                  </a:lnTo>
                  <a:lnTo>
                    <a:pt x="45811" y="19362"/>
                  </a:lnTo>
                  <a:lnTo>
                    <a:pt x="56771" y="10620"/>
                  </a:lnTo>
                  <a:lnTo>
                    <a:pt x="67826" y="7903"/>
                  </a:lnTo>
                  <a:lnTo>
                    <a:pt x="75565" y="7267"/>
                  </a:lnTo>
                  <a:lnTo>
                    <a:pt x="78157" y="5775"/>
                  </a:lnTo>
                  <a:lnTo>
                    <a:pt x="79886" y="3458"/>
                  </a:lnTo>
                  <a:lnTo>
                    <a:pt x="81038" y="589"/>
                  </a:lnTo>
                  <a:lnTo>
                    <a:pt x="84452" y="0"/>
                  </a:lnTo>
                  <a:lnTo>
                    <a:pt x="115967" y="7855"/>
                  </a:lnTo>
                  <a:lnTo>
                    <a:pt x="127258" y="14874"/>
                  </a:lnTo>
                  <a:lnTo>
                    <a:pt x="138982" y="18864"/>
                  </a:lnTo>
                  <a:lnTo>
                    <a:pt x="146877" y="24487"/>
                  </a:lnTo>
                  <a:lnTo>
                    <a:pt x="151268" y="31395"/>
                  </a:lnTo>
                  <a:lnTo>
                    <a:pt x="154542" y="38875"/>
                  </a:lnTo>
                  <a:lnTo>
                    <a:pt x="160407" y="46609"/>
                  </a:lnTo>
                  <a:lnTo>
                    <a:pt x="167423" y="50929"/>
                  </a:lnTo>
                  <a:lnTo>
                    <a:pt x="171146" y="52081"/>
                  </a:lnTo>
                  <a:lnTo>
                    <a:pt x="173629" y="54171"/>
                  </a:lnTo>
                  <a:lnTo>
                    <a:pt x="176386" y="60022"/>
                  </a:lnTo>
                  <a:lnTo>
                    <a:pt x="179480" y="74557"/>
                  </a:lnTo>
                  <a:lnTo>
                    <a:pt x="186646" y="86232"/>
                  </a:lnTo>
                  <a:lnTo>
                    <a:pt x="189738" y="102028"/>
                  </a:lnTo>
                  <a:lnTo>
                    <a:pt x="189992" y="105991"/>
                  </a:lnTo>
                  <a:lnTo>
                    <a:pt x="188838" y="108633"/>
                  </a:lnTo>
                  <a:lnTo>
                    <a:pt x="186746" y="110393"/>
                  </a:lnTo>
                  <a:lnTo>
                    <a:pt x="184028" y="111568"/>
                  </a:lnTo>
                  <a:lnTo>
                    <a:pt x="182216" y="113673"/>
                  </a:lnTo>
                  <a:lnTo>
                    <a:pt x="180203" y="119540"/>
                  </a:lnTo>
                  <a:lnTo>
                    <a:pt x="177588" y="134086"/>
                  </a:lnTo>
                  <a:lnTo>
                    <a:pt x="170504" y="145762"/>
                  </a:lnTo>
                  <a:lnTo>
                    <a:pt x="166495" y="157600"/>
                  </a:lnTo>
                  <a:lnTo>
                    <a:pt x="150264" y="177419"/>
                  </a:lnTo>
                  <a:lnTo>
                    <a:pt x="142630" y="181826"/>
                  </a:lnTo>
                  <a:lnTo>
                    <a:pt x="134828" y="185109"/>
                  </a:lnTo>
                  <a:lnTo>
                    <a:pt x="121399" y="195398"/>
                  </a:lnTo>
                  <a:lnTo>
                    <a:pt x="110018" y="198214"/>
                  </a:lnTo>
                  <a:lnTo>
                    <a:pt x="98890" y="205332"/>
                  </a:lnTo>
                  <a:lnTo>
                    <a:pt x="83278" y="208408"/>
                  </a:lnTo>
                  <a:lnTo>
                    <a:pt x="35718" y="20916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SMARTInkShape-108">
              <a:extLst>
                <a:ext uri="{FF2B5EF4-FFF2-40B4-BE49-F238E27FC236}">
                  <a16:creationId xmlns:a16="http://schemas.microsoft.com/office/drawing/2014/main" id="{4D31ED83-AB93-4164-8DD6-DA713E66BA1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643188" y="5012531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SMARTInkShape-109">
              <a:extLst>
                <a:ext uri="{FF2B5EF4-FFF2-40B4-BE49-F238E27FC236}">
                  <a16:creationId xmlns:a16="http://schemas.microsoft.com/office/drawing/2014/main" id="{70956E34-736D-4E98-8FAE-C8308E40053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797969" y="5000626"/>
              <a:ext cx="202407" cy="11906"/>
            </a:xfrm>
            <a:custGeom>
              <a:avLst/>
              <a:gdLst/>
              <a:ahLst/>
              <a:cxnLst/>
              <a:rect l="0" t="0" r="0" b="0"/>
              <a:pathLst>
                <a:path w="202407" h="11906">
                  <a:moveTo>
                    <a:pt x="0" y="11905"/>
                  </a:moveTo>
                  <a:lnTo>
                    <a:pt x="0" y="11905"/>
                  </a:lnTo>
                  <a:lnTo>
                    <a:pt x="56775" y="11905"/>
                  </a:lnTo>
                  <a:lnTo>
                    <a:pt x="99368" y="11905"/>
                  </a:lnTo>
                  <a:lnTo>
                    <a:pt x="107223" y="8378"/>
                  </a:lnTo>
                  <a:lnTo>
                    <a:pt x="115123" y="3723"/>
                  </a:lnTo>
                  <a:lnTo>
                    <a:pt x="128620" y="490"/>
                  </a:lnTo>
                  <a:lnTo>
                    <a:pt x="164839" y="0"/>
                  </a:lnTo>
                  <a:lnTo>
                    <a:pt x="176776" y="10250"/>
                  </a:lnTo>
                  <a:lnTo>
                    <a:pt x="189962" y="11862"/>
                  </a:lnTo>
                  <a:lnTo>
                    <a:pt x="202406" y="1190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SMARTInkShape-110">
              <a:extLst>
                <a:ext uri="{FF2B5EF4-FFF2-40B4-BE49-F238E27FC236}">
                  <a16:creationId xmlns:a16="http://schemas.microsoft.com/office/drawing/2014/main" id="{B6001638-D53B-4467-B385-529D6442CA8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857500" y="4905375"/>
              <a:ext cx="35720" cy="500064"/>
            </a:xfrm>
            <a:custGeom>
              <a:avLst/>
              <a:gdLst/>
              <a:ahLst/>
              <a:cxnLst/>
              <a:rect l="0" t="0" r="0" b="0"/>
              <a:pathLst>
                <a:path w="35720" h="500064">
                  <a:moveTo>
                    <a:pt x="35719" y="0"/>
                  </a:moveTo>
                  <a:lnTo>
                    <a:pt x="35719" y="0"/>
                  </a:lnTo>
                  <a:lnTo>
                    <a:pt x="24303" y="0"/>
                  </a:lnTo>
                  <a:lnTo>
                    <a:pt x="22490" y="55691"/>
                  </a:lnTo>
                  <a:lnTo>
                    <a:pt x="15630" y="68830"/>
                  </a:lnTo>
                  <a:lnTo>
                    <a:pt x="11935" y="128226"/>
                  </a:lnTo>
                  <a:lnTo>
                    <a:pt x="11907" y="181902"/>
                  </a:lnTo>
                  <a:lnTo>
                    <a:pt x="11906" y="238059"/>
                  </a:lnTo>
                  <a:lnTo>
                    <a:pt x="11906" y="297508"/>
                  </a:lnTo>
                  <a:lnTo>
                    <a:pt x="11906" y="339651"/>
                  </a:lnTo>
                  <a:lnTo>
                    <a:pt x="13229" y="341528"/>
                  </a:lnTo>
                  <a:lnTo>
                    <a:pt x="15434" y="342780"/>
                  </a:lnTo>
                  <a:lnTo>
                    <a:pt x="22158" y="344787"/>
                  </a:lnTo>
                  <a:lnTo>
                    <a:pt x="16626" y="345184"/>
                  </a:lnTo>
                  <a:lnTo>
                    <a:pt x="19737" y="345238"/>
                  </a:lnTo>
                  <a:lnTo>
                    <a:pt x="21095" y="346575"/>
                  </a:lnTo>
                  <a:lnTo>
                    <a:pt x="23781" y="357042"/>
                  </a:lnTo>
                  <a:lnTo>
                    <a:pt x="17483" y="357144"/>
                  </a:lnTo>
                  <a:lnTo>
                    <a:pt x="15624" y="358482"/>
                  </a:lnTo>
                  <a:lnTo>
                    <a:pt x="13558" y="363495"/>
                  </a:lnTo>
                  <a:lnTo>
                    <a:pt x="14331" y="365361"/>
                  </a:lnTo>
                  <a:lnTo>
                    <a:pt x="16168" y="366606"/>
                  </a:lnTo>
                  <a:lnTo>
                    <a:pt x="18716" y="367435"/>
                  </a:lnTo>
                  <a:lnTo>
                    <a:pt x="19092" y="367988"/>
                  </a:lnTo>
                  <a:lnTo>
                    <a:pt x="15982" y="368602"/>
                  </a:lnTo>
                  <a:lnTo>
                    <a:pt x="14624" y="370089"/>
                  </a:lnTo>
                  <a:lnTo>
                    <a:pt x="12264" y="379302"/>
                  </a:lnTo>
                  <a:lnTo>
                    <a:pt x="11907" y="409431"/>
                  </a:lnTo>
                  <a:lnTo>
                    <a:pt x="10584" y="411860"/>
                  </a:lnTo>
                  <a:lnTo>
                    <a:pt x="8379" y="413480"/>
                  </a:lnTo>
                  <a:lnTo>
                    <a:pt x="5586" y="414560"/>
                  </a:lnTo>
                  <a:lnTo>
                    <a:pt x="3724" y="416602"/>
                  </a:lnTo>
                  <a:lnTo>
                    <a:pt x="1655" y="422400"/>
                  </a:lnTo>
                  <a:lnTo>
                    <a:pt x="0" y="477664"/>
                  </a:lnTo>
                  <a:lnTo>
                    <a:pt x="0" y="50006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1069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547" y="1192697"/>
            <a:ext cx="6183863" cy="2133599"/>
          </a:xfrm>
        </p:spPr>
        <p:txBody>
          <a:bodyPr/>
          <a:lstStyle/>
          <a:p>
            <a:r>
              <a:rPr lang="es-MX" dirty="0"/>
              <a:t>Define el vector de posición y determina la magnitud del punto p(1,1,3)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1869F1-69F9-4559-BAB8-4AB3592884F8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E69EA75-D06E-4326-A512-727B6C42BD6E}"/>
              </a:ext>
            </a:extLst>
          </p:cNvPr>
          <p:cNvCxnSpPr>
            <a:cxnSpLocks/>
          </p:cNvCxnSpPr>
          <p:nvPr/>
        </p:nvCxnSpPr>
        <p:spPr>
          <a:xfrm flipV="1">
            <a:off x="1987827" y="3498574"/>
            <a:ext cx="1073425" cy="1106558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17EDAA39-50DE-44A0-8CE8-8B8572C0E534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OPERACIONES BASICAS CON MATRICES</a:t>
            </a:r>
            <a:endParaRPr lang="es-MX" dirty="0"/>
          </a:p>
        </p:txBody>
      </p:sp>
      <p:grpSp>
        <p:nvGrpSpPr>
          <p:cNvPr id="13" name="SMARTInkShape-Group62">
            <a:extLst>
              <a:ext uri="{FF2B5EF4-FFF2-40B4-BE49-F238E27FC236}">
                <a16:creationId xmlns:a16="http://schemas.microsoft.com/office/drawing/2014/main" id="{9D60E09F-EC62-4C76-AE05-B4975D6BE38A}"/>
              </a:ext>
            </a:extLst>
          </p:cNvPr>
          <p:cNvGrpSpPr/>
          <p:nvPr/>
        </p:nvGrpSpPr>
        <p:grpSpPr>
          <a:xfrm>
            <a:off x="4881563" y="2321719"/>
            <a:ext cx="1250157" cy="666751"/>
            <a:chOff x="4881563" y="2321719"/>
            <a:chExt cx="1250157" cy="666751"/>
          </a:xfrm>
        </p:grpSpPr>
        <p:sp>
          <p:nvSpPr>
            <p:cNvPr id="2" name="SMARTInkShape-111">
              <a:extLst>
                <a:ext uri="{FF2B5EF4-FFF2-40B4-BE49-F238E27FC236}">
                  <a16:creationId xmlns:a16="http://schemas.microsoft.com/office/drawing/2014/main" id="{76459558-9603-4D00-B48C-F9B9A7754C63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5822156" y="2678906"/>
              <a:ext cx="297658" cy="35720"/>
            </a:xfrm>
            <a:custGeom>
              <a:avLst/>
              <a:gdLst/>
              <a:ahLst/>
              <a:cxnLst/>
              <a:rect l="0" t="0" r="0" b="0"/>
              <a:pathLst>
                <a:path w="297658" h="35720">
                  <a:moveTo>
                    <a:pt x="0" y="0"/>
                  </a:moveTo>
                  <a:lnTo>
                    <a:pt x="0" y="0"/>
                  </a:lnTo>
                  <a:lnTo>
                    <a:pt x="58074" y="0"/>
                  </a:lnTo>
                  <a:lnTo>
                    <a:pt x="100469" y="1323"/>
                  </a:lnTo>
                  <a:lnTo>
                    <a:pt x="146953" y="10803"/>
                  </a:lnTo>
                  <a:lnTo>
                    <a:pt x="194478" y="13133"/>
                  </a:lnTo>
                  <a:lnTo>
                    <a:pt x="246799" y="28466"/>
                  </a:lnTo>
                  <a:lnTo>
                    <a:pt x="297657" y="3571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SMARTInkShape-112">
              <a:extLst>
                <a:ext uri="{FF2B5EF4-FFF2-40B4-BE49-F238E27FC236}">
                  <a16:creationId xmlns:a16="http://schemas.microsoft.com/office/drawing/2014/main" id="{9226C391-A4C5-47FC-9215-6054EB0107A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845969" y="2559844"/>
              <a:ext cx="285751" cy="47626"/>
            </a:xfrm>
            <a:custGeom>
              <a:avLst/>
              <a:gdLst/>
              <a:ahLst/>
              <a:cxnLst/>
              <a:rect l="0" t="0" r="0" b="0"/>
              <a:pathLst>
                <a:path w="285751" h="47626">
                  <a:moveTo>
                    <a:pt x="0" y="11906"/>
                  </a:moveTo>
                  <a:lnTo>
                    <a:pt x="0" y="11906"/>
                  </a:lnTo>
                  <a:lnTo>
                    <a:pt x="0" y="4"/>
                  </a:lnTo>
                  <a:lnTo>
                    <a:pt x="56897" y="0"/>
                  </a:lnTo>
                  <a:lnTo>
                    <a:pt x="75654" y="1323"/>
                  </a:lnTo>
                  <a:lnTo>
                    <a:pt x="98043" y="9424"/>
                  </a:lnTo>
                  <a:lnTo>
                    <a:pt x="143120" y="15216"/>
                  </a:lnTo>
                  <a:lnTo>
                    <a:pt x="195582" y="31659"/>
                  </a:lnTo>
                  <a:lnTo>
                    <a:pt x="246944" y="41505"/>
                  </a:lnTo>
                  <a:lnTo>
                    <a:pt x="285750" y="4762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SMARTInkShape-113">
              <a:extLst>
                <a:ext uri="{FF2B5EF4-FFF2-40B4-BE49-F238E27FC236}">
                  <a16:creationId xmlns:a16="http://schemas.microsoft.com/office/drawing/2014/main" id="{D3558393-B0F7-44D7-ABAA-AC6EB6C09B7F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5595938" y="2321719"/>
              <a:ext cx="59532" cy="595313"/>
            </a:xfrm>
            <a:custGeom>
              <a:avLst/>
              <a:gdLst/>
              <a:ahLst/>
              <a:cxnLst/>
              <a:rect l="0" t="0" r="0" b="0"/>
              <a:pathLst>
                <a:path w="59532" h="595313">
                  <a:moveTo>
                    <a:pt x="0" y="0"/>
                  </a:moveTo>
                  <a:lnTo>
                    <a:pt x="0" y="0"/>
                  </a:lnTo>
                  <a:lnTo>
                    <a:pt x="6320" y="6320"/>
                  </a:lnTo>
                  <a:lnTo>
                    <a:pt x="9423" y="12951"/>
                  </a:lnTo>
                  <a:lnTo>
                    <a:pt x="22680" y="69023"/>
                  </a:lnTo>
                  <a:lnTo>
                    <a:pt x="25036" y="123620"/>
                  </a:lnTo>
                  <a:lnTo>
                    <a:pt x="34050" y="179193"/>
                  </a:lnTo>
                  <a:lnTo>
                    <a:pt x="35498" y="232308"/>
                  </a:lnTo>
                  <a:lnTo>
                    <a:pt x="35675" y="284601"/>
                  </a:lnTo>
                  <a:lnTo>
                    <a:pt x="37033" y="334471"/>
                  </a:lnTo>
                  <a:lnTo>
                    <a:pt x="45140" y="390379"/>
                  </a:lnTo>
                  <a:lnTo>
                    <a:pt x="47134" y="446352"/>
                  </a:lnTo>
                  <a:lnTo>
                    <a:pt x="50934" y="498240"/>
                  </a:lnTo>
                  <a:lnTo>
                    <a:pt x="55710" y="552169"/>
                  </a:lnTo>
                  <a:lnTo>
                    <a:pt x="59531" y="59531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SMARTInkShape-114">
              <a:extLst>
                <a:ext uri="{FF2B5EF4-FFF2-40B4-BE49-F238E27FC236}">
                  <a16:creationId xmlns:a16="http://schemas.microsoft.com/office/drawing/2014/main" id="{2573FDAD-0D64-4DDB-8851-1F585AE3C4E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5512594" y="2345531"/>
              <a:ext cx="23813" cy="488158"/>
            </a:xfrm>
            <a:custGeom>
              <a:avLst/>
              <a:gdLst/>
              <a:ahLst/>
              <a:cxnLst/>
              <a:rect l="0" t="0" r="0" b="0"/>
              <a:pathLst>
                <a:path w="23813" h="488158">
                  <a:moveTo>
                    <a:pt x="23812" y="0"/>
                  </a:moveTo>
                  <a:lnTo>
                    <a:pt x="23812" y="0"/>
                  </a:lnTo>
                  <a:lnTo>
                    <a:pt x="23812" y="56918"/>
                  </a:lnTo>
                  <a:lnTo>
                    <a:pt x="23812" y="110996"/>
                  </a:lnTo>
                  <a:lnTo>
                    <a:pt x="23812" y="169507"/>
                  </a:lnTo>
                  <a:lnTo>
                    <a:pt x="22490" y="226590"/>
                  </a:lnTo>
                  <a:lnTo>
                    <a:pt x="13561" y="285799"/>
                  </a:lnTo>
                  <a:lnTo>
                    <a:pt x="12124" y="345288"/>
                  </a:lnTo>
                  <a:lnTo>
                    <a:pt x="8443" y="377474"/>
                  </a:lnTo>
                  <a:lnTo>
                    <a:pt x="1668" y="412054"/>
                  </a:lnTo>
                  <a:lnTo>
                    <a:pt x="220" y="467666"/>
                  </a:lnTo>
                  <a:lnTo>
                    <a:pt x="0" y="48815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SMARTInkShape-115">
              <a:extLst>
                <a:ext uri="{FF2B5EF4-FFF2-40B4-BE49-F238E27FC236}">
                  <a16:creationId xmlns:a16="http://schemas.microsoft.com/office/drawing/2014/main" id="{4BC49A27-725E-4760-9394-0306C6342BD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179219" y="2357438"/>
              <a:ext cx="178589" cy="545821"/>
            </a:xfrm>
            <a:custGeom>
              <a:avLst/>
              <a:gdLst/>
              <a:ahLst/>
              <a:cxnLst/>
              <a:rect l="0" t="0" r="0" b="0"/>
              <a:pathLst>
                <a:path w="178589" h="545821">
                  <a:moveTo>
                    <a:pt x="47625" y="0"/>
                  </a:moveTo>
                  <a:lnTo>
                    <a:pt x="47625" y="0"/>
                  </a:lnTo>
                  <a:lnTo>
                    <a:pt x="57876" y="10251"/>
                  </a:lnTo>
                  <a:lnTo>
                    <a:pt x="59386" y="22012"/>
                  </a:lnTo>
                  <a:lnTo>
                    <a:pt x="59530" y="81283"/>
                  </a:lnTo>
                  <a:lnTo>
                    <a:pt x="59531" y="137418"/>
                  </a:lnTo>
                  <a:lnTo>
                    <a:pt x="59531" y="191349"/>
                  </a:lnTo>
                  <a:lnTo>
                    <a:pt x="56003" y="226470"/>
                  </a:lnTo>
                  <a:lnTo>
                    <a:pt x="48728" y="285783"/>
                  </a:lnTo>
                  <a:lnTo>
                    <a:pt x="47770" y="338964"/>
                  </a:lnTo>
                  <a:lnTo>
                    <a:pt x="47644" y="393642"/>
                  </a:lnTo>
                  <a:lnTo>
                    <a:pt x="47626" y="451456"/>
                  </a:lnTo>
                  <a:lnTo>
                    <a:pt x="47625" y="501622"/>
                  </a:lnTo>
                  <a:lnTo>
                    <a:pt x="51152" y="510898"/>
                  </a:lnTo>
                  <a:lnTo>
                    <a:pt x="55807" y="519430"/>
                  </a:lnTo>
                  <a:lnTo>
                    <a:pt x="59204" y="535494"/>
                  </a:lnTo>
                  <a:lnTo>
                    <a:pt x="59488" y="545820"/>
                  </a:lnTo>
                  <a:lnTo>
                    <a:pt x="59531" y="491775"/>
                  </a:lnTo>
                  <a:lnTo>
                    <a:pt x="59531" y="432425"/>
                  </a:lnTo>
                  <a:lnTo>
                    <a:pt x="59531" y="374702"/>
                  </a:lnTo>
                  <a:lnTo>
                    <a:pt x="58209" y="333454"/>
                  </a:lnTo>
                  <a:lnTo>
                    <a:pt x="48728" y="273954"/>
                  </a:lnTo>
                  <a:lnTo>
                    <a:pt x="46629" y="247271"/>
                  </a:lnTo>
                  <a:lnTo>
                    <a:pt x="36850" y="190361"/>
                  </a:lnTo>
                  <a:lnTo>
                    <a:pt x="35785" y="131192"/>
                  </a:lnTo>
                  <a:lnTo>
                    <a:pt x="35722" y="75660"/>
                  </a:lnTo>
                  <a:lnTo>
                    <a:pt x="37042" y="55784"/>
                  </a:lnTo>
                  <a:lnTo>
                    <a:pt x="50417" y="24057"/>
                  </a:lnTo>
                  <a:lnTo>
                    <a:pt x="64051" y="7985"/>
                  </a:lnTo>
                  <a:lnTo>
                    <a:pt x="71683" y="3549"/>
                  </a:lnTo>
                  <a:lnTo>
                    <a:pt x="87361" y="701"/>
                  </a:lnTo>
                  <a:lnTo>
                    <a:pt x="134448" y="18"/>
                  </a:lnTo>
                  <a:lnTo>
                    <a:pt x="142657" y="3536"/>
                  </a:lnTo>
                  <a:lnTo>
                    <a:pt x="170644" y="27988"/>
                  </a:lnTo>
                  <a:lnTo>
                    <a:pt x="175060" y="35810"/>
                  </a:lnTo>
                  <a:lnTo>
                    <a:pt x="177547" y="51180"/>
                  </a:lnTo>
                  <a:lnTo>
                    <a:pt x="178576" y="109325"/>
                  </a:lnTo>
                  <a:lnTo>
                    <a:pt x="178588" y="122497"/>
                  </a:lnTo>
                  <a:lnTo>
                    <a:pt x="168342" y="150727"/>
                  </a:lnTo>
                  <a:lnTo>
                    <a:pt x="160857" y="159901"/>
                  </a:lnTo>
                  <a:lnTo>
                    <a:pt x="153954" y="163671"/>
                  </a:lnTo>
                  <a:lnTo>
                    <a:pt x="146476" y="166669"/>
                  </a:lnTo>
                  <a:lnTo>
                    <a:pt x="138742" y="172412"/>
                  </a:lnTo>
                  <a:lnTo>
                    <a:pt x="127368" y="175846"/>
                  </a:lnTo>
                  <a:lnTo>
                    <a:pt x="73198" y="178546"/>
                  </a:lnTo>
                  <a:lnTo>
                    <a:pt x="37377" y="179914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SMARTInkShape-116">
              <a:extLst>
                <a:ext uri="{FF2B5EF4-FFF2-40B4-BE49-F238E27FC236}">
                  <a16:creationId xmlns:a16="http://schemas.microsoft.com/office/drawing/2014/main" id="{EF1BCA81-196C-4D1F-A54B-1EEAB854E3D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988719" y="2333625"/>
              <a:ext cx="95251" cy="654845"/>
            </a:xfrm>
            <a:custGeom>
              <a:avLst/>
              <a:gdLst/>
              <a:ahLst/>
              <a:cxnLst/>
              <a:rect l="0" t="0" r="0" b="0"/>
              <a:pathLst>
                <a:path w="95251" h="654845">
                  <a:moveTo>
                    <a:pt x="0" y="0"/>
                  </a:moveTo>
                  <a:lnTo>
                    <a:pt x="0" y="0"/>
                  </a:lnTo>
                  <a:lnTo>
                    <a:pt x="10251" y="10251"/>
                  </a:lnTo>
                  <a:lnTo>
                    <a:pt x="23318" y="56848"/>
                  </a:lnTo>
                  <a:lnTo>
                    <a:pt x="25106" y="99991"/>
                  </a:lnTo>
                  <a:lnTo>
                    <a:pt x="34060" y="145329"/>
                  </a:lnTo>
                  <a:lnTo>
                    <a:pt x="39028" y="202729"/>
                  </a:lnTo>
                  <a:lnTo>
                    <a:pt x="46493" y="261980"/>
                  </a:lnTo>
                  <a:lnTo>
                    <a:pt x="47476" y="321474"/>
                  </a:lnTo>
                  <a:lnTo>
                    <a:pt x="51133" y="381001"/>
                  </a:lnTo>
                  <a:lnTo>
                    <a:pt x="58425" y="440531"/>
                  </a:lnTo>
                  <a:lnTo>
                    <a:pt x="65706" y="500063"/>
                  </a:lnTo>
                  <a:lnTo>
                    <a:pt x="70934" y="554928"/>
                  </a:lnTo>
                  <a:lnTo>
                    <a:pt x="83533" y="611147"/>
                  </a:lnTo>
                  <a:lnTo>
                    <a:pt x="95250" y="65484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SMARTInkShape-117">
              <a:extLst>
                <a:ext uri="{FF2B5EF4-FFF2-40B4-BE49-F238E27FC236}">
                  <a16:creationId xmlns:a16="http://schemas.microsoft.com/office/drawing/2014/main" id="{635C92A8-0AEF-4EBB-A54D-5607FB071A25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881563" y="2321719"/>
              <a:ext cx="11907" cy="654845"/>
            </a:xfrm>
            <a:custGeom>
              <a:avLst/>
              <a:gdLst/>
              <a:ahLst/>
              <a:cxnLst/>
              <a:rect l="0" t="0" r="0" b="0"/>
              <a:pathLst>
                <a:path w="11907" h="654845">
                  <a:moveTo>
                    <a:pt x="11906" y="0"/>
                  </a:moveTo>
                  <a:lnTo>
                    <a:pt x="11906" y="0"/>
                  </a:lnTo>
                  <a:lnTo>
                    <a:pt x="11906" y="28333"/>
                  </a:lnTo>
                  <a:lnTo>
                    <a:pt x="8378" y="35964"/>
                  </a:lnTo>
                  <a:lnTo>
                    <a:pt x="5585" y="39851"/>
                  </a:lnTo>
                  <a:lnTo>
                    <a:pt x="1654" y="57963"/>
                  </a:lnTo>
                  <a:lnTo>
                    <a:pt x="145" y="109718"/>
                  </a:lnTo>
                  <a:lnTo>
                    <a:pt x="19" y="167025"/>
                  </a:lnTo>
                  <a:lnTo>
                    <a:pt x="2" y="226263"/>
                  </a:lnTo>
                  <a:lnTo>
                    <a:pt x="0" y="277380"/>
                  </a:lnTo>
                  <a:lnTo>
                    <a:pt x="0" y="331722"/>
                  </a:lnTo>
                  <a:lnTo>
                    <a:pt x="0" y="388856"/>
                  </a:lnTo>
                  <a:lnTo>
                    <a:pt x="0" y="439731"/>
                  </a:lnTo>
                  <a:lnTo>
                    <a:pt x="1323" y="498634"/>
                  </a:lnTo>
                  <a:lnTo>
                    <a:pt x="10802" y="551182"/>
                  </a:lnTo>
                  <a:lnTo>
                    <a:pt x="11863" y="608817"/>
                  </a:lnTo>
                  <a:lnTo>
                    <a:pt x="11906" y="65484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SMARTInkShape-118">
            <a:extLst>
              <a:ext uri="{FF2B5EF4-FFF2-40B4-BE49-F238E27FC236}">
                <a16:creationId xmlns:a16="http://schemas.microsoft.com/office/drawing/2014/main" id="{7E18C1EF-D0C3-4467-9A67-E3E3525A4D7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298406" y="2297906"/>
            <a:ext cx="2190751" cy="892970"/>
          </a:xfrm>
          <a:custGeom>
            <a:avLst/>
            <a:gdLst/>
            <a:ahLst/>
            <a:cxnLst/>
            <a:rect l="0" t="0" r="0" b="0"/>
            <a:pathLst>
              <a:path w="2190751" h="892970">
                <a:moveTo>
                  <a:pt x="0" y="416719"/>
                </a:moveTo>
                <a:lnTo>
                  <a:pt x="0" y="416719"/>
                </a:lnTo>
                <a:lnTo>
                  <a:pt x="0" y="439998"/>
                </a:lnTo>
                <a:lnTo>
                  <a:pt x="8183" y="449932"/>
                </a:lnTo>
                <a:lnTo>
                  <a:pt x="10252" y="457057"/>
                </a:lnTo>
                <a:lnTo>
                  <a:pt x="11863" y="513809"/>
                </a:lnTo>
                <a:lnTo>
                  <a:pt x="13221" y="549080"/>
                </a:lnTo>
                <a:lnTo>
                  <a:pt x="23076" y="607068"/>
                </a:lnTo>
                <a:lnTo>
                  <a:pt x="27276" y="664254"/>
                </a:lnTo>
                <a:lnTo>
                  <a:pt x="34051" y="698007"/>
                </a:lnTo>
                <a:lnTo>
                  <a:pt x="35621" y="754034"/>
                </a:lnTo>
                <a:lnTo>
                  <a:pt x="37013" y="777867"/>
                </a:lnTo>
                <a:lnTo>
                  <a:pt x="46888" y="829909"/>
                </a:lnTo>
                <a:lnTo>
                  <a:pt x="47480" y="848616"/>
                </a:lnTo>
                <a:lnTo>
                  <a:pt x="51089" y="856940"/>
                </a:lnTo>
                <a:lnTo>
                  <a:pt x="55779" y="865050"/>
                </a:lnTo>
                <a:lnTo>
                  <a:pt x="58790" y="881036"/>
                </a:lnTo>
                <a:lnTo>
                  <a:pt x="59385" y="890612"/>
                </a:lnTo>
                <a:lnTo>
                  <a:pt x="60757" y="891398"/>
                </a:lnTo>
                <a:lnTo>
                  <a:pt x="71434" y="892969"/>
                </a:lnTo>
                <a:lnTo>
                  <a:pt x="71438" y="864636"/>
                </a:lnTo>
                <a:lnTo>
                  <a:pt x="82853" y="811718"/>
                </a:lnTo>
                <a:lnTo>
                  <a:pt x="96231" y="773659"/>
                </a:lnTo>
                <a:lnTo>
                  <a:pt x="103919" y="753548"/>
                </a:lnTo>
                <a:lnTo>
                  <a:pt x="123538" y="695692"/>
                </a:lnTo>
                <a:lnTo>
                  <a:pt x="140040" y="639037"/>
                </a:lnTo>
                <a:lnTo>
                  <a:pt x="149825" y="613854"/>
                </a:lnTo>
                <a:lnTo>
                  <a:pt x="162529" y="556731"/>
                </a:lnTo>
                <a:lnTo>
                  <a:pt x="167645" y="498592"/>
                </a:lnTo>
                <a:lnTo>
                  <a:pt x="176891" y="446658"/>
                </a:lnTo>
                <a:lnTo>
                  <a:pt x="187793" y="395673"/>
                </a:lnTo>
                <a:lnTo>
                  <a:pt x="191466" y="345401"/>
                </a:lnTo>
                <a:lnTo>
                  <a:pt x="200705" y="295843"/>
                </a:lnTo>
                <a:lnTo>
                  <a:pt x="205710" y="250838"/>
                </a:lnTo>
                <a:lnTo>
                  <a:pt x="211764" y="226458"/>
                </a:lnTo>
                <a:lnTo>
                  <a:pt x="214214" y="170911"/>
                </a:lnTo>
                <a:lnTo>
                  <a:pt x="214311" y="115258"/>
                </a:lnTo>
                <a:lnTo>
                  <a:pt x="214313" y="83344"/>
                </a:lnTo>
                <a:lnTo>
                  <a:pt x="224564" y="83344"/>
                </a:lnTo>
                <a:lnTo>
                  <a:pt x="215823" y="83344"/>
                </a:lnTo>
                <a:lnTo>
                  <a:pt x="226086" y="83344"/>
                </a:lnTo>
                <a:lnTo>
                  <a:pt x="214313" y="83344"/>
                </a:lnTo>
                <a:lnTo>
                  <a:pt x="226073" y="83344"/>
                </a:lnTo>
                <a:lnTo>
                  <a:pt x="226219" y="41348"/>
                </a:lnTo>
                <a:lnTo>
                  <a:pt x="224897" y="39471"/>
                </a:lnTo>
                <a:lnTo>
                  <a:pt x="222691" y="38220"/>
                </a:lnTo>
                <a:lnTo>
                  <a:pt x="214803" y="35865"/>
                </a:lnTo>
                <a:lnTo>
                  <a:pt x="214313" y="12052"/>
                </a:lnTo>
                <a:lnTo>
                  <a:pt x="207992" y="11950"/>
                </a:lnTo>
                <a:lnTo>
                  <a:pt x="206130" y="10612"/>
                </a:lnTo>
                <a:lnTo>
                  <a:pt x="202503" y="328"/>
                </a:lnTo>
                <a:lnTo>
                  <a:pt x="202407" y="0"/>
                </a:lnTo>
                <a:lnTo>
                  <a:pt x="258298" y="0"/>
                </a:lnTo>
                <a:lnTo>
                  <a:pt x="317668" y="0"/>
                </a:lnTo>
                <a:lnTo>
                  <a:pt x="370161" y="0"/>
                </a:lnTo>
                <a:lnTo>
                  <a:pt x="424553" y="0"/>
                </a:lnTo>
                <a:lnTo>
                  <a:pt x="478131" y="0"/>
                </a:lnTo>
                <a:lnTo>
                  <a:pt x="527406" y="0"/>
                </a:lnTo>
                <a:lnTo>
                  <a:pt x="583222" y="8183"/>
                </a:lnTo>
                <a:lnTo>
                  <a:pt x="641811" y="12903"/>
                </a:lnTo>
                <a:lnTo>
                  <a:pt x="690340" y="21266"/>
                </a:lnTo>
                <a:lnTo>
                  <a:pt x="738144" y="23310"/>
                </a:lnTo>
                <a:lnTo>
                  <a:pt x="793987" y="25036"/>
                </a:lnTo>
                <a:lnTo>
                  <a:pt x="848135" y="33217"/>
                </a:lnTo>
                <a:lnTo>
                  <a:pt x="903075" y="35225"/>
                </a:lnTo>
                <a:lnTo>
                  <a:pt x="961650" y="36944"/>
                </a:lnTo>
                <a:lnTo>
                  <a:pt x="1008422" y="43873"/>
                </a:lnTo>
                <a:lnTo>
                  <a:pt x="1055795" y="46513"/>
                </a:lnTo>
                <a:lnTo>
                  <a:pt x="1102021" y="47296"/>
                </a:lnTo>
                <a:lnTo>
                  <a:pt x="1157395" y="51088"/>
                </a:lnTo>
                <a:lnTo>
                  <a:pt x="1203269" y="57030"/>
                </a:lnTo>
                <a:lnTo>
                  <a:pt x="1250375" y="58790"/>
                </a:lnTo>
                <a:lnTo>
                  <a:pt x="1307379" y="59385"/>
                </a:lnTo>
                <a:lnTo>
                  <a:pt x="1366362" y="67685"/>
                </a:lnTo>
                <a:lnTo>
                  <a:pt x="1413205" y="70326"/>
                </a:lnTo>
                <a:lnTo>
                  <a:pt x="1459276" y="71108"/>
                </a:lnTo>
                <a:lnTo>
                  <a:pt x="1514595" y="74900"/>
                </a:lnTo>
                <a:lnTo>
                  <a:pt x="1569768" y="81676"/>
                </a:lnTo>
                <a:lnTo>
                  <a:pt x="1627066" y="84338"/>
                </a:lnTo>
                <a:lnTo>
                  <a:pt x="1681501" y="92703"/>
                </a:lnTo>
                <a:lnTo>
                  <a:pt x="1736498" y="94747"/>
                </a:lnTo>
                <a:lnTo>
                  <a:pt x="1785579" y="95151"/>
                </a:lnTo>
                <a:lnTo>
                  <a:pt x="1833491" y="95230"/>
                </a:lnTo>
                <a:lnTo>
                  <a:pt x="1891762" y="95248"/>
                </a:lnTo>
                <a:lnTo>
                  <a:pt x="1931293" y="98778"/>
                </a:lnTo>
                <a:lnTo>
                  <a:pt x="1987517" y="106421"/>
                </a:lnTo>
                <a:lnTo>
                  <a:pt x="2043858" y="107113"/>
                </a:lnTo>
                <a:lnTo>
                  <a:pt x="2098143" y="107154"/>
                </a:lnTo>
                <a:lnTo>
                  <a:pt x="2154204" y="107157"/>
                </a:lnTo>
                <a:lnTo>
                  <a:pt x="2190750" y="107157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" name="SMARTInkShape-Group64">
            <a:extLst>
              <a:ext uri="{FF2B5EF4-FFF2-40B4-BE49-F238E27FC236}">
                <a16:creationId xmlns:a16="http://schemas.microsoft.com/office/drawing/2014/main" id="{E9CBFF6D-8E19-453E-A5AA-F30DE4518296}"/>
              </a:ext>
            </a:extLst>
          </p:cNvPr>
          <p:cNvGrpSpPr/>
          <p:nvPr/>
        </p:nvGrpSpPr>
        <p:grpSpPr>
          <a:xfrm>
            <a:off x="6667500" y="2369344"/>
            <a:ext cx="595314" cy="702470"/>
            <a:chOff x="6667500" y="2369344"/>
            <a:chExt cx="595314" cy="702470"/>
          </a:xfrm>
        </p:grpSpPr>
        <p:sp>
          <p:nvSpPr>
            <p:cNvPr id="15" name="SMARTInkShape-119">
              <a:extLst>
                <a:ext uri="{FF2B5EF4-FFF2-40B4-BE49-F238E27FC236}">
                  <a16:creationId xmlns:a16="http://schemas.microsoft.com/office/drawing/2014/main" id="{C5E10B9F-F1B9-4B49-AAC1-258CEF0EC49E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036594" y="2369344"/>
              <a:ext cx="226220" cy="47626"/>
            </a:xfrm>
            <a:custGeom>
              <a:avLst/>
              <a:gdLst/>
              <a:ahLst/>
              <a:cxnLst/>
              <a:rect l="0" t="0" r="0" b="0"/>
              <a:pathLst>
                <a:path w="226220" h="47626">
                  <a:moveTo>
                    <a:pt x="0" y="0"/>
                  </a:moveTo>
                  <a:lnTo>
                    <a:pt x="0" y="0"/>
                  </a:lnTo>
                  <a:lnTo>
                    <a:pt x="16572" y="0"/>
                  </a:lnTo>
                  <a:lnTo>
                    <a:pt x="24122" y="3528"/>
                  </a:lnTo>
                  <a:lnTo>
                    <a:pt x="31888" y="8182"/>
                  </a:lnTo>
                  <a:lnTo>
                    <a:pt x="47652" y="11171"/>
                  </a:lnTo>
                  <a:lnTo>
                    <a:pt x="51612" y="11416"/>
                  </a:lnTo>
                  <a:lnTo>
                    <a:pt x="59539" y="15216"/>
                  </a:lnTo>
                  <a:lnTo>
                    <a:pt x="63505" y="18081"/>
                  </a:lnTo>
                  <a:lnTo>
                    <a:pt x="81728" y="22114"/>
                  </a:lnTo>
                  <a:lnTo>
                    <a:pt x="103407" y="24800"/>
                  </a:lnTo>
                  <a:lnTo>
                    <a:pt x="133137" y="34019"/>
                  </a:lnTo>
                  <a:lnTo>
                    <a:pt x="187805" y="41890"/>
                  </a:lnTo>
                  <a:lnTo>
                    <a:pt x="226219" y="4762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SMARTInkShape-120">
              <a:extLst>
                <a:ext uri="{FF2B5EF4-FFF2-40B4-BE49-F238E27FC236}">
                  <a16:creationId xmlns:a16="http://schemas.microsoft.com/office/drawing/2014/main" id="{E58B728C-B950-40C1-B36A-5425446C3FDE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131844" y="2405063"/>
              <a:ext cx="35720" cy="178594"/>
            </a:xfrm>
            <a:custGeom>
              <a:avLst/>
              <a:gdLst/>
              <a:ahLst/>
              <a:cxnLst/>
              <a:rect l="0" t="0" r="0" b="0"/>
              <a:pathLst>
                <a:path w="35720" h="178594">
                  <a:moveTo>
                    <a:pt x="0" y="0"/>
                  </a:moveTo>
                  <a:lnTo>
                    <a:pt x="0" y="0"/>
                  </a:lnTo>
                  <a:lnTo>
                    <a:pt x="0" y="55927"/>
                  </a:lnTo>
                  <a:lnTo>
                    <a:pt x="0" y="91257"/>
                  </a:lnTo>
                  <a:lnTo>
                    <a:pt x="3527" y="97002"/>
                  </a:lnTo>
                  <a:lnTo>
                    <a:pt x="8182" y="103966"/>
                  </a:lnTo>
                  <a:lnTo>
                    <a:pt x="11415" y="116813"/>
                  </a:lnTo>
                  <a:lnTo>
                    <a:pt x="11894" y="146991"/>
                  </a:lnTo>
                  <a:lnTo>
                    <a:pt x="13221" y="149588"/>
                  </a:lnTo>
                  <a:lnTo>
                    <a:pt x="15428" y="151319"/>
                  </a:lnTo>
                  <a:lnTo>
                    <a:pt x="18223" y="152473"/>
                  </a:lnTo>
                  <a:lnTo>
                    <a:pt x="20085" y="154565"/>
                  </a:lnTo>
                  <a:lnTo>
                    <a:pt x="23667" y="166137"/>
                  </a:lnTo>
                  <a:lnTo>
                    <a:pt x="23769" y="172844"/>
                  </a:lnTo>
                  <a:lnTo>
                    <a:pt x="25107" y="174761"/>
                  </a:lnTo>
                  <a:lnTo>
                    <a:pt x="27321" y="176038"/>
                  </a:lnTo>
                  <a:lnTo>
                    <a:pt x="35719" y="17859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MARTInkShape-121">
              <a:extLst>
                <a:ext uri="{FF2B5EF4-FFF2-40B4-BE49-F238E27FC236}">
                  <a16:creationId xmlns:a16="http://schemas.microsoft.com/office/drawing/2014/main" id="{220E1486-BF07-4C13-BD47-FD4CA834EEA4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6667500" y="2464594"/>
              <a:ext cx="381000" cy="273845"/>
            </a:xfrm>
            <a:custGeom>
              <a:avLst/>
              <a:gdLst/>
              <a:ahLst/>
              <a:cxnLst/>
              <a:rect l="0" t="0" r="0" b="0"/>
              <a:pathLst>
                <a:path w="381000" h="273845">
                  <a:moveTo>
                    <a:pt x="0" y="35719"/>
                  </a:moveTo>
                  <a:lnTo>
                    <a:pt x="0" y="35719"/>
                  </a:lnTo>
                  <a:lnTo>
                    <a:pt x="18214" y="35719"/>
                  </a:lnTo>
                  <a:lnTo>
                    <a:pt x="20080" y="34396"/>
                  </a:lnTo>
                  <a:lnTo>
                    <a:pt x="21324" y="32190"/>
                  </a:lnTo>
                  <a:lnTo>
                    <a:pt x="23321" y="25467"/>
                  </a:lnTo>
                  <a:lnTo>
                    <a:pt x="27122" y="24548"/>
                  </a:lnTo>
                  <a:lnTo>
                    <a:pt x="29987" y="24303"/>
                  </a:lnTo>
                  <a:lnTo>
                    <a:pt x="36699" y="20502"/>
                  </a:lnTo>
                  <a:lnTo>
                    <a:pt x="44092" y="15727"/>
                  </a:lnTo>
                  <a:lnTo>
                    <a:pt x="55692" y="13038"/>
                  </a:lnTo>
                  <a:lnTo>
                    <a:pt x="87569" y="10682"/>
                  </a:lnTo>
                  <a:lnTo>
                    <a:pt x="110637" y="1668"/>
                  </a:lnTo>
                  <a:lnTo>
                    <a:pt x="170162" y="13"/>
                  </a:lnTo>
                  <a:lnTo>
                    <a:pt x="229522" y="0"/>
                  </a:lnTo>
                  <a:lnTo>
                    <a:pt x="242239" y="1323"/>
                  </a:lnTo>
                  <a:lnTo>
                    <a:pt x="265403" y="10251"/>
                  </a:lnTo>
                  <a:lnTo>
                    <a:pt x="289864" y="12902"/>
                  </a:lnTo>
                  <a:lnTo>
                    <a:pt x="321246" y="26585"/>
                  </a:lnTo>
                  <a:lnTo>
                    <a:pt x="361300" y="63659"/>
                  </a:lnTo>
                  <a:lnTo>
                    <a:pt x="365630" y="71508"/>
                  </a:lnTo>
                  <a:lnTo>
                    <a:pt x="368877" y="79406"/>
                  </a:lnTo>
                  <a:lnTo>
                    <a:pt x="376820" y="91290"/>
                  </a:lnTo>
                  <a:lnTo>
                    <a:pt x="380450" y="104805"/>
                  </a:lnTo>
                  <a:lnTo>
                    <a:pt x="380999" y="163165"/>
                  </a:lnTo>
                  <a:lnTo>
                    <a:pt x="380999" y="164339"/>
                  </a:lnTo>
                  <a:lnTo>
                    <a:pt x="372818" y="175729"/>
                  </a:lnTo>
                  <a:lnTo>
                    <a:pt x="368874" y="186858"/>
                  </a:lnTo>
                  <a:lnTo>
                    <a:pt x="363263" y="194614"/>
                  </a:lnTo>
                  <a:lnTo>
                    <a:pt x="356360" y="198943"/>
                  </a:lnTo>
                  <a:lnTo>
                    <a:pt x="352668" y="200097"/>
                  </a:lnTo>
                  <a:lnTo>
                    <a:pt x="350205" y="202190"/>
                  </a:lnTo>
                  <a:lnTo>
                    <a:pt x="339609" y="218775"/>
                  </a:lnTo>
                  <a:lnTo>
                    <a:pt x="332618" y="222910"/>
                  </a:lnTo>
                  <a:lnTo>
                    <a:pt x="325101" y="226071"/>
                  </a:lnTo>
                  <a:lnTo>
                    <a:pt x="317350" y="231886"/>
                  </a:lnTo>
                  <a:lnTo>
                    <a:pt x="313024" y="238880"/>
                  </a:lnTo>
                  <a:lnTo>
                    <a:pt x="311871" y="242597"/>
                  </a:lnTo>
                  <a:lnTo>
                    <a:pt x="309778" y="245075"/>
                  </a:lnTo>
                  <a:lnTo>
                    <a:pt x="303926" y="247828"/>
                  </a:lnTo>
                  <a:lnTo>
                    <a:pt x="289389" y="250919"/>
                  </a:lnTo>
                  <a:lnTo>
                    <a:pt x="277715" y="258085"/>
                  </a:lnTo>
                  <a:lnTo>
                    <a:pt x="261918" y="261176"/>
                  </a:lnTo>
                  <a:lnTo>
                    <a:pt x="257956" y="261430"/>
                  </a:lnTo>
                  <a:lnTo>
                    <a:pt x="250025" y="265240"/>
                  </a:lnTo>
                  <a:lnTo>
                    <a:pt x="242091" y="270020"/>
                  </a:lnTo>
                  <a:lnTo>
                    <a:pt x="226218" y="273088"/>
                  </a:lnTo>
                  <a:lnTo>
                    <a:pt x="168952" y="273842"/>
                  </a:lnTo>
                  <a:lnTo>
                    <a:pt x="119063" y="27384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SMARTInkShape-122">
              <a:extLst>
                <a:ext uri="{FF2B5EF4-FFF2-40B4-BE49-F238E27FC236}">
                  <a16:creationId xmlns:a16="http://schemas.microsoft.com/office/drawing/2014/main" id="{6C2D6A17-3140-4C79-93CE-62A08D7D754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786563" y="2500313"/>
              <a:ext cx="23813" cy="571501"/>
            </a:xfrm>
            <a:custGeom>
              <a:avLst/>
              <a:gdLst/>
              <a:ahLst/>
              <a:cxnLst/>
              <a:rect l="0" t="0" r="0" b="0"/>
              <a:pathLst>
                <a:path w="23813" h="571501">
                  <a:moveTo>
                    <a:pt x="11906" y="0"/>
                  </a:moveTo>
                  <a:lnTo>
                    <a:pt x="11906" y="0"/>
                  </a:lnTo>
                  <a:lnTo>
                    <a:pt x="11906" y="52101"/>
                  </a:lnTo>
                  <a:lnTo>
                    <a:pt x="15433" y="59757"/>
                  </a:lnTo>
                  <a:lnTo>
                    <a:pt x="22157" y="69130"/>
                  </a:lnTo>
                  <a:lnTo>
                    <a:pt x="23485" y="80487"/>
                  </a:lnTo>
                  <a:lnTo>
                    <a:pt x="23810" y="134502"/>
                  </a:lnTo>
                  <a:lnTo>
                    <a:pt x="23812" y="188737"/>
                  </a:lnTo>
                  <a:lnTo>
                    <a:pt x="22490" y="246182"/>
                  </a:lnTo>
                  <a:lnTo>
                    <a:pt x="13561" y="275999"/>
                  </a:lnTo>
                  <a:lnTo>
                    <a:pt x="11949" y="331220"/>
                  </a:lnTo>
                  <a:lnTo>
                    <a:pt x="10591" y="353332"/>
                  </a:lnTo>
                  <a:lnTo>
                    <a:pt x="1103" y="387728"/>
                  </a:lnTo>
                  <a:lnTo>
                    <a:pt x="8" y="444735"/>
                  </a:lnTo>
                  <a:lnTo>
                    <a:pt x="0" y="504172"/>
                  </a:lnTo>
                  <a:lnTo>
                    <a:pt x="0" y="563100"/>
                  </a:lnTo>
                  <a:lnTo>
                    <a:pt x="0" y="5715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SMARTInkShape-Group65">
            <a:extLst>
              <a:ext uri="{FF2B5EF4-FFF2-40B4-BE49-F238E27FC236}">
                <a16:creationId xmlns:a16="http://schemas.microsoft.com/office/drawing/2014/main" id="{0DF74D1D-8137-4009-B661-040A0A52449F}"/>
              </a:ext>
            </a:extLst>
          </p:cNvPr>
          <p:cNvGrpSpPr/>
          <p:nvPr/>
        </p:nvGrpSpPr>
        <p:grpSpPr>
          <a:xfrm>
            <a:off x="7417739" y="2452689"/>
            <a:ext cx="392223" cy="631031"/>
            <a:chOff x="7417739" y="2452689"/>
            <a:chExt cx="392223" cy="631031"/>
          </a:xfrm>
        </p:grpSpPr>
        <p:sp>
          <p:nvSpPr>
            <p:cNvPr id="20" name="SMARTInkShape-123">
              <a:extLst>
                <a:ext uri="{FF2B5EF4-FFF2-40B4-BE49-F238E27FC236}">
                  <a16:creationId xmlns:a16="http://schemas.microsoft.com/office/drawing/2014/main" id="{069F26EE-E8E5-4A6A-B6CD-E0CED514A300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417739" y="2452689"/>
              <a:ext cx="392223" cy="273843"/>
            </a:xfrm>
            <a:custGeom>
              <a:avLst/>
              <a:gdLst/>
              <a:ahLst/>
              <a:cxnLst/>
              <a:rect l="0" t="0" r="0" b="0"/>
              <a:pathLst>
                <a:path w="392223" h="273843">
                  <a:moveTo>
                    <a:pt x="11761" y="35717"/>
                  </a:moveTo>
                  <a:lnTo>
                    <a:pt x="11761" y="35717"/>
                  </a:lnTo>
                  <a:lnTo>
                    <a:pt x="1510" y="35717"/>
                  </a:lnTo>
                  <a:lnTo>
                    <a:pt x="959" y="34394"/>
                  </a:lnTo>
                  <a:lnTo>
                    <a:pt x="0" y="25466"/>
                  </a:lnTo>
                  <a:lnTo>
                    <a:pt x="1275" y="24914"/>
                  </a:lnTo>
                  <a:lnTo>
                    <a:pt x="6219" y="24301"/>
                  </a:lnTo>
                  <a:lnTo>
                    <a:pt x="8066" y="22815"/>
                  </a:lnTo>
                  <a:lnTo>
                    <a:pt x="11617" y="12408"/>
                  </a:lnTo>
                  <a:lnTo>
                    <a:pt x="18039" y="12054"/>
                  </a:lnTo>
                  <a:lnTo>
                    <a:pt x="19916" y="10681"/>
                  </a:lnTo>
                  <a:lnTo>
                    <a:pt x="21999" y="5628"/>
                  </a:lnTo>
                  <a:lnTo>
                    <a:pt x="23878" y="3752"/>
                  </a:lnTo>
                  <a:lnTo>
                    <a:pt x="29493" y="1666"/>
                  </a:lnTo>
                  <a:lnTo>
                    <a:pt x="87172" y="2"/>
                  </a:lnTo>
                  <a:lnTo>
                    <a:pt x="99075" y="0"/>
                  </a:lnTo>
                  <a:lnTo>
                    <a:pt x="107012" y="3527"/>
                  </a:lnTo>
                  <a:lnTo>
                    <a:pt x="114949" y="8181"/>
                  </a:lnTo>
                  <a:lnTo>
                    <a:pt x="130824" y="11169"/>
                  </a:lnTo>
                  <a:lnTo>
                    <a:pt x="158850" y="13131"/>
                  </a:lnTo>
                  <a:lnTo>
                    <a:pt x="181241" y="21309"/>
                  </a:lnTo>
                  <a:lnTo>
                    <a:pt x="203088" y="26598"/>
                  </a:lnTo>
                  <a:lnTo>
                    <a:pt x="222791" y="36543"/>
                  </a:lnTo>
                  <a:lnTo>
                    <a:pt x="247621" y="51755"/>
                  </a:lnTo>
                  <a:lnTo>
                    <a:pt x="272878" y="62034"/>
                  </a:lnTo>
                  <a:lnTo>
                    <a:pt x="328925" y="103215"/>
                  </a:lnTo>
                  <a:lnTo>
                    <a:pt x="363648" y="138906"/>
                  </a:lnTo>
                  <a:lnTo>
                    <a:pt x="371429" y="154780"/>
                  </a:lnTo>
                  <a:lnTo>
                    <a:pt x="376666" y="162717"/>
                  </a:lnTo>
                  <a:lnTo>
                    <a:pt x="380936" y="174624"/>
                  </a:lnTo>
                  <a:lnTo>
                    <a:pt x="390943" y="188147"/>
                  </a:lnTo>
                  <a:lnTo>
                    <a:pt x="392222" y="196122"/>
                  </a:lnTo>
                  <a:lnTo>
                    <a:pt x="391079" y="198216"/>
                  </a:lnTo>
                  <a:lnTo>
                    <a:pt x="388994" y="199612"/>
                  </a:lnTo>
                  <a:lnTo>
                    <a:pt x="386281" y="200543"/>
                  </a:lnTo>
                  <a:lnTo>
                    <a:pt x="384472" y="202487"/>
                  </a:lnTo>
                  <a:lnTo>
                    <a:pt x="382462" y="208174"/>
                  </a:lnTo>
                  <a:lnTo>
                    <a:pt x="381331" y="218813"/>
                  </a:lnTo>
                  <a:lnTo>
                    <a:pt x="379849" y="221281"/>
                  </a:lnTo>
                  <a:lnTo>
                    <a:pt x="377539" y="222926"/>
                  </a:lnTo>
                  <a:lnTo>
                    <a:pt x="371443" y="226077"/>
                  </a:lnTo>
                  <a:lnTo>
                    <a:pt x="347963" y="245941"/>
                  </a:lnTo>
                  <a:lnTo>
                    <a:pt x="340660" y="248212"/>
                  </a:lnTo>
                  <a:lnTo>
                    <a:pt x="338184" y="250141"/>
                  </a:lnTo>
                  <a:lnTo>
                    <a:pt x="335431" y="255812"/>
                  </a:lnTo>
                  <a:lnTo>
                    <a:pt x="333375" y="257853"/>
                  </a:lnTo>
                  <a:lnTo>
                    <a:pt x="327562" y="260122"/>
                  </a:lnTo>
                  <a:lnTo>
                    <a:pt x="313050" y="262900"/>
                  </a:lnTo>
                  <a:lnTo>
                    <a:pt x="301381" y="270012"/>
                  </a:lnTo>
                  <a:lnTo>
                    <a:pt x="285585" y="273086"/>
                  </a:lnTo>
                  <a:lnTo>
                    <a:pt x="228719" y="273840"/>
                  </a:lnTo>
                  <a:lnTo>
                    <a:pt x="186877" y="273842"/>
                  </a:lnTo>
                  <a:lnTo>
                    <a:pt x="184068" y="272519"/>
                  </a:lnTo>
                  <a:lnTo>
                    <a:pt x="182194" y="270314"/>
                  </a:lnTo>
                  <a:lnTo>
                    <a:pt x="180946" y="267522"/>
                  </a:lnTo>
                  <a:lnTo>
                    <a:pt x="177468" y="265660"/>
                  </a:lnTo>
                  <a:lnTo>
                    <a:pt x="119492" y="253782"/>
                  </a:lnTo>
                  <a:lnTo>
                    <a:pt x="107011" y="25003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SMARTInkShape-124">
              <a:extLst>
                <a:ext uri="{FF2B5EF4-FFF2-40B4-BE49-F238E27FC236}">
                  <a16:creationId xmlns:a16="http://schemas.microsoft.com/office/drawing/2014/main" id="{B2BF0256-7F7D-4B16-8138-68CB79D62EB2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548563" y="2524125"/>
              <a:ext cx="11416" cy="559595"/>
            </a:xfrm>
            <a:custGeom>
              <a:avLst/>
              <a:gdLst/>
              <a:ahLst/>
              <a:cxnLst/>
              <a:rect l="0" t="0" r="0" b="0"/>
              <a:pathLst>
                <a:path w="11416" h="559595">
                  <a:moveTo>
                    <a:pt x="0" y="0"/>
                  </a:moveTo>
                  <a:lnTo>
                    <a:pt x="0" y="0"/>
                  </a:lnTo>
                  <a:lnTo>
                    <a:pt x="0" y="55601"/>
                  </a:lnTo>
                  <a:lnTo>
                    <a:pt x="0" y="75411"/>
                  </a:lnTo>
                  <a:lnTo>
                    <a:pt x="11415" y="128862"/>
                  </a:lnTo>
                  <a:lnTo>
                    <a:pt x="8160" y="140175"/>
                  </a:lnTo>
                  <a:lnTo>
                    <a:pt x="3626" y="150935"/>
                  </a:lnTo>
                  <a:lnTo>
                    <a:pt x="94" y="207585"/>
                  </a:lnTo>
                  <a:lnTo>
                    <a:pt x="6" y="262008"/>
                  </a:lnTo>
                  <a:lnTo>
                    <a:pt x="0" y="317504"/>
                  </a:lnTo>
                  <a:lnTo>
                    <a:pt x="0" y="369829"/>
                  </a:lnTo>
                  <a:lnTo>
                    <a:pt x="0" y="421820"/>
                  </a:lnTo>
                  <a:lnTo>
                    <a:pt x="0" y="480028"/>
                  </a:lnTo>
                  <a:lnTo>
                    <a:pt x="0" y="535760"/>
                  </a:lnTo>
                  <a:lnTo>
                    <a:pt x="0" y="55959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SMARTInkShape-125">
            <a:extLst>
              <a:ext uri="{FF2B5EF4-FFF2-40B4-BE49-F238E27FC236}">
                <a16:creationId xmlns:a16="http://schemas.microsoft.com/office/drawing/2014/main" id="{F84B6534-2FAE-40E3-A5F3-401EA81FC5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41531" y="2357438"/>
            <a:ext cx="11908" cy="142876"/>
          </a:xfrm>
          <a:custGeom>
            <a:avLst/>
            <a:gdLst/>
            <a:ahLst/>
            <a:cxnLst/>
            <a:rect l="0" t="0" r="0" b="0"/>
            <a:pathLst>
              <a:path w="11908" h="142876">
                <a:moveTo>
                  <a:pt x="0" y="0"/>
                </a:moveTo>
                <a:lnTo>
                  <a:pt x="0" y="0"/>
                </a:lnTo>
                <a:lnTo>
                  <a:pt x="0" y="55901"/>
                </a:lnTo>
                <a:lnTo>
                  <a:pt x="0" y="112792"/>
                </a:lnTo>
                <a:lnTo>
                  <a:pt x="0" y="141026"/>
                </a:lnTo>
                <a:lnTo>
                  <a:pt x="1323" y="141642"/>
                </a:lnTo>
                <a:lnTo>
                  <a:pt x="11907" y="142875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" name="SMARTInkShape-Group68">
            <a:extLst>
              <a:ext uri="{FF2B5EF4-FFF2-40B4-BE49-F238E27FC236}">
                <a16:creationId xmlns:a16="http://schemas.microsoft.com/office/drawing/2014/main" id="{585ABD6A-3EE2-4FBC-A4CC-05BEA35B76A8}"/>
              </a:ext>
            </a:extLst>
          </p:cNvPr>
          <p:cNvGrpSpPr/>
          <p:nvPr/>
        </p:nvGrpSpPr>
        <p:grpSpPr>
          <a:xfrm>
            <a:off x="5112828" y="3310097"/>
            <a:ext cx="983173" cy="940435"/>
            <a:chOff x="5112828" y="3310097"/>
            <a:chExt cx="983173" cy="940435"/>
          </a:xfrm>
        </p:grpSpPr>
        <p:sp>
          <p:nvSpPr>
            <p:cNvPr id="24" name="SMARTInkShape-126">
              <a:extLst>
                <a:ext uri="{FF2B5EF4-FFF2-40B4-BE49-F238E27FC236}">
                  <a16:creationId xmlns:a16="http://schemas.microsoft.com/office/drawing/2014/main" id="{27FDCE9C-DAEB-4F59-8E9D-ED12078433A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512594" y="3917200"/>
              <a:ext cx="583407" cy="47582"/>
            </a:xfrm>
            <a:custGeom>
              <a:avLst/>
              <a:gdLst/>
              <a:ahLst/>
              <a:cxnLst/>
              <a:rect l="0" t="0" r="0" b="0"/>
              <a:pathLst>
                <a:path w="583407" h="47582">
                  <a:moveTo>
                    <a:pt x="0" y="47581"/>
                  </a:moveTo>
                  <a:lnTo>
                    <a:pt x="0" y="47581"/>
                  </a:lnTo>
                  <a:lnTo>
                    <a:pt x="56768" y="47581"/>
                  </a:lnTo>
                  <a:lnTo>
                    <a:pt x="80401" y="47581"/>
                  </a:lnTo>
                  <a:lnTo>
                    <a:pt x="112387" y="38157"/>
                  </a:lnTo>
                  <a:lnTo>
                    <a:pt x="169629" y="32365"/>
                  </a:lnTo>
                  <a:lnTo>
                    <a:pt x="228959" y="20996"/>
                  </a:lnTo>
                  <a:lnTo>
                    <a:pt x="284788" y="13066"/>
                  </a:lnTo>
                  <a:lnTo>
                    <a:pt x="335077" y="12021"/>
                  </a:lnTo>
                  <a:lnTo>
                    <a:pt x="389603" y="2460"/>
                  </a:lnTo>
                  <a:lnTo>
                    <a:pt x="440341" y="286"/>
                  </a:lnTo>
                  <a:lnTo>
                    <a:pt x="489961" y="0"/>
                  </a:lnTo>
                  <a:lnTo>
                    <a:pt x="543371" y="6290"/>
                  </a:lnTo>
                  <a:lnTo>
                    <a:pt x="583406" y="1186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SMARTInkShape-127">
              <a:extLst>
                <a:ext uri="{FF2B5EF4-FFF2-40B4-BE49-F238E27FC236}">
                  <a16:creationId xmlns:a16="http://schemas.microsoft.com/office/drawing/2014/main" id="{98EF248D-632D-479D-BDF6-215DC567D20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112828" y="3310097"/>
              <a:ext cx="411612" cy="368935"/>
            </a:xfrm>
            <a:custGeom>
              <a:avLst/>
              <a:gdLst/>
              <a:ahLst/>
              <a:cxnLst/>
              <a:rect l="0" t="0" r="0" b="0"/>
              <a:pathLst>
                <a:path w="411612" h="368935">
                  <a:moveTo>
                    <a:pt x="6860" y="130809"/>
                  </a:moveTo>
                  <a:lnTo>
                    <a:pt x="6860" y="130809"/>
                  </a:lnTo>
                  <a:lnTo>
                    <a:pt x="6860" y="120558"/>
                  </a:lnTo>
                  <a:lnTo>
                    <a:pt x="539" y="113073"/>
                  </a:lnTo>
                  <a:lnTo>
                    <a:pt x="0" y="111047"/>
                  </a:lnTo>
                  <a:lnTo>
                    <a:pt x="963" y="109697"/>
                  </a:lnTo>
                  <a:lnTo>
                    <a:pt x="2929" y="108797"/>
                  </a:lnTo>
                  <a:lnTo>
                    <a:pt x="4240" y="106874"/>
                  </a:lnTo>
                  <a:lnTo>
                    <a:pt x="6757" y="95628"/>
                  </a:lnTo>
                  <a:lnTo>
                    <a:pt x="15022" y="85691"/>
                  </a:lnTo>
                  <a:lnTo>
                    <a:pt x="18979" y="74813"/>
                  </a:lnTo>
                  <a:lnTo>
                    <a:pt x="58502" y="31586"/>
                  </a:lnTo>
                  <a:lnTo>
                    <a:pt x="66412" y="27179"/>
                  </a:lnTo>
                  <a:lnTo>
                    <a:pt x="118450" y="11665"/>
                  </a:lnTo>
                  <a:lnTo>
                    <a:pt x="151413" y="1659"/>
                  </a:lnTo>
                  <a:lnTo>
                    <a:pt x="204137" y="0"/>
                  </a:lnTo>
                  <a:lnTo>
                    <a:pt x="236818" y="1195"/>
                  </a:lnTo>
                  <a:lnTo>
                    <a:pt x="292596" y="14541"/>
                  </a:lnTo>
                  <a:lnTo>
                    <a:pt x="312891" y="24481"/>
                  </a:lnTo>
                  <a:lnTo>
                    <a:pt x="367464" y="63355"/>
                  </a:lnTo>
                  <a:lnTo>
                    <a:pt x="403720" y="116796"/>
                  </a:lnTo>
                  <a:lnTo>
                    <a:pt x="409316" y="132978"/>
                  </a:lnTo>
                  <a:lnTo>
                    <a:pt x="411611" y="188186"/>
                  </a:lnTo>
                  <a:lnTo>
                    <a:pt x="408118" y="199526"/>
                  </a:lnTo>
                  <a:lnTo>
                    <a:pt x="375861" y="249066"/>
                  </a:lnTo>
                  <a:lnTo>
                    <a:pt x="342877" y="281590"/>
                  </a:lnTo>
                  <a:lnTo>
                    <a:pt x="287400" y="317340"/>
                  </a:lnTo>
                  <a:lnTo>
                    <a:pt x="260173" y="329687"/>
                  </a:lnTo>
                  <a:lnTo>
                    <a:pt x="235344" y="338839"/>
                  </a:lnTo>
                  <a:lnTo>
                    <a:pt x="193203" y="361142"/>
                  </a:lnTo>
                  <a:lnTo>
                    <a:pt x="149735" y="36893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SMARTInkShape-128">
              <a:extLst>
                <a:ext uri="{FF2B5EF4-FFF2-40B4-BE49-F238E27FC236}">
                  <a16:creationId xmlns:a16="http://schemas.microsoft.com/office/drawing/2014/main" id="{94CBEAA2-99AC-497E-92EE-2A164E7FB8C7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167313" y="3476625"/>
              <a:ext cx="95251" cy="773907"/>
            </a:xfrm>
            <a:custGeom>
              <a:avLst/>
              <a:gdLst/>
              <a:ahLst/>
              <a:cxnLst/>
              <a:rect l="0" t="0" r="0" b="0"/>
              <a:pathLst>
                <a:path w="95251" h="773907">
                  <a:moveTo>
                    <a:pt x="83343" y="0"/>
                  </a:moveTo>
                  <a:lnTo>
                    <a:pt x="83343" y="0"/>
                  </a:lnTo>
                  <a:lnTo>
                    <a:pt x="94760" y="0"/>
                  </a:lnTo>
                  <a:lnTo>
                    <a:pt x="95250" y="40226"/>
                  </a:lnTo>
                  <a:lnTo>
                    <a:pt x="91722" y="47864"/>
                  </a:lnTo>
                  <a:lnTo>
                    <a:pt x="88929" y="51753"/>
                  </a:lnTo>
                  <a:lnTo>
                    <a:pt x="84998" y="69868"/>
                  </a:lnTo>
                  <a:lnTo>
                    <a:pt x="83408" y="127535"/>
                  </a:lnTo>
                  <a:lnTo>
                    <a:pt x="79821" y="170959"/>
                  </a:lnTo>
                  <a:lnTo>
                    <a:pt x="72173" y="225548"/>
                  </a:lnTo>
                  <a:lnTo>
                    <a:pt x="67974" y="283209"/>
                  </a:lnTo>
                  <a:lnTo>
                    <a:pt x="62032" y="312338"/>
                  </a:lnTo>
                  <a:lnTo>
                    <a:pt x="59860" y="369459"/>
                  </a:lnTo>
                  <a:lnTo>
                    <a:pt x="59574" y="428673"/>
                  </a:lnTo>
                  <a:lnTo>
                    <a:pt x="56009" y="478739"/>
                  </a:lnTo>
                  <a:lnTo>
                    <a:pt x="48728" y="534786"/>
                  </a:lnTo>
                  <a:lnTo>
                    <a:pt x="46628" y="562092"/>
                  </a:lnTo>
                  <a:lnTo>
                    <a:pt x="36850" y="619241"/>
                  </a:lnTo>
                  <a:lnTo>
                    <a:pt x="34731" y="645764"/>
                  </a:lnTo>
                  <a:lnTo>
                    <a:pt x="24567" y="692978"/>
                  </a:lnTo>
                  <a:lnTo>
                    <a:pt x="23962" y="716469"/>
                  </a:lnTo>
                  <a:lnTo>
                    <a:pt x="20351" y="725448"/>
                  </a:lnTo>
                  <a:lnTo>
                    <a:pt x="15659" y="733849"/>
                  </a:lnTo>
                  <a:lnTo>
                    <a:pt x="12647" y="750021"/>
                  </a:lnTo>
                  <a:lnTo>
                    <a:pt x="12400" y="754014"/>
                  </a:lnTo>
                  <a:lnTo>
                    <a:pt x="8598" y="761978"/>
                  </a:lnTo>
                  <a:lnTo>
                    <a:pt x="0" y="77390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SMARTInkShape-129">
              <a:extLst>
                <a:ext uri="{FF2B5EF4-FFF2-40B4-BE49-F238E27FC236}">
                  <a16:creationId xmlns:a16="http://schemas.microsoft.com/office/drawing/2014/main" id="{F102DBA4-2556-4F75-9B36-4CB0871B9F0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572125" y="3619500"/>
              <a:ext cx="452439" cy="23814"/>
            </a:xfrm>
            <a:custGeom>
              <a:avLst/>
              <a:gdLst/>
              <a:ahLst/>
              <a:cxnLst/>
              <a:rect l="0" t="0" r="0" b="0"/>
              <a:pathLst>
                <a:path w="452439" h="23814">
                  <a:moveTo>
                    <a:pt x="0" y="0"/>
                  </a:moveTo>
                  <a:lnTo>
                    <a:pt x="0" y="0"/>
                  </a:lnTo>
                  <a:lnTo>
                    <a:pt x="21667" y="0"/>
                  </a:lnTo>
                  <a:lnTo>
                    <a:pt x="50447" y="10251"/>
                  </a:lnTo>
                  <a:lnTo>
                    <a:pt x="109122" y="11809"/>
                  </a:lnTo>
                  <a:lnTo>
                    <a:pt x="166946" y="11893"/>
                  </a:lnTo>
                  <a:lnTo>
                    <a:pt x="226253" y="11905"/>
                  </a:lnTo>
                  <a:lnTo>
                    <a:pt x="285755" y="11906"/>
                  </a:lnTo>
                  <a:lnTo>
                    <a:pt x="345282" y="11906"/>
                  </a:lnTo>
                  <a:lnTo>
                    <a:pt x="393642" y="18227"/>
                  </a:lnTo>
                  <a:lnTo>
                    <a:pt x="452438" y="238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SMARTInkShape-Group69">
            <a:extLst>
              <a:ext uri="{FF2B5EF4-FFF2-40B4-BE49-F238E27FC236}">
                <a16:creationId xmlns:a16="http://schemas.microsoft.com/office/drawing/2014/main" id="{18DB0053-7495-4037-891B-1FCBEE8ECF44}"/>
              </a:ext>
            </a:extLst>
          </p:cNvPr>
          <p:cNvGrpSpPr/>
          <p:nvPr/>
        </p:nvGrpSpPr>
        <p:grpSpPr>
          <a:xfrm>
            <a:off x="6263390" y="3000375"/>
            <a:ext cx="1106527" cy="2583656"/>
            <a:chOff x="6263390" y="3000375"/>
            <a:chExt cx="1106527" cy="2583656"/>
          </a:xfrm>
        </p:grpSpPr>
        <p:sp>
          <p:nvSpPr>
            <p:cNvPr id="29" name="SMARTInkShape-130">
              <a:extLst>
                <a:ext uri="{FF2B5EF4-FFF2-40B4-BE49-F238E27FC236}">
                  <a16:creationId xmlns:a16="http://schemas.microsoft.com/office/drawing/2014/main" id="{DB4F13FE-4096-4208-B962-8D6B58F8B0D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905625" y="3000375"/>
              <a:ext cx="464292" cy="2583656"/>
            </a:xfrm>
            <a:custGeom>
              <a:avLst/>
              <a:gdLst/>
              <a:ahLst/>
              <a:cxnLst/>
              <a:rect l="0" t="0" r="0" b="0"/>
              <a:pathLst>
                <a:path w="464292" h="2583656">
                  <a:moveTo>
                    <a:pt x="0" y="0"/>
                  </a:moveTo>
                  <a:lnTo>
                    <a:pt x="0" y="0"/>
                  </a:lnTo>
                  <a:lnTo>
                    <a:pt x="18081" y="0"/>
                  </a:lnTo>
                  <a:lnTo>
                    <a:pt x="19992" y="1323"/>
                  </a:lnTo>
                  <a:lnTo>
                    <a:pt x="21265" y="3528"/>
                  </a:lnTo>
                  <a:lnTo>
                    <a:pt x="23309" y="10251"/>
                  </a:lnTo>
                  <a:lnTo>
                    <a:pt x="27116" y="11171"/>
                  </a:lnTo>
                  <a:lnTo>
                    <a:pt x="45414" y="13132"/>
                  </a:lnTo>
                  <a:lnTo>
                    <a:pt x="72569" y="21311"/>
                  </a:lnTo>
                  <a:lnTo>
                    <a:pt x="127066" y="23666"/>
                  </a:lnTo>
                  <a:lnTo>
                    <a:pt x="170224" y="27321"/>
                  </a:lnTo>
                  <a:lnTo>
                    <a:pt x="229012" y="34981"/>
                  </a:lnTo>
                  <a:lnTo>
                    <a:pt x="259238" y="39028"/>
                  </a:lnTo>
                  <a:lnTo>
                    <a:pt x="288478" y="45078"/>
                  </a:lnTo>
                  <a:lnTo>
                    <a:pt x="344317" y="48613"/>
                  </a:lnTo>
                  <a:lnTo>
                    <a:pt x="400996" y="68200"/>
                  </a:lnTo>
                  <a:lnTo>
                    <a:pt x="438691" y="77569"/>
                  </a:lnTo>
                  <a:lnTo>
                    <a:pt x="443274" y="80817"/>
                  </a:lnTo>
                  <a:lnTo>
                    <a:pt x="459815" y="103314"/>
                  </a:lnTo>
                  <a:lnTo>
                    <a:pt x="462331" y="111181"/>
                  </a:lnTo>
                  <a:lnTo>
                    <a:pt x="464291" y="164582"/>
                  </a:lnTo>
                  <a:lnTo>
                    <a:pt x="454088" y="216828"/>
                  </a:lnTo>
                  <a:lnTo>
                    <a:pt x="442331" y="275720"/>
                  </a:lnTo>
                  <a:lnTo>
                    <a:pt x="427817" y="333622"/>
                  </a:lnTo>
                  <a:lnTo>
                    <a:pt x="418911" y="381049"/>
                  </a:lnTo>
                  <a:lnTo>
                    <a:pt x="425335" y="438140"/>
                  </a:lnTo>
                  <a:lnTo>
                    <a:pt x="424447" y="496846"/>
                  </a:lnTo>
                  <a:lnTo>
                    <a:pt x="418246" y="553373"/>
                  </a:lnTo>
                  <a:lnTo>
                    <a:pt x="417171" y="599790"/>
                  </a:lnTo>
                  <a:lnTo>
                    <a:pt x="415485" y="654699"/>
                  </a:lnTo>
                  <a:lnTo>
                    <a:pt x="408563" y="699633"/>
                  </a:lnTo>
                  <a:lnTo>
                    <a:pt x="405924" y="746461"/>
                  </a:lnTo>
                  <a:lnTo>
                    <a:pt x="405142" y="793850"/>
                  </a:lnTo>
                  <a:lnTo>
                    <a:pt x="404910" y="841404"/>
                  </a:lnTo>
                  <a:lnTo>
                    <a:pt x="406164" y="889009"/>
                  </a:lnTo>
                  <a:lnTo>
                    <a:pt x="413003" y="936628"/>
                  </a:lnTo>
                  <a:lnTo>
                    <a:pt x="415618" y="984251"/>
                  </a:lnTo>
                  <a:lnTo>
                    <a:pt x="416392" y="1031875"/>
                  </a:lnTo>
                  <a:lnTo>
                    <a:pt x="416623" y="1078177"/>
                  </a:lnTo>
                  <a:lnTo>
                    <a:pt x="416699" y="1133576"/>
                  </a:lnTo>
                  <a:lnTo>
                    <a:pt x="420241" y="1179454"/>
                  </a:lnTo>
                  <a:lnTo>
                    <a:pt x="426141" y="1226562"/>
                  </a:lnTo>
                  <a:lnTo>
                    <a:pt x="428134" y="1283566"/>
                  </a:lnTo>
                  <a:lnTo>
                    <a:pt x="428528" y="1341227"/>
                  </a:lnTo>
                  <a:lnTo>
                    <a:pt x="428606" y="1395733"/>
                  </a:lnTo>
                  <a:lnTo>
                    <a:pt x="428621" y="1450744"/>
                  </a:lnTo>
                  <a:lnTo>
                    <a:pt x="428624" y="1499828"/>
                  </a:lnTo>
                  <a:lnTo>
                    <a:pt x="428625" y="1547742"/>
                  </a:lnTo>
                  <a:lnTo>
                    <a:pt x="434946" y="1601744"/>
                  </a:lnTo>
                  <a:lnTo>
                    <a:pt x="439427" y="1652539"/>
                  </a:lnTo>
                  <a:lnTo>
                    <a:pt x="440386" y="1704103"/>
                  </a:lnTo>
                  <a:lnTo>
                    <a:pt x="440512" y="1762324"/>
                  </a:lnTo>
                  <a:lnTo>
                    <a:pt x="440529" y="1820359"/>
                  </a:lnTo>
                  <a:lnTo>
                    <a:pt x="440530" y="1870940"/>
                  </a:lnTo>
                  <a:lnTo>
                    <a:pt x="431107" y="1929031"/>
                  </a:lnTo>
                  <a:lnTo>
                    <a:pt x="428952" y="1980190"/>
                  </a:lnTo>
                  <a:lnTo>
                    <a:pt x="428668" y="2036463"/>
                  </a:lnTo>
                  <a:lnTo>
                    <a:pt x="428631" y="2086141"/>
                  </a:lnTo>
                  <a:lnTo>
                    <a:pt x="428627" y="2135278"/>
                  </a:lnTo>
                  <a:lnTo>
                    <a:pt x="428625" y="2191284"/>
                  </a:lnTo>
                  <a:lnTo>
                    <a:pt x="428625" y="2240928"/>
                  </a:lnTo>
                  <a:lnTo>
                    <a:pt x="428625" y="2297085"/>
                  </a:lnTo>
                  <a:lnTo>
                    <a:pt x="427303" y="2345668"/>
                  </a:lnTo>
                  <a:lnTo>
                    <a:pt x="421766" y="2372177"/>
                  </a:lnTo>
                  <a:lnTo>
                    <a:pt x="428107" y="2428809"/>
                  </a:lnTo>
                  <a:lnTo>
                    <a:pt x="428595" y="2484434"/>
                  </a:lnTo>
                  <a:lnTo>
                    <a:pt x="428624" y="2542728"/>
                  </a:lnTo>
                  <a:lnTo>
                    <a:pt x="428625" y="2583652"/>
                  </a:lnTo>
                  <a:lnTo>
                    <a:pt x="418374" y="2583655"/>
                  </a:lnTo>
                  <a:lnTo>
                    <a:pt x="407540" y="2575474"/>
                  </a:lnTo>
                  <a:lnTo>
                    <a:pt x="396508" y="2572853"/>
                  </a:lnTo>
                  <a:lnTo>
                    <a:pt x="388774" y="2572241"/>
                  </a:lnTo>
                  <a:lnTo>
                    <a:pt x="380927" y="2568440"/>
                  </a:lnTo>
                  <a:lnTo>
                    <a:pt x="373030" y="2563664"/>
                  </a:lnTo>
                  <a:lnTo>
                    <a:pt x="341064" y="2550674"/>
                  </a:lnTo>
                  <a:lnTo>
                    <a:pt x="325217" y="2540958"/>
                  </a:lnTo>
                  <a:lnTo>
                    <a:pt x="269986" y="2527977"/>
                  </a:lnTo>
                  <a:lnTo>
                    <a:pt x="214313" y="251221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SMARTInkShape-131">
              <a:extLst>
                <a:ext uri="{FF2B5EF4-FFF2-40B4-BE49-F238E27FC236}">
                  <a16:creationId xmlns:a16="http://schemas.microsoft.com/office/drawing/2014/main" id="{39AB5473-5FCC-4E67-AAB4-82D9FB2146C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263390" y="3071814"/>
              <a:ext cx="499361" cy="2369343"/>
            </a:xfrm>
            <a:custGeom>
              <a:avLst/>
              <a:gdLst/>
              <a:ahLst/>
              <a:cxnLst/>
              <a:rect l="0" t="0" r="0" b="0"/>
              <a:pathLst>
                <a:path w="499361" h="2369343">
                  <a:moveTo>
                    <a:pt x="356485" y="23811"/>
                  </a:moveTo>
                  <a:lnTo>
                    <a:pt x="356485" y="23811"/>
                  </a:lnTo>
                  <a:lnTo>
                    <a:pt x="350164" y="17490"/>
                  </a:lnTo>
                  <a:lnTo>
                    <a:pt x="343534" y="14387"/>
                  </a:lnTo>
                  <a:lnTo>
                    <a:pt x="310579" y="8442"/>
                  </a:lnTo>
                  <a:lnTo>
                    <a:pt x="301687" y="3751"/>
                  </a:lnTo>
                  <a:lnTo>
                    <a:pt x="287500" y="493"/>
                  </a:lnTo>
                  <a:lnTo>
                    <a:pt x="229136" y="11"/>
                  </a:lnTo>
                  <a:lnTo>
                    <a:pt x="171578" y="0"/>
                  </a:lnTo>
                  <a:lnTo>
                    <a:pt x="116151" y="10250"/>
                  </a:lnTo>
                  <a:lnTo>
                    <a:pt x="71490" y="15215"/>
                  </a:lnTo>
                  <a:lnTo>
                    <a:pt x="36128" y="26584"/>
                  </a:lnTo>
                  <a:lnTo>
                    <a:pt x="27573" y="31658"/>
                  </a:lnTo>
                  <a:lnTo>
                    <a:pt x="15319" y="35837"/>
                  </a:lnTo>
                  <a:lnTo>
                    <a:pt x="7300" y="41503"/>
                  </a:lnTo>
                  <a:lnTo>
                    <a:pt x="2854" y="48431"/>
                  </a:lnTo>
                  <a:lnTo>
                    <a:pt x="0" y="63658"/>
                  </a:lnTo>
                  <a:lnTo>
                    <a:pt x="3138" y="71507"/>
                  </a:lnTo>
                  <a:lnTo>
                    <a:pt x="5826" y="75452"/>
                  </a:lnTo>
                  <a:lnTo>
                    <a:pt x="20418" y="131279"/>
                  </a:lnTo>
                  <a:lnTo>
                    <a:pt x="25840" y="154872"/>
                  </a:lnTo>
                  <a:lnTo>
                    <a:pt x="51051" y="210348"/>
                  </a:lnTo>
                  <a:lnTo>
                    <a:pt x="61332" y="262982"/>
                  </a:lnTo>
                  <a:lnTo>
                    <a:pt x="70820" y="321605"/>
                  </a:lnTo>
                  <a:lnTo>
                    <a:pt x="79914" y="372647"/>
                  </a:lnTo>
                  <a:lnTo>
                    <a:pt x="82103" y="426974"/>
                  </a:lnTo>
                  <a:lnTo>
                    <a:pt x="88803" y="470174"/>
                  </a:lnTo>
                  <a:lnTo>
                    <a:pt x="88466" y="515000"/>
                  </a:lnTo>
                  <a:lnTo>
                    <a:pt x="84368" y="571516"/>
                  </a:lnTo>
                  <a:lnTo>
                    <a:pt x="82868" y="628876"/>
                  </a:lnTo>
                  <a:lnTo>
                    <a:pt x="82709" y="674048"/>
                  </a:lnTo>
                  <a:lnTo>
                    <a:pt x="82671" y="728201"/>
                  </a:lnTo>
                  <a:lnTo>
                    <a:pt x="79127" y="774318"/>
                  </a:lnTo>
                  <a:lnTo>
                    <a:pt x="73222" y="830030"/>
                  </a:lnTo>
                  <a:lnTo>
                    <a:pt x="71471" y="883580"/>
                  </a:lnTo>
                  <a:lnTo>
                    <a:pt x="70954" y="937811"/>
                  </a:lnTo>
                  <a:lnTo>
                    <a:pt x="70799" y="987393"/>
                  </a:lnTo>
                  <a:lnTo>
                    <a:pt x="70741" y="1045700"/>
                  </a:lnTo>
                  <a:lnTo>
                    <a:pt x="70736" y="1101289"/>
                  </a:lnTo>
                  <a:lnTo>
                    <a:pt x="70736" y="1147544"/>
                  </a:lnTo>
                  <a:lnTo>
                    <a:pt x="70735" y="1201084"/>
                  </a:lnTo>
                  <a:lnTo>
                    <a:pt x="70735" y="1246198"/>
                  </a:lnTo>
                  <a:lnTo>
                    <a:pt x="70735" y="1291022"/>
                  </a:lnTo>
                  <a:lnTo>
                    <a:pt x="70735" y="1337817"/>
                  </a:lnTo>
                  <a:lnTo>
                    <a:pt x="70735" y="1385196"/>
                  </a:lnTo>
                  <a:lnTo>
                    <a:pt x="70735" y="1432748"/>
                  </a:lnTo>
                  <a:lnTo>
                    <a:pt x="70735" y="1488041"/>
                  </a:lnTo>
                  <a:lnTo>
                    <a:pt x="67207" y="1545020"/>
                  </a:lnTo>
                  <a:lnTo>
                    <a:pt x="60484" y="1601205"/>
                  </a:lnTo>
                  <a:lnTo>
                    <a:pt x="59156" y="1655078"/>
                  </a:lnTo>
                  <a:lnTo>
                    <a:pt x="58893" y="1711777"/>
                  </a:lnTo>
                  <a:lnTo>
                    <a:pt x="58842" y="1761586"/>
                  </a:lnTo>
                  <a:lnTo>
                    <a:pt x="58832" y="1809642"/>
                  </a:lnTo>
                  <a:lnTo>
                    <a:pt x="58830" y="1857352"/>
                  </a:lnTo>
                  <a:lnTo>
                    <a:pt x="55301" y="1889558"/>
                  </a:lnTo>
                  <a:lnTo>
                    <a:pt x="48577" y="1930464"/>
                  </a:lnTo>
                  <a:lnTo>
                    <a:pt x="47068" y="1983822"/>
                  </a:lnTo>
                  <a:lnTo>
                    <a:pt x="46931" y="2042524"/>
                  </a:lnTo>
                  <a:lnTo>
                    <a:pt x="46923" y="2095650"/>
                  </a:lnTo>
                  <a:lnTo>
                    <a:pt x="46923" y="2152242"/>
                  </a:lnTo>
                  <a:lnTo>
                    <a:pt x="46923" y="2210233"/>
                  </a:lnTo>
                  <a:lnTo>
                    <a:pt x="46923" y="2254244"/>
                  </a:lnTo>
                  <a:lnTo>
                    <a:pt x="50450" y="2262184"/>
                  </a:lnTo>
                  <a:lnTo>
                    <a:pt x="55105" y="2270123"/>
                  </a:lnTo>
                  <a:lnTo>
                    <a:pt x="58093" y="2285999"/>
                  </a:lnTo>
                  <a:lnTo>
                    <a:pt x="58683" y="2295553"/>
                  </a:lnTo>
                  <a:lnTo>
                    <a:pt x="66983" y="2306945"/>
                  </a:lnTo>
                  <a:lnTo>
                    <a:pt x="69067" y="2314270"/>
                  </a:lnTo>
                  <a:lnTo>
                    <a:pt x="70946" y="2316752"/>
                  </a:lnTo>
                  <a:lnTo>
                    <a:pt x="78588" y="2321569"/>
                  </a:lnTo>
                  <a:lnTo>
                    <a:pt x="88428" y="2338095"/>
                  </a:lnTo>
                  <a:lnTo>
                    <a:pt x="95356" y="2342226"/>
                  </a:lnTo>
                  <a:lnTo>
                    <a:pt x="102844" y="2345384"/>
                  </a:lnTo>
                  <a:lnTo>
                    <a:pt x="114498" y="2353277"/>
                  </a:lnTo>
                  <a:lnTo>
                    <a:pt x="126329" y="2356204"/>
                  </a:lnTo>
                  <a:lnTo>
                    <a:pt x="183428" y="2358749"/>
                  </a:lnTo>
                  <a:lnTo>
                    <a:pt x="229622" y="2368238"/>
                  </a:lnTo>
                  <a:lnTo>
                    <a:pt x="285055" y="2369278"/>
                  </a:lnTo>
                  <a:lnTo>
                    <a:pt x="342097" y="2369336"/>
                  </a:lnTo>
                  <a:lnTo>
                    <a:pt x="395514" y="2369341"/>
                  </a:lnTo>
                  <a:lnTo>
                    <a:pt x="446804" y="2369342"/>
                  </a:lnTo>
                  <a:lnTo>
                    <a:pt x="499360" y="236934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SMARTInkShape-132">
              <a:extLst>
                <a:ext uri="{FF2B5EF4-FFF2-40B4-BE49-F238E27FC236}">
                  <a16:creationId xmlns:a16="http://schemas.microsoft.com/office/drawing/2014/main" id="{9D070F1C-B7F8-49DB-93BF-A0517B9E9E71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703219" y="4607719"/>
              <a:ext cx="309538" cy="583407"/>
            </a:xfrm>
            <a:custGeom>
              <a:avLst/>
              <a:gdLst/>
              <a:ahLst/>
              <a:cxnLst/>
              <a:rect l="0" t="0" r="0" b="0"/>
              <a:pathLst>
                <a:path w="309538" h="583407">
                  <a:moveTo>
                    <a:pt x="0" y="0"/>
                  </a:moveTo>
                  <a:lnTo>
                    <a:pt x="0" y="0"/>
                  </a:lnTo>
                  <a:lnTo>
                    <a:pt x="17737" y="0"/>
                  </a:lnTo>
                  <a:lnTo>
                    <a:pt x="24639" y="3527"/>
                  </a:lnTo>
                  <a:lnTo>
                    <a:pt x="32117" y="8182"/>
                  </a:lnTo>
                  <a:lnTo>
                    <a:pt x="45321" y="11416"/>
                  </a:lnTo>
                  <a:lnTo>
                    <a:pt x="104003" y="11900"/>
                  </a:lnTo>
                  <a:lnTo>
                    <a:pt x="115015" y="13226"/>
                  </a:lnTo>
                  <a:lnTo>
                    <a:pt x="151325" y="22157"/>
                  </a:lnTo>
                  <a:lnTo>
                    <a:pt x="190568" y="27122"/>
                  </a:lnTo>
                  <a:lnTo>
                    <a:pt x="214332" y="33171"/>
                  </a:lnTo>
                  <a:lnTo>
                    <a:pt x="228873" y="35910"/>
                  </a:lnTo>
                  <a:lnTo>
                    <a:pt x="265700" y="53411"/>
                  </a:lnTo>
                  <a:lnTo>
                    <a:pt x="283380" y="69245"/>
                  </a:lnTo>
                  <a:lnTo>
                    <a:pt x="284696" y="73991"/>
                  </a:lnTo>
                  <a:lnTo>
                    <a:pt x="285688" y="99368"/>
                  </a:lnTo>
                  <a:lnTo>
                    <a:pt x="282195" y="107223"/>
                  </a:lnTo>
                  <a:lnTo>
                    <a:pt x="279411" y="111169"/>
                  </a:lnTo>
                  <a:lnTo>
                    <a:pt x="272790" y="115554"/>
                  </a:lnTo>
                  <a:lnTo>
                    <a:pt x="245679" y="128105"/>
                  </a:lnTo>
                  <a:lnTo>
                    <a:pt x="229927" y="137911"/>
                  </a:lnTo>
                  <a:lnTo>
                    <a:pt x="170491" y="152932"/>
                  </a:lnTo>
                  <a:lnTo>
                    <a:pt x="111587" y="167652"/>
                  </a:lnTo>
                  <a:lnTo>
                    <a:pt x="95341" y="176040"/>
                  </a:lnTo>
                  <a:lnTo>
                    <a:pt x="85713" y="178089"/>
                  </a:lnTo>
                  <a:lnTo>
                    <a:pt x="84923" y="179580"/>
                  </a:lnTo>
                  <a:lnTo>
                    <a:pt x="83551" y="188801"/>
                  </a:lnTo>
                  <a:lnTo>
                    <a:pt x="89726" y="196317"/>
                  </a:lnTo>
                  <a:lnTo>
                    <a:pt x="96323" y="199700"/>
                  </a:lnTo>
                  <a:lnTo>
                    <a:pt x="117657" y="208192"/>
                  </a:lnTo>
                  <a:lnTo>
                    <a:pt x="174751" y="247416"/>
                  </a:lnTo>
                  <a:lnTo>
                    <a:pt x="230074" y="294684"/>
                  </a:lnTo>
                  <a:lnTo>
                    <a:pt x="265227" y="342044"/>
                  </a:lnTo>
                  <a:lnTo>
                    <a:pt x="272068" y="347092"/>
                  </a:lnTo>
                  <a:lnTo>
                    <a:pt x="279669" y="359756"/>
                  </a:lnTo>
                  <a:lnTo>
                    <a:pt x="301966" y="412900"/>
                  </a:lnTo>
                  <a:lnTo>
                    <a:pt x="308562" y="448929"/>
                  </a:lnTo>
                  <a:lnTo>
                    <a:pt x="309537" y="502763"/>
                  </a:lnTo>
                  <a:lnTo>
                    <a:pt x="308228" y="515815"/>
                  </a:lnTo>
                  <a:lnTo>
                    <a:pt x="294863" y="547448"/>
                  </a:lnTo>
                  <a:lnTo>
                    <a:pt x="281230" y="563515"/>
                  </a:lnTo>
                  <a:lnTo>
                    <a:pt x="273599" y="567951"/>
                  </a:lnTo>
                  <a:lnTo>
                    <a:pt x="269711" y="569134"/>
                  </a:lnTo>
                  <a:lnTo>
                    <a:pt x="267120" y="571245"/>
                  </a:lnTo>
                  <a:lnTo>
                    <a:pt x="262150" y="579215"/>
                  </a:lnTo>
                  <a:lnTo>
                    <a:pt x="256299" y="581543"/>
                  </a:lnTo>
                  <a:lnTo>
                    <a:pt x="198184" y="583397"/>
                  </a:lnTo>
                  <a:lnTo>
                    <a:pt x="178594" y="58340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SMARTInkShape-133">
              <a:extLst>
                <a:ext uri="{FF2B5EF4-FFF2-40B4-BE49-F238E27FC236}">
                  <a16:creationId xmlns:a16="http://schemas.microsoft.com/office/drawing/2014/main" id="{B36EA11F-6359-4897-B805-9C4724B1124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917531" y="3821906"/>
              <a:ext cx="11762" cy="404814"/>
            </a:xfrm>
            <a:custGeom>
              <a:avLst/>
              <a:gdLst/>
              <a:ahLst/>
              <a:cxnLst/>
              <a:rect l="0" t="0" r="0" b="0"/>
              <a:pathLst>
                <a:path w="11762" h="404814">
                  <a:moveTo>
                    <a:pt x="0" y="0"/>
                  </a:moveTo>
                  <a:lnTo>
                    <a:pt x="0" y="0"/>
                  </a:lnTo>
                  <a:lnTo>
                    <a:pt x="0" y="52132"/>
                  </a:lnTo>
                  <a:lnTo>
                    <a:pt x="3528" y="59770"/>
                  </a:lnTo>
                  <a:lnTo>
                    <a:pt x="6321" y="63660"/>
                  </a:lnTo>
                  <a:lnTo>
                    <a:pt x="10252" y="81774"/>
                  </a:lnTo>
                  <a:lnTo>
                    <a:pt x="11761" y="120890"/>
                  </a:lnTo>
                  <a:lnTo>
                    <a:pt x="730" y="178820"/>
                  </a:lnTo>
                  <a:lnTo>
                    <a:pt x="29" y="231300"/>
                  </a:lnTo>
                  <a:lnTo>
                    <a:pt x="2" y="287411"/>
                  </a:lnTo>
                  <a:lnTo>
                    <a:pt x="0" y="345037"/>
                  </a:lnTo>
                  <a:lnTo>
                    <a:pt x="0" y="4048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SMARTInkShape-134">
              <a:extLst>
                <a:ext uri="{FF2B5EF4-FFF2-40B4-BE49-F238E27FC236}">
                  <a16:creationId xmlns:a16="http://schemas.microsoft.com/office/drawing/2014/main" id="{40D1C6FE-8045-40B2-8537-37C0E0BFF41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846094" y="3202781"/>
              <a:ext cx="35720" cy="273845"/>
            </a:xfrm>
            <a:custGeom>
              <a:avLst/>
              <a:gdLst/>
              <a:ahLst/>
              <a:cxnLst/>
              <a:rect l="0" t="0" r="0" b="0"/>
              <a:pathLst>
                <a:path w="35720" h="273845">
                  <a:moveTo>
                    <a:pt x="0" y="0"/>
                  </a:moveTo>
                  <a:lnTo>
                    <a:pt x="0" y="0"/>
                  </a:lnTo>
                  <a:lnTo>
                    <a:pt x="11760" y="0"/>
                  </a:lnTo>
                  <a:lnTo>
                    <a:pt x="11906" y="58882"/>
                  </a:lnTo>
                  <a:lnTo>
                    <a:pt x="11906" y="115780"/>
                  </a:lnTo>
                  <a:lnTo>
                    <a:pt x="11906" y="174719"/>
                  </a:lnTo>
                  <a:lnTo>
                    <a:pt x="11906" y="204558"/>
                  </a:lnTo>
                  <a:lnTo>
                    <a:pt x="14552" y="209133"/>
                  </a:lnTo>
                  <a:lnTo>
                    <a:pt x="28271" y="221891"/>
                  </a:lnTo>
                  <a:lnTo>
                    <a:pt x="32409" y="230028"/>
                  </a:lnTo>
                  <a:lnTo>
                    <a:pt x="35719" y="27384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0" name="SMARTInkShape-Group70">
            <a:extLst>
              <a:ext uri="{FF2B5EF4-FFF2-40B4-BE49-F238E27FC236}">
                <a16:creationId xmlns:a16="http://schemas.microsoft.com/office/drawing/2014/main" id="{193ECF7B-5120-4C0B-A6DB-A5A6FC29591F}"/>
              </a:ext>
            </a:extLst>
          </p:cNvPr>
          <p:cNvGrpSpPr/>
          <p:nvPr/>
        </p:nvGrpSpPr>
        <p:grpSpPr>
          <a:xfrm>
            <a:off x="7584281" y="3571875"/>
            <a:ext cx="619126" cy="940595"/>
            <a:chOff x="7584281" y="3571875"/>
            <a:chExt cx="619126" cy="940595"/>
          </a:xfrm>
        </p:grpSpPr>
        <p:sp>
          <p:nvSpPr>
            <p:cNvPr id="35" name="SMARTInkShape-135">
              <a:extLst>
                <a:ext uri="{FF2B5EF4-FFF2-40B4-BE49-F238E27FC236}">
                  <a16:creationId xmlns:a16="http://schemas.microsoft.com/office/drawing/2014/main" id="{4E1793F7-70FD-4613-B5DA-15573E5BB38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965281" y="3571875"/>
              <a:ext cx="238126" cy="23814"/>
            </a:xfrm>
            <a:custGeom>
              <a:avLst/>
              <a:gdLst/>
              <a:ahLst/>
              <a:cxnLst/>
              <a:rect l="0" t="0" r="0" b="0"/>
              <a:pathLst>
                <a:path w="238126" h="23814">
                  <a:moveTo>
                    <a:pt x="0" y="23813"/>
                  </a:moveTo>
                  <a:lnTo>
                    <a:pt x="0" y="23813"/>
                  </a:lnTo>
                  <a:lnTo>
                    <a:pt x="41392" y="23813"/>
                  </a:lnTo>
                  <a:lnTo>
                    <a:pt x="48382" y="20284"/>
                  </a:lnTo>
                  <a:lnTo>
                    <a:pt x="55899" y="15630"/>
                  </a:lnTo>
                  <a:lnTo>
                    <a:pt x="68891" y="13010"/>
                  </a:lnTo>
                  <a:lnTo>
                    <a:pt x="126896" y="10612"/>
                  </a:lnTo>
                  <a:lnTo>
                    <a:pt x="156907" y="1659"/>
                  </a:lnTo>
                  <a:lnTo>
                    <a:pt x="211614" y="146"/>
                  </a:lnTo>
                  <a:lnTo>
                    <a:pt x="238125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SMARTInkShape-136">
              <a:extLst>
                <a:ext uri="{FF2B5EF4-FFF2-40B4-BE49-F238E27FC236}">
                  <a16:creationId xmlns:a16="http://schemas.microsoft.com/office/drawing/2014/main" id="{0D7D4065-458E-479C-B382-C28BD5AFEF6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703344" y="4512469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SMARTInkShape-137">
              <a:extLst>
                <a:ext uri="{FF2B5EF4-FFF2-40B4-BE49-F238E27FC236}">
                  <a16:creationId xmlns:a16="http://schemas.microsoft.com/office/drawing/2014/main" id="{BE67A0DE-80DC-4BE1-86A8-338E7275F6C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072438" y="3619500"/>
              <a:ext cx="35719" cy="369095"/>
            </a:xfrm>
            <a:custGeom>
              <a:avLst/>
              <a:gdLst/>
              <a:ahLst/>
              <a:cxnLst/>
              <a:rect l="0" t="0" r="0" b="0"/>
              <a:pathLst>
                <a:path w="35719" h="369095">
                  <a:moveTo>
                    <a:pt x="35718" y="0"/>
                  </a:moveTo>
                  <a:lnTo>
                    <a:pt x="35718" y="0"/>
                  </a:lnTo>
                  <a:lnTo>
                    <a:pt x="35718" y="51753"/>
                  </a:lnTo>
                  <a:lnTo>
                    <a:pt x="24548" y="107472"/>
                  </a:lnTo>
                  <a:lnTo>
                    <a:pt x="22816" y="121849"/>
                  </a:lnTo>
                  <a:lnTo>
                    <a:pt x="14453" y="145385"/>
                  </a:lnTo>
                  <a:lnTo>
                    <a:pt x="8602" y="190720"/>
                  </a:lnTo>
                  <a:lnTo>
                    <a:pt x="2549" y="214378"/>
                  </a:lnTo>
                  <a:lnTo>
                    <a:pt x="148" y="269879"/>
                  </a:lnTo>
                  <a:lnTo>
                    <a:pt x="3" y="328191"/>
                  </a:lnTo>
                  <a:lnTo>
                    <a:pt x="0" y="36909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SMARTInkShape-138">
              <a:extLst>
                <a:ext uri="{FF2B5EF4-FFF2-40B4-BE49-F238E27FC236}">
                  <a16:creationId xmlns:a16="http://schemas.microsoft.com/office/drawing/2014/main" id="{9B11BF78-C820-4F7A-B221-4C8ED564C9E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584281" y="3786235"/>
              <a:ext cx="369078" cy="321422"/>
            </a:xfrm>
            <a:custGeom>
              <a:avLst/>
              <a:gdLst/>
              <a:ahLst/>
              <a:cxnLst/>
              <a:rect l="0" t="0" r="0" b="0"/>
              <a:pathLst>
                <a:path w="369078" h="321422">
                  <a:moveTo>
                    <a:pt x="0" y="130921"/>
                  </a:moveTo>
                  <a:lnTo>
                    <a:pt x="0" y="130921"/>
                  </a:lnTo>
                  <a:lnTo>
                    <a:pt x="0" y="113185"/>
                  </a:lnTo>
                  <a:lnTo>
                    <a:pt x="1323" y="111159"/>
                  </a:lnTo>
                  <a:lnTo>
                    <a:pt x="3528" y="109809"/>
                  </a:lnTo>
                  <a:lnTo>
                    <a:pt x="10252" y="107642"/>
                  </a:lnTo>
                  <a:lnTo>
                    <a:pt x="17737" y="100946"/>
                  </a:lnTo>
                  <a:lnTo>
                    <a:pt x="21113" y="94227"/>
                  </a:lnTo>
                  <a:lnTo>
                    <a:pt x="22013" y="90583"/>
                  </a:lnTo>
                  <a:lnTo>
                    <a:pt x="29600" y="79135"/>
                  </a:lnTo>
                  <a:lnTo>
                    <a:pt x="36527" y="74832"/>
                  </a:lnTo>
                  <a:lnTo>
                    <a:pt x="44015" y="71597"/>
                  </a:lnTo>
                  <a:lnTo>
                    <a:pt x="98049" y="35606"/>
                  </a:lnTo>
                  <a:lnTo>
                    <a:pt x="116364" y="27273"/>
                  </a:lnTo>
                  <a:lnTo>
                    <a:pt x="175305" y="9158"/>
                  </a:lnTo>
                  <a:lnTo>
                    <a:pt x="185070" y="4044"/>
                  </a:lnTo>
                  <a:lnTo>
                    <a:pt x="199328" y="1165"/>
                  </a:lnTo>
                  <a:lnTo>
                    <a:pt x="251838" y="0"/>
                  </a:lnTo>
                  <a:lnTo>
                    <a:pt x="260977" y="3502"/>
                  </a:lnTo>
                  <a:lnTo>
                    <a:pt x="265266" y="6287"/>
                  </a:lnTo>
                  <a:lnTo>
                    <a:pt x="295090" y="14653"/>
                  </a:lnTo>
                  <a:lnTo>
                    <a:pt x="337299" y="51595"/>
                  </a:lnTo>
                  <a:lnTo>
                    <a:pt x="341734" y="59505"/>
                  </a:lnTo>
                  <a:lnTo>
                    <a:pt x="345028" y="67431"/>
                  </a:lnTo>
                  <a:lnTo>
                    <a:pt x="364128" y="92558"/>
                  </a:lnTo>
                  <a:lnTo>
                    <a:pt x="368658" y="125849"/>
                  </a:lnTo>
                  <a:lnTo>
                    <a:pt x="369077" y="168911"/>
                  </a:lnTo>
                  <a:lnTo>
                    <a:pt x="365559" y="177791"/>
                  </a:lnTo>
                  <a:lnTo>
                    <a:pt x="348499" y="202292"/>
                  </a:lnTo>
                  <a:lnTo>
                    <a:pt x="345388" y="210267"/>
                  </a:lnTo>
                  <a:lnTo>
                    <a:pt x="305549" y="253953"/>
                  </a:lnTo>
                  <a:lnTo>
                    <a:pt x="267007" y="280411"/>
                  </a:lnTo>
                  <a:lnTo>
                    <a:pt x="211539" y="300309"/>
                  </a:lnTo>
                  <a:lnTo>
                    <a:pt x="193206" y="306788"/>
                  </a:lnTo>
                  <a:lnTo>
                    <a:pt x="158856" y="310732"/>
                  </a:lnTo>
                  <a:lnTo>
                    <a:pt x="142896" y="318918"/>
                  </a:lnTo>
                  <a:lnTo>
                    <a:pt x="107157" y="32142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SMARTInkShape-139">
              <a:extLst>
                <a:ext uri="{FF2B5EF4-FFF2-40B4-BE49-F238E27FC236}">
                  <a16:creationId xmlns:a16="http://schemas.microsoft.com/office/drawing/2014/main" id="{A523A168-A3A1-460B-9F88-676178253738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703344" y="3964781"/>
              <a:ext cx="11907" cy="535783"/>
            </a:xfrm>
            <a:custGeom>
              <a:avLst/>
              <a:gdLst/>
              <a:ahLst/>
              <a:cxnLst/>
              <a:rect l="0" t="0" r="0" b="0"/>
              <a:pathLst>
                <a:path w="11907" h="535783">
                  <a:moveTo>
                    <a:pt x="11906" y="0"/>
                  </a:moveTo>
                  <a:lnTo>
                    <a:pt x="11906" y="0"/>
                  </a:lnTo>
                  <a:lnTo>
                    <a:pt x="11906" y="57486"/>
                  </a:lnTo>
                  <a:lnTo>
                    <a:pt x="490" y="110478"/>
                  </a:lnTo>
                  <a:lnTo>
                    <a:pt x="10832" y="168682"/>
                  </a:lnTo>
                  <a:lnTo>
                    <a:pt x="11764" y="226482"/>
                  </a:lnTo>
                  <a:lnTo>
                    <a:pt x="11887" y="276361"/>
                  </a:lnTo>
                  <a:lnTo>
                    <a:pt x="10580" y="325524"/>
                  </a:lnTo>
                  <a:lnTo>
                    <a:pt x="1103" y="383757"/>
                  </a:lnTo>
                  <a:lnTo>
                    <a:pt x="64" y="440461"/>
                  </a:lnTo>
                  <a:lnTo>
                    <a:pt x="6" y="495206"/>
                  </a:lnTo>
                  <a:lnTo>
                    <a:pt x="0" y="53578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SMARTInkShape-Group71">
            <a:extLst>
              <a:ext uri="{FF2B5EF4-FFF2-40B4-BE49-F238E27FC236}">
                <a16:creationId xmlns:a16="http://schemas.microsoft.com/office/drawing/2014/main" id="{112615A0-2B30-4232-BBE2-B77DC7644941}"/>
              </a:ext>
            </a:extLst>
          </p:cNvPr>
          <p:cNvGrpSpPr/>
          <p:nvPr/>
        </p:nvGrpSpPr>
        <p:grpSpPr>
          <a:xfrm>
            <a:off x="8262938" y="3440916"/>
            <a:ext cx="940594" cy="1078373"/>
            <a:chOff x="8262938" y="3440916"/>
            <a:chExt cx="940594" cy="1078373"/>
          </a:xfrm>
        </p:grpSpPr>
        <p:sp>
          <p:nvSpPr>
            <p:cNvPr id="41" name="SMARTInkShape-140">
              <a:extLst>
                <a:ext uri="{FF2B5EF4-FFF2-40B4-BE49-F238E27FC236}">
                  <a16:creationId xmlns:a16="http://schemas.microsoft.com/office/drawing/2014/main" id="{EA7D1F64-021C-47FE-9401-16922A2DC10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262938" y="4083844"/>
              <a:ext cx="404813" cy="47626"/>
            </a:xfrm>
            <a:custGeom>
              <a:avLst/>
              <a:gdLst/>
              <a:ahLst/>
              <a:cxnLst/>
              <a:rect l="0" t="0" r="0" b="0"/>
              <a:pathLst>
                <a:path w="404813" h="47626">
                  <a:moveTo>
                    <a:pt x="0" y="47625"/>
                  </a:moveTo>
                  <a:lnTo>
                    <a:pt x="0" y="47625"/>
                  </a:lnTo>
                  <a:lnTo>
                    <a:pt x="10251" y="47625"/>
                  </a:lnTo>
                  <a:lnTo>
                    <a:pt x="10802" y="46302"/>
                  </a:lnTo>
                  <a:lnTo>
                    <a:pt x="11415" y="41304"/>
                  </a:lnTo>
                  <a:lnTo>
                    <a:pt x="12902" y="39442"/>
                  </a:lnTo>
                  <a:lnTo>
                    <a:pt x="22114" y="36209"/>
                  </a:lnTo>
                  <a:lnTo>
                    <a:pt x="29629" y="35864"/>
                  </a:lnTo>
                  <a:lnTo>
                    <a:pt x="36540" y="32255"/>
                  </a:lnTo>
                  <a:lnTo>
                    <a:pt x="44022" y="27565"/>
                  </a:lnTo>
                  <a:lnTo>
                    <a:pt x="56993" y="24924"/>
                  </a:lnTo>
                  <a:lnTo>
                    <a:pt x="91510" y="22587"/>
                  </a:lnTo>
                  <a:lnTo>
                    <a:pt x="127553" y="13574"/>
                  </a:lnTo>
                  <a:lnTo>
                    <a:pt x="180994" y="5732"/>
                  </a:lnTo>
                  <a:lnTo>
                    <a:pt x="233670" y="503"/>
                  </a:lnTo>
                  <a:lnTo>
                    <a:pt x="289690" y="29"/>
                  </a:lnTo>
                  <a:lnTo>
                    <a:pt x="346896" y="1"/>
                  </a:lnTo>
                  <a:lnTo>
                    <a:pt x="404812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SMARTInkShape-141">
              <a:extLst>
                <a:ext uri="{FF2B5EF4-FFF2-40B4-BE49-F238E27FC236}">
                  <a16:creationId xmlns:a16="http://schemas.microsoft.com/office/drawing/2014/main" id="{505C3CF8-1942-49F7-B8AF-B25187A5D9D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834438" y="3440916"/>
              <a:ext cx="369094" cy="1078373"/>
            </a:xfrm>
            <a:custGeom>
              <a:avLst/>
              <a:gdLst/>
              <a:ahLst/>
              <a:cxnLst/>
              <a:rect l="0" t="0" r="0" b="0"/>
              <a:pathLst>
                <a:path w="369094" h="1078373">
                  <a:moveTo>
                    <a:pt x="369093" y="35709"/>
                  </a:moveTo>
                  <a:lnTo>
                    <a:pt x="369093" y="35709"/>
                  </a:lnTo>
                  <a:lnTo>
                    <a:pt x="362773" y="35709"/>
                  </a:lnTo>
                  <a:lnTo>
                    <a:pt x="356142" y="32181"/>
                  </a:lnTo>
                  <a:lnTo>
                    <a:pt x="347426" y="25458"/>
                  </a:lnTo>
                  <a:lnTo>
                    <a:pt x="296645" y="22488"/>
                  </a:lnTo>
                  <a:lnTo>
                    <a:pt x="279130" y="15623"/>
                  </a:lnTo>
                  <a:lnTo>
                    <a:pt x="226063" y="2691"/>
                  </a:lnTo>
                  <a:lnTo>
                    <a:pt x="170646" y="148"/>
                  </a:lnTo>
                  <a:lnTo>
                    <a:pt x="115092" y="0"/>
                  </a:lnTo>
                  <a:lnTo>
                    <a:pt x="92604" y="1316"/>
                  </a:lnTo>
                  <a:lnTo>
                    <a:pt x="65287" y="12116"/>
                  </a:lnTo>
                  <a:lnTo>
                    <a:pt x="63369" y="14689"/>
                  </a:lnTo>
                  <a:lnTo>
                    <a:pt x="59914" y="21075"/>
                  </a:lnTo>
                  <a:lnTo>
                    <a:pt x="49504" y="33520"/>
                  </a:lnTo>
                  <a:lnTo>
                    <a:pt x="47790" y="62340"/>
                  </a:lnTo>
                  <a:lnTo>
                    <a:pt x="58802" y="119317"/>
                  </a:lnTo>
                  <a:lnTo>
                    <a:pt x="59488" y="174631"/>
                  </a:lnTo>
                  <a:lnTo>
                    <a:pt x="59527" y="228562"/>
                  </a:lnTo>
                  <a:lnTo>
                    <a:pt x="59530" y="286050"/>
                  </a:lnTo>
                  <a:lnTo>
                    <a:pt x="59531" y="345312"/>
                  </a:lnTo>
                  <a:lnTo>
                    <a:pt x="59531" y="404808"/>
                  </a:lnTo>
                  <a:lnTo>
                    <a:pt x="51348" y="460611"/>
                  </a:lnTo>
                  <a:lnTo>
                    <a:pt x="48361" y="514751"/>
                  </a:lnTo>
                  <a:lnTo>
                    <a:pt x="47770" y="569690"/>
                  </a:lnTo>
                  <a:lnTo>
                    <a:pt x="39471" y="620083"/>
                  </a:lnTo>
                  <a:lnTo>
                    <a:pt x="36460" y="676094"/>
                  </a:lnTo>
                  <a:lnTo>
                    <a:pt x="35865" y="725767"/>
                  </a:lnTo>
                  <a:lnTo>
                    <a:pt x="27564" y="773797"/>
                  </a:lnTo>
                  <a:lnTo>
                    <a:pt x="24307" y="827094"/>
                  </a:lnTo>
                  <a:lnTo>
                    <a:pt x="20349" y="881786"/>
                  </a:lnTo>
                  <a:lnTo>
                    <a:pt x="12648" y="939603"/>
                  </a:lnTo>
                  <a:lnTo>
                    <a:pt x="10680" y="980142"/>
                  </a:lnTo>
                  <a:lnTo>
                    <a:pt x="494" y="1027195"/>
                  </a:lnTo>
                  <a:lnTo>
                    <a:pt x="0" y="1077812"/>
                  </a:lnTo>
                  <a:lnTo>
                    <a:pt x="1323" y="1078372"/>
                  </a:lnTo>
                  <a:lnTo>
                    <a:pt x="12126" y="1072326"/>
                  </a:lnTo>
                  <a:lnTo>
                    <a:pt x="46115" y="1070236"/>
                  </a:lnTo>
                  <a:lnTo>
                    <a:pt x="73900" y="1061302"/>
                  </a:lnTo>
                  <a:lnTo>
                    <a:pt x="130216" y="1059666"/>
                  </a:lnTo>
                  <a:lnTo>
                    <a:pt x="134435" y="1059659"/>
                  </a:lnTo>
                  <a:lnTo>
                    <a:pt x="190276" y="1047958"/>
                  </a:lnTo>
                  <a:lnTo>
                    <a:pt x="247165" y="1047741"/>
                  </a:lnTo>
                  <a:lnTo>
                    <a:pt x="261937" y="104774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SMARTInkShape-142">
              <a:extLst>
                <a:ext uri="{FF2B5EF4-FFF2-40B4-BE49-F238E27FC236}">
                  <a16:creationId xmlns:a16="http://schemas.microsoft.com/office/drawing/2014/main" id="{4B1BA81F-C2BE-4837-9D59-3A41A83E76E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322469" y="3845719"/>
              <a:ext cx="321470" cy="11907"/>
            </a:xfrm>
            <a:custGeom>
              <a:avLst/>
              <a:gdLst/>
              <a:ahLst/>
              <a:cxnLst/>
              <a:rect l="0" t="0" r="0" b="0"/>
              <a:pathLst>
                <a:path w="321470" h="11907">
                  <a:moveTo>
                    <a:pt x="0" y="0"/>
                  </a:moveTo>
                  <a:lnTo>
                    <a:pt x="0" y="0"/>
                  </a:lnTo>
                  <a:lnTo>
                    <a:pt x="57933" y="0"/>
                  </a:lnTo>
                  <a:lnTo>
                    <a:pt x="111264" y="0"/>
                  </a:lnTo>
                  <a:lnTo>
                    <a:pt x="146430" y="3528"/>
                  </a:lnTo>
                  <a:lnTo>
                    <a:pt x="201673" y="11170"/>
                  </a:lnTo>
                  <a:lnTo>
                    <a:pt x="257925" y="11863"/>
                  </a:lnTo>
                  <a:lnTo>
                    <a:pt x="321469" y="1190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9" name="SMARTInkShape-Group72">
            <a:extLst>
              <a:ext uri="{FF2B5EF4-FFF2-40B4-BE49-F238E27FC236}">
                <a16:creationId xmlns:a16="http://schemas.microsoft.com/office/drawing/2014/main" id="{09B13164-EB1F-43BA-9CE0-8284CC200EDD}"/>
              </a:ext>
            </a:extLst>
          </p:cNvPr>
          <p:cNvGrpSpPr/>
          <p:nvPr/>
        </p:nvGrpSpPr>
        <p:grpSpPr>
          <a:xfrm>
            <a:off x="9203531" y="3417094"/>
            <a:ext cx="1595386" cy="1078313"/>
            <a:chOff x="9203531" y="3417094"/>
            <a:chExt cx="1595386" cy="1078313"/>
          </a:xfrm>
        </p:grpSpPr>
        <p:sp>
          <p:nvSpPr>
            <p:cNvPr id="45" name="SMARTInkShape-143">
              <a:extLst>
                <a:ext uri="{FF2B5EF4-FFF2-40B4-BE49-F238E27FC236}">
                  <a16:creationId xmlns:a16="http://schemas.microsoft.com/office/drawing/2014/main" id="{5386EF36-E239-45CD-9499-E3A9D4DE12D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989489" y="3679031"/>
              <a:ext cx="498056" cy="452289"/>
            </a:xfrm>
            <a:custGeom>
              <a:avLst/>
              <a:gdLst/>
              <a:ahLst/>
              <a:cxnLst/>
              <a:rect l="0" t="0" r="0" b="0"/>
              <a:pathLst>
                <a:path w="498056" h="452289">
                  <a:moveTo>
                    <a:pt x="11761" y="11907"/>
                  </a:moveTo>
                  <a:lnTo>
                    <a:pt x="11761" y="11907"/>
                  </a:lnTo>
                  <a:lnTo>
                    <a:pt x="345" y="11907"/>
                  </a:lnTo>
                  <a:lnTo>
                    <a:pt x="0" y="5586"/>
                  </a:lnTo>
                  <a:lnTo>
                    <a:pt x="1275" y="3724"/>
                  </a:lnTo>
                  <a:lnTo>
                    <a:pt x="3448" y="2483"/>
                  </a:lnTo>
                  <a:lnTo>
                    <a:pt x="11989" y="327"/>
                  </a:lnTo>
                  <a:lnTo>
                    <a:pt x="67649" y="1"/>
                  </a:lnTo>
                  <a:lnTo>
                    <a:pt x="127022" y="0"/>
                  </a:lnTo>
                  <a:lnTo>
                    <a:pt x="180814" y="0"/>
                  </a:lnTo>
                  <a:lnTo>
                    <a:pt x="233522" y="0"/>
                  </a:lnTo>
                  <a:lnTo>
                    <a:pt x="288863" y="0"/>
                  </a:lnTo>
                  <a:lnTo>
                    <a:pt x="297196" y="3528"/>
                  </a:lnTo>
                  <a:lnTo>
                    <a:pt x="305308" y="8183"/>
                  </a:lnTo>
                  <a:lnTo>
                    <a:pt x="318954" y="11416"/>
                  </a:lnTo>
                  <a:lnTo>
                    <a:pt x="319744" y="12903"/>
                  </a:lnTo>
                  <a:lnTo>
                    <a:pt x="321116" y="22115"/>
                  </a:lnTo>
                  <a:lnTo>
                    <a:pt x="319862" y="22681"/>
                  </a:lnTo>
                  <a:lnTo>
                    <a:pt x="314941" y="23310"/>
                  </a:lnTo>
                  <a:lnTo>
                    <a:pt x="308345" y="27117"/>
                  </a:lnTo>
                  <a:lnTo>
                    <a:pt x="301004" y="31896"/>
                  </a:lnTo>
                  <a:lnTo>
                    <a:pt x="289432" y="35909"/>
                  </a:lnTo>
                  <a:lnTo>
                    <a:pt x="277625" y="43566"/>
                  </a:lnTo>
                  <a:lnTo>
                    <a:pt x="265749" y="47745"/>
                  </a:lnTo>
                  <a:lnTo>
                    <a:pt x="252528" y="55451"/>
                  </a:lnTo>
                  <a:lnTo>
                    <a:pt x="233765" y="59645"/>
                  </a:lnTo>
                  <a:lnTo>
                    <a:pt x="214902" y="72244"/>
                  </a:lnTo>
                  <a:lnTo>
                    <a:pt x="204759" y="81151"/>
                  </a:lnTo>
                  <a:lnTo>
                    <a:pt x="203371" y="85897"/>
                  </a:lnTo>
                  <a:lnTo>
                    <a:pt x="202326" y="101024"/>
                  </a:lnTo>
                  <a:lnTo>
                    <a:pt x="205817" y="107958"/>
                  </a:lnTo>
                  <a:lnTo>
                    <a:pt x="230250" y="134985"/>
                  </a:lnTo>
                  <a:lnTo>
                    <a:pt x="238073" y="139368"/>
                  </a:lnTo>
                  <a:lnTo>
                    <a:pt x="280648" y="155519"/>
                  </a:lnTo>
                  <a:lnTo>
                    <a:pt x="338794" y="194743"/>
                  </a:lnTo>
                  <a:lnTo>
                    <a:pt x="394327" y="221926"/>
                  </a:lnTo>
                  <a:lnTo>
                    <a:pt x="432134" y="247357"/>
                  </a:lnTo>
                  <a:lnTo>
                    <a:pt x="482687" y="305497"/>
                  </a:lnTo>
                  <a:lnTo>
                    <a:pt x="490488" y="321450"/>
                  </a:lnTo>
                  <a:lnTo>
                    <a:pt x="493631" y="325425"/>
                  </a:lnTo>
                  <a:lnTo>
                    <a:pt x="497124" y="336898"/>
                  </a:lnTo>
                  <a:lnTo>
                    <a:pt x="498055" y="343661"/>
                  </a:lnTo>
                  <a:lnTo>
                    <a:pt x="497352" y="348170"/>
                  </a:lnTo>
                  <a:lnTo>
                    <a:pt x="495562" y="351176"/>
                  </a:lnTo>
                  <a:lnTo>
                    <a:pt x="493045" y="353180"/>
                  </a:lnTo>
                  <a:lnTo>
                    <a:pt x="490248" y="358934"/>
                  </a:lnTo>
                  <a:lnTo>
                    <a:pt x="477891" y="389002"/>
                  </a:lnTo>
                  <a:lnTo>
                    <a:pt x="459689" y="409135"/>
                  </a:lnTo>
                  <a:lnTo>
                    <a:pt x="436065" y="423403"/>
                  </a:lnTo>
                  <a:lnTo>
                    <a:pt x="421614" y="428401"/>
                  </a:lnTo>
                  <a:lnTo>
                    <a:pt x="407631" y="436349"/>
                  </a:lnTo>
                  <a:lnTo>
                    <a:pt x="374048" y="441487"/>
                  </a:lnTo>
                  <a:lnTo>
                    <a:pt x="357265" y="449883"/>
                  </a:lnTo>
                  <a:lnTo>
                    <a:pt x="319023" y="452288"/>
                  </a:lnTo>
                  <a:lnTo>
                    <a:pt x="261792" y="44053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SMARTInkShape-144">
              <a:extLst>
                <a:ext uri="{FF2B5EF4-FFF2-40B4-BE49-F238E27FC236}">
                  <a16:creationId xmlns:a16="http://schemas.microsoft.com/office/drawing/2014/main" id="{CFA12F1F-171B-401E-8838-BE03ED6A446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370344" y="3417094"/>
              <a:ext cx="428573" cy="1078313"/>
            </a:xfrm>
            <a:custGeom>
              <a:avLst/>
              <a:gdLst/>
              <a:ahLst/>
              <a:cxnLst/>
              <a:rect l="0" t="0" r="0" b="0"/>
              <a:pathLst>
                <a:path w="428573" h="1078313">
                  <a:moveTo>
                    <a:pt x="0" y="0"/>
                  </a:moveTo>
                  <a:lnTo>
                    <a:pt x="0" y="0"/>
                  </a:lnTo>
                  <a:lnTo>
                    <a:pt x="16572" y="0"/>
                  </a:lnTo>
                  <a:lnTo>
                    <a:pt x="60294" y="11579"/>
                  </a:lnTo>
                  <a:lnTo>
                    <a:pt x="111193" y="11887"/>
                  </a:lnTo>
                  <a:lnTo>
                    <a:pt x="169524" y="11904"/>
                  </a:lnTo>
                  <a:lnTo>
                    <a:pt x="226592" y="11906"/>
                  </a:lnTo>
                  <a:lnTo>
                    <a:pt x="279478" y="11906"/>
                  </a:lnTo>
                  <a:lnTo>
                    <a:pt x="330589" y="11906"/>
                  </a:lnTo>
                  <a:lnTo>
                    <a:pt x="388584" y="11906"/>
                  </a:lnTo>
                  <a:lnTo>
                    <a:pt x="402451" y="11906"/>
                  </a:lnTo>
                  <a:lnTo>
                    <a:pt x="407206" y="13229"/>
                  </a:lnTo>
                  <a:lnTo>
                    <a:pt x="410377" y="15434"/>
                  </a:lnTo>
                  <a:lnTo>
                    <a:pt x="424065" y="32214"/>
                  </a:lnTo>
                  <a:lnTo>
                    <a:pt x="427274" y="43794"/>
                  </a:lnTo>
                  <a:lnTo>
                    <a:pt x="428572" y="81732"/>
                  </a:lnTo>
                  <a:lnTo>
                    <a:pt x="416497" y="135075"/>
                  </a:lnTo>
                  <a:lnTo>
                    <a:pt x="407512" y="170242"/>
                  </a:lnTo>
                  <a:lnTo>
                    <a:pt x="395662" y="226687"/>
                  </a:lnTo>
                  <a:lnTo>
                    <a:pt x="376871" y="285811"/>
                  </a:lnTo>
                  <a:lnTo>
                    <a:pt x="369307" y="341569"/>
                  </a:lnTo>
                  <a:lnTo>
                    <a:pt x="356445" y="395700"/>
                  </a:lnTo>
                  <a:lnTo>
                    <a:pt x="347487" y="450637"/>
                  </a:lnTo>
                  <a:lnTo>
                    <a:pt x="344394" y="509212"/>
                  </a:lnTo>
                  <a:lnTo>
                    <a:pt x="335944" y="568212"/>
                  </a:lnTo>
                  <a:lnTo>
                    <a:pt x="333882" y="624796"/>
                  </a:lnTo>
                  <a:lnTo>
                    <a:pt x="333475" y="677424"/>
                  </a:lnTo>
                  <a:lnTo>
                    <a:pt x="333395" y="729565"/>
                  </a:lnTo>
                  <a:lnTo>
                    <a:pt x="333378" y="784109"/>
                  </a:lnTo>
                  <a:lnTo>
                    <a:pt x="336903" y="835696"/>
                  </a:lnTo>
                  <a:lnTo>
                    <a:pt x="344177" y="891943"/>
                  </a:lnTo>
                  <a:lnTo>
                    <a:pt x="346278" y="919270"/>
                  </a:lnTo>
                  <a:lnTo>
                    <a:pt x="356432" y="976225"/>
                  </a:lnTo>
                  <a:lnTo>
                    <a:pt x="358410" y="1007806"/>
                  </a:lnTo>
                  <a:lnTo>
                    <a:pt x="367982" y="1042539"/>
                  </a:lnTo>
                  <a:lnTo>
                    <a:pt x="369092" y="1078312"/>
                  </a:lnTo>
                  <a:lnTo>
                    <a:pt x="369094" y="1071903"/>
                  </a:lnTo>
                  <a:lnTo>
                    <a:pt x="362773" y="1071663"/>
                  </a:lnTo>
                  <a:lnTo>
                    <a:pt x="360911" y="1070307"/>
                  </a:lnTo>
                  <a:lnTo>
                    <a:pt x="358841" y="1065272"/>
                  </a:lnTo>
                  <a:lnTo>
                    <a:pt x="356967" y="1063400"/>
                  </a:lnTo>
                  <a:lnTo>
                    <a:pt x="344453" y="1056868"/>
                  </a:lnTo>
                  <a:lnTo>
                    <a:pt x="336976" y="1051802"/>
                  </a:lnTo>
                  <a:lnTo>
                    <a:pt x="325329" y="1047628"/>
                  </a:lnTo>
                  <a:lnTo>
                    <a:pt x="271050" y="1011960"/>
                  </a:lnTo>
                  <a:lnTo>
                    <a:pt x="218118" y="984245"/>
                  </a:lnTo>
                  <a:lnTo>
                    <a:pt x="160063" y="967271"/>
                  </a:lnTo>
                  <a:lnTo>
                    <a:pt x="115647" y="952282"/>
                  </a:lnTo>
                  <a:lnTo>
                    <a:pt x="95250" y="94059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SMARTInkShape-145">
              <a:extLst>
                <a:ext uri="{FF2B5EF4-FFF2-40B4-BE49-F238E27FC236}">
                  <a16:creationId xmlns:a16="http://schemas.microsoft.com/office/drawing/2014/main" id="{71E6F5BE-67F6-437A-9773-10AAE57273C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739319" y="3707890"/>
              <a:ext cx="47620" cy="506924"/>
            </a:xfrm>
            <a:custGeom>
              <a:avLst/>
              <a:gdLst/>
              <a:ahLst/>
              <a:cxnLst/>
              <a:rect l="0" t="0" r="0" b="0"/>
              <a:pathLst>
                <a:path w="47620" h="506924">
                  <a:moveTo>
                    <a:pt x="11900" y="6860"/>
                  </a:moveTo>
                  <a:lnTo>
                    <a:pt x="11900" y="6860"/>
                  </a:lnTo>
                  <a:lnTo>
                    <a:pt x="11900" y="0"/>
                  </a:lnTo>
                  <a:lnTo>
                    <a:pt x="11900" y="5695"/>
                  </a:lnTo>
                  <a:lnTo>
                    <a:pt x="5579" y="6515"/>
                  </a:lnTo>
                  <a:lnTo>
                    <a:pt x="5040" y="7953"/>
                  </a:lnTo>
                  <a:lnTo>
                    <a:pt x="11124" y="18965"/>
                  </a:lnTo>
                  <a:lnTo>
                    <a:pt x="11894" y="74580"/>
                  </a:lnTo>
                  <a:lnTo>
                    <a:pt x="11899" y="134025"/>
                  </a:lnTo>
                  <a:lnTo>
                    <a:pt x="10577" y="173825"/>
                  </a:lnTo>
                  <a:lnTo>
                    <a:pt x="1097" y="226140"/>
                  </a:lnTo>
                  <a:lnTo>
                    <a:pt x="90" y="283541"/>
                  </a:lnTo>
                  <a:lnTo>
                    <a:pt x="0" y="340169"/>
                  </a:lnTo>
                  <a:lnTo>
                    <a:pt x="3523" y="367556"/>
                  </a:lnTo>
                  <a:lnTo>
                    <a:pt x="19755" y="427000"/>
                  </a:lnTo>
                  <a:lnTo>
                    <a:pt x="35826" y="486103"/>
                  </a:lnTo>
                  <a:lnTo>
                    <a:pt x="47619" y="50692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SMARTInkShape-146">
              <a:extLst>
                <a:ext uri="{FF2B5EF4-FFF2-40B4-BE49-F238E27FC236}">
                  <a16:creationId xmlns:a16="http://schemas.microsoft.com/office/drawing/2014/main" id="{3076A3F8-F9F6-4832-B88E-067307A82D1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03531" y="3762375"/>
              <a:ext cx="11908" cy="357189"/>
            </a:xfrm>
            <a:custGeom>
              <a:avLst/>
              <a:gdLst/>
              <a:ahLst/>
              <a:cxnLst/>
              <a:rect l="0" t="0" r="0" b="0"/>
              <a:pathLst>
                <a:path w="11908" h="357189">
                  <a:moveTo>
                    <a:pt x="11907" y="0"/>
                  </a:moveTo>
                  <a:lnTo>
                    <a:pt x="11907" y="0"/>
                  </a:lnTo>
                  <a:lnTo>
                    <a:pt x="11907" y="55919"/>
                  </a:lnTo>
                  <a:lnTo>
                    <a:pt x="11907" y="109955"/>
                  </a:lnTo>
                  <a:lnTo>
                    <a:pt x="10584" y="162583"/>
                  </a:lnTo>
                  <a:lnTo>
                    <a:pt x="1655" y="198942"/>
                  </a:lnTo>
                  <a:lnTo>
                    <a:pt x="97" y="254029"/>
                  </a:lnTo>
                  <a:lnTo>
                    <a:pt x="6" y="313092"/>
                  </a:lnTo>
                  <a:lnTo>
                    <a:pt x="0" y="35718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0" name="SMARTInkShape-147">
            <a:extLst>
              <a:ext uri="{FF2B5EF4-FFF2-40B4-BE49-F238E27FC236}">
                <a16:creationId xmlns:a16="http://schemas.microsoft.com/office/drawing/2014/main" id="{DCF097BF-F0EB-4F9F-9672-7E6291C229D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84281" y="4238625"/>
            <a:ext cx="3833814" cy="1714501"/>
          </a:xfrm>
          <a:custGeom>
            <a:avLst/>
            <a:gdLst/>
            <a:ahLst/>
            <a:cxnLst/>
            <a:rect l="0" t="0" r="0" b="0"/>
            <a:pathLst>
              <a:path w="3833814" h="1714501">
                <a:moveTo>
                  <a:pt x="0" y="869156"/>
                </a:moveTo>
                <a:lnTo>
                  <a:pt x="0" y="869156"/>
                </a:lnTo>
                <a:lnTo>
                  <a:pt x="0" y="926445"/>
                </a:lnTo>
                <a:lnTo>
                  <a:pt x="1323" y="957742"/>
                </a:lnTo>
                <a:lnTo>
                  <a:pt x="10252" y="996324"/>
                </a:lnTo>
                <a:lnTo>
                  <a:pt x="11761" y="1054047"/>
                </a:lnTo>
                <a:lnTo>
                  <a:pt x="11887" y="1108111"/>
                </a:lnTo>
                <a:lnTo>
                  <a:pt x="13221" y="1130140"/>
                </a:lnTo>
                <a:lnTo>
                  <a:pt x="22156" y="1180422"/>
                </a:lnTo>
                <a:lnTo>
                  <a:pt x="23595" y="1238474"/>
                </a:lnTo>
                <a:lnTo>
                  <a:pt x="25107" y="1289628"/>
                </a:lnTo>
                <a:lnTo>
                  <a:pt x="34060" y="1345900"/>
                </a:lnTo>
                <a:lnTo>
                  <a:pt x="39028" y="1401474"/>
                </a:lnTo>
                <a:lnTo>
                  <a:pt x="45078" y="1431251"/>
                </a:lnTo>
                <a:lnTo>
                  <a:pt x="50929" y="1487456"/>
                </a:lnTo>
                <a:lnTo>
                  <a:pt x="56983" y="1511849"/>
                </a:lnTo>
                <a:lnTo>
                  <a:pt x="59383" y="1567642"/>
                </a:lnTo>
                <a:lnTo>
                  <a:pt x="59487" y="1585144"/>
                </a:lnTo>
                <a:lnTo>
                  <a:pt x="63040" y="1594390"/>
                </a:lnTo>
                <a:lnTo>
                  <a:pt x="65840" y="1598708"/>
                </a:lnTo>
                <a:lnTo>
                  <a:pt x="69779" y="1617426"/>
                </a:lnTo>
                <a:lnTo>
                  <a:pt x="71434" y="1664655"/>
                </a:lnTo>
                <a:lnTo>
                  <a:pt x="82853" y="1678233"/>
                </a:lnTo>
                <a:lnTo>
                  <a:pt x="83344" y="1714500"/>
                </a:lnTo>
                <a:lnTo>
                  <a:pt x="83344" y="1704249"/>
                </a:lnTo>
                <a:lnTo>
                  <a:pt x="84667" y="1703697"/>
                </a:lnTo>
                <a:lnTo>
                  <a:pt x="89665" y="1703084"/>
                </a:lnTo>
                <a:lnTo>
                  <a:pt x="91526" y="1701598"/>
                </a:lnTo>
                <a:lnTo>
                  <a:pt x="93595" y="1696419"/>
                </a:lnTo>
                <a:lnTo>
                  <a:pt x="96246" y="1682314"/>
                </a:lnTo>
                <a:lnTo>
                  <a:pt x="114207" y="1657576"/>
                </a:lnTo>
                <a:lnTo>
                  <a:pt x="135445" y="1599199"/>
                </a:lnTo>
                <a:lnTo>
                  <a:pt x="164072" y="1542509"/>
                </a:lnTo>
                <a:lnTo>
                  <a:pt x="197337" y="1484092"/>
                </a:lnTo>
                <a:lnTo>
                  <a:pt x="218137" y="1428198"/>
                </a:lnTo>
                <a:lnTo>
                  <a:pt x="238106" y="1369145"/>
                </a:lnTo>
                <a:lnTo>
                  <a:pt x="246498" y="1333478"/>
                </a:lnTo>
                <a:lnTo>
                  <a:pt x="259071" y="1273966"/>
                </a:lnTo>
                <a:lnTo>
                  <a:pt x="270534" y="1222815"/>
                </a:lnTo>
                <a:lnTo>
                  <a:pt x="279511" y="1168467"/>
                </a:lnTo>
                <a:lnTo>
                  <a:pt x="292700" y="1118191"/>
                </a:lnTo>
                <a:lnTo>
                  <a:pt x="300206" y="1062203"/>
                </a:lnTo>
                <a:lnTo>
                  <a:pt x="307715" y="1012534"/>
                </a:lnTo>
                <a:lnTo>
                  <a:pt x="317380" y="964505"/>
                </a:lnTo>
                <a:lnTo>
                  <a:pt x="320661" y="913273"/>
                </a:lnTo>
                <a:lnTo>
                  <a:pt x="321309" y="858909"/>
                </a:lnTo>
                <a:lnTo>
                  <a:pt x="329620" y="809952"/>
                </a:lnTo>
                <a:lnTo>
                  <a:pt x="332881" y="756457"/>
                </a:lnTo>
                <a:lnTo>
                  <a:pt x="342734" y="701739"/>
                </a:lnTo>
                <a:lnTo>
                  <a:pt x="353129" y="642841"/>
                </a:lnTo>
                <a:lnTo>
                  <a:pt x="356654" y="589714"/>
                </a:lnTo>
                <a:lnTo>
                  <a:pt x="366541" y="538572"/>
                </a:lnTo>
                <a:lnTo>
                  <a:pt x="368758" y="488279"/>
                </a:lnTo>
                <a:lnTo>
                  <a:pt x="369074" y="428865"/>
                </a:lnTo>
                <a:lnTo>
                  <a:pt x="370408" y="412857"/>
                </a:lnTo>
                <a:lnTo>
                  <a:pt x="380264" y="357194"/>
                </a:lnTo>
                <a:lnTo>
                  <a:pt x="380972" y="301870"/>
                </a:lnTo>
                <a:lnTo>
                  <a:pt x="380999" y="246185"/>
                </a:lnTo>
                <a:lnTo>
                  <a:pt x="381000" y="187069"/>
                </a:lnTo>
                <a:lnTo>
                  <a:pt x="377473" y="178832"/>
                </a:lnTo>
                <a:lnTo>
                  <a:pt x="374680" y="174784"/>
                </a:lnTo>
                <a:lnTo>
                  <a:pt x="374141" y="170762"/>
                </a:lnTo>
                <a:lnTo>
                  <a:pt x="377069" y="162766"/>
                </a:lnTo>
                <a:lnTo>
                  <a:pt x="377057" y="158782"/>
                </a:lnTo>
                <a:lnTo>
                  <a:pt x="369482" y="133322"/>
                </a:lnTo>
                <a:lnTo>
                  <a:pt x="369094" y="85161"/>
                </a:lnTo>
                <a:lnTo>
                  <a:pt x="367772" y="84555"/>
                </a:lnTo>
                <a:lnTo>
                  <a:pt x="357188" y="83344"/>
                </a:lnTo>
                <a:lnTo>
                  <a:pt x="368603" y="83344"/>
                </a:lnTo>
                <a:lnTo>
                  <a:pt x="368948" y="89664"/>
                </a:lnTo>
                <a:lnTo>
                  <a:pt x="370320" y="91526"/>
                </a:lnTo>
                <a:lnTo>
                  <a:pt x="375371" y="93595"/>
                </a:lnTo>
                <a:lnTo>
                  <a:pt x="385653" y="94760"/>
                </a:lnTo>
                <a:lnTo>
                  <a:pt x="388071" y="96246"/>
                </a:lnTo>
                <a:lnTo>
                  <a:pt x="389683" y="98560"/>
                </a:lnTo>
                <a:lnTo>
                  <a:pt x="390757" y="101425"/>
                </a:lnTo>
                <a:lnTo>
                  <a:pt x="394120" y="103336"/>
                </a:lnTo>
                <a:lnTo>
                  <a:pt x="423892" y="108144"/>
                </a:lnTo>
                <a:lnTo>
                  <a:pt x="440380" y="116513"/>
                </a:lnTo>
                <a:lnTo>
                  <a:pt x="492584" y="120286"/>
                </a:lnTo>
                <a:lnTo>
                  <a:pt x="532931" y="129857"/>
                </a:lnTo>
                <a:lnTo>
                  <a:pt x="586602" y="130871"/>
                </a:lnTo>
                <a:lnTo>
                  <a:pt x="610959" y="132262"/>
                </a:lnTo>
                <a:lnTo>
                  <a:pt x="668297" y="141769"/>
                </a:lnTo>
                <a:lnTo>
                  <a:pt x="720165" y="142729"/>
                </a:lnTo>
                <a:lnTo>
                  <a:pt x="774668" y="142856"/>
                </a:lnTo>
                <a:lnTo>
                  <a:pt x="809852" y="146397"/>
                </a:lnTo>
                <a:lnTo>
                  <a:pt x="857295" y="153125"/>
                </a:lnTo>
                <a:lnTo>
                  <a:pt x="913067" y="154454"/>
                </a:lnTo>
                <a:lnTo>
                  <a:pt x="963673" y="154717"/>
                </a:lnTo>
                <a:lnTo>
                  <a:pt x="1011886" y="154768"/>
                </a:lnTo>
                <a:lnTo>
                  <a:pt x="1067810" y="154779"/>
                </a:lnTo>
                <a:lnTo>
                  <a:pt x="1118447" y="154780"/>
                </a:lnTo>
                <a:lnTo>
                  <a:pt x="1172987" y="154781"/>
                </a:lnTo>
                <a:lnTo>
                  <a:pt x="1226535" y="154781"/>
                </a:lnTo>
                <a:lnTo>
                  <a:pt x="1283170" y="154781"/>
                </a:lnTo>
                <a:lnTo>
                  <a:pt x="1339287" y="154781"/>
                </a:lnTo>
                <a:lnTo>
                  <a:pt x="1393145" y="154781"/>
                </a:lnTo>
                <a:lnTo>
                  <a:pt x="1437897" y="154781"/>
                </a:lnTo>
                <a:lnTo>
                  <a:pt x="1496899" y="154781"/>
                </a:lnTo>
                <a:lnTo>
                  <a:pt x="1547163" y="154781"/>
                </a:lnTo>
                <a:lnTo>
                  <a:pt x="1603492" y="154781"/>
                </a:lnTo>
                <a:lnTo>
                  <a:pt x="1657736" y="151254"/>
                </a:lnTo>
                <a:lnTo>
                  <a:pt x="1712695" y="144530"/>
                </a:lnTo>
                <a:lnTo>
                  <a:pt x="1763091" y="143202"/>
                </a:lnTo>
                <a:lnTo>
                  <a:pt x="1819104" y="139412"/>
                </a:lnTo>
                <a:lnTo>
                  <a:pt x="1868778" y="132637"/>
                </a:lnTo>
                <a:lnTo>
                  <a:pt x="1918130" y="129975"/>
                </a:lnTo>
                <a:lnTo>
                  <a:pt x="1973936" y="121610"/>
                </a:lnTo>
                <a:lnTo>
                  <a:pt x="2023568" y="119566"/>
                </a:lnTo>
                <a:lnTo>
                  <a:pt x="2071590" y="117839"/>
                </a:lnTo>
                <a:lnTo>
                  <a:pt x="2122821" y="109658"/>
                </a:lnTo>
                <a:lnTo>
                  <a:pt x="2177185" y="107651"/>
                </a:lnTo>
                <a:lnTo>
                  <a:pt x="2226141" y="99071"/>
                </a:lnTo>
                <a:lnTo>
                  <a:pt x="2274030" y="96005"/>
                </a:lnTo>
                <a:lnTo>
                  <a:pt x="2321707" y="89079"/>
                </a:lnTo>
                <a:lnTo>
                  <a:pt x="2369342" y="84477"/>
                </a:lnTo>
                <a:lnTo>
                  <a:pt x="2416969" y="83567"/>
                </a:lnTo>
                <a:lnTo>
                  <a:pt x="2475177" y="82050"/>
                </a:lnTo>
                <a:lnTo>
                  <a:pt x="2525779" y="73096"/>
                </a:lnTo>
                <a:lnTo>
                  <a:pt x="2583874" y="71656"/>
                </a:lnTo>
                <a:lnTo>
                  <a:pt x="2643217" y="71466"/>
                </a:lnTo>
                <a:lnTo>
                  <a:pt x="2696402" y="71441"/>
                </a:lnTo>
                <a:lnTo>
                  <a:pt x="2751080" y="74966"/>
                </a:lnTo>
                <a:lnTo>
                  <a:pt x="2808650" y="82240"/>
                </a:lnTo>
                <a:lnTo>
                  <a:pt x="2859168" y="83199"/>
                </a:lnTo>
                <a:lnTo>
                  <a:pt x="2907827" y="83324"/>
                </a:lnTo>
                <a:lnTo>
                  <a:pt x="2963689" y="83341"/>
                </a:lnTo>
                <a:lnTo>
                  <a:pt x="3013984" y="83343"/>
                </a:lnTo>
                <a:lnTo>
                  <a:pt x="3062613" y="83344"/>
                </a:lnTo>
                <a:lnTo>
                  <a:pt x="3111612" y="83344"/>
                </a:lnTo>
                <a:lnTo>
                  <a:pt x="3169822" y="83344"/>
                </a:lnTo>
                <a:lnTo>
                  <a:pt x="3226732" y="83344"/>
                </a:lnTo>
                <a:lnTo>
                  <a:pt x="3286035" y="82021"/>
                </a:lnTo>
                <a:lnTo>
                  <a:pt x="3338686" y="72541"/>
                </a:lnTo>
                <a:lnTo>
                  <a:pt x="3396116" y="70211"/>
                </a:lnTo>
                <a:lnTo>
                  <a:pt x="3452958" y="60643"/>
                </a:lnTo>
                <a:lnTo>
                  <a:pt x="3502748" y="58306"/>
                </a:lnTo>
                <a:lnTo>
                  <a:pt x="3526666" y="50127"/>
                </a:lnTo>
                <a:lnTo>
                  <a:pt x="3579954" y="47772"/>
                </a:lnTo>
                <a:lnTo>
                  <a:pt x="3603408" y="46331"/>
                </a:lnTo>
                <a:lnTo>
                  <a:pt x="3633518" y="37378"/>
                </a:lnTo>
                <a:lnTo>
                  <a:pt x="3659067" y="34723"/>
                </a:lnTo>
                <a:lnTo>
                  <a:pt x="3681751" y="26360"/>
                </a:lnTo>
                <a:lnTo>
                  <a:pt x="3734487" y="22519"/>
                </a:lnTo>
                <a:lnTo>
                  <a:pt x="3747792" y="15639"/>
                </a:lnTo>
                <a:lnTo>
                  <a:pt x="3801403" y="8443"/>
                </a:lnTo>
                <a:lnTo>
                  <a:pt x="3833813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8" name="SMARTInkShape-Group74">
            <a:extLst>
              <a:ext uri="{FF2B5EF4-FFF2-40B4-BE49-F238E27FC236}">
                <a16:creationId xmlns:a16="http://schemas.microsoft.com/office/drawing/2014/main" id="{43CBEDC4-81B9-48AF-B5E7-0C351AF65C65}"/>
              </a:ext>
            </a:extLst>
          </p:cNvPr>
          <p:cNvGrpSpPr/>
          <p:nvPr/>
        </p:nvGrpSpPr>
        <p:grpSpPr>
          <a:xfrm>
            <a:off x="7787192" y="4381500"/>
            <a:ext cx="1392528" cy="2452689"/>
            <a:chOff x="7787192" y="4381500"/>
            <a:chExt cx="1392528" cy="2452689"/>
          </a:xfrm>
        </p:grpSpPr>
        <p:sp>
          <p:nvSpPr>
            <p:cNvPr id="51" name="SMARTInkShape-148">
              <a:extLst>
                <a:ext uri="{FF2B5EF4-FFF2-40B4-BE49-F238E27FC236}">
                  <a16:creationId xmlns:a16="http://schemas.microsoft.com/office/drawing/2014/main" id="{277BE55C-563D-40E8-8F0D-BD9D41620F0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370094" y="4393555"/>
              <a:ext cx="321470" cy="2440634"/>
            </a:xfrm>
            <a:custGeom>
              <a:avLst/>
              <a:gdLst/>
              <a:ahLst/>
              <a:cxnLst/>
              <a:rect l="0" t="0" r="0" b="0"/>
              <a:pathLst>
                <a:path w="321470" h="2440634">
                  <a:moveTo>
                    <a:pt x="0" y="35570"/>
                  </a:moveTo>
                  <a:lnTo>
                    <a:pt x="0" y="35570"/>
                  </a:lnTo>
                  <a:lnTo>
                    <a:pt x="10251" y="35570"/>
                  </a:lnTo>
                  <a:lnTo>
                    <a:pt x="22012" y="25319"/>
                  </a:lnTo>
                  <a:lnTo>
                    <a:pt x="29599" y="24154"/>
                  </a:lnTo>
                  <a:lnTo>
                    <a:pt x="67794" y="22370"/>
                  </a:lnTo>
                  <a:lnTo>
                    <a:pt x="103753" y="13416"/>
                  </a:lnTo>
                  <a:lnTo>
                    <a:pt x="142949" y="8448"/>
                  </a:lnTo>
                  <a:lnTo>
                    <a:pt x="166709" y="2398"/>
                  </a:lnTo>
                  <a:lnTo>
                    <a:pt x="211999" y="0"/>
                  </a:lnTo>
                  <a:lnTo>
                    <a:pt x="223426" y="3445"/>
                  </a:lnTo>
                  <a:lnTo>
                    <a:pt x="232915" y="8063"/>
                  </a:lnTo>
                  <a:lnTo>
                    <a:pt x="245695" y="11986"/>
                  </a:lnTo>
                  <a:lnTo>
                    <a:pt x="265857" y="28186"/>
                  </a:lnTo>
                  <a:lnTo>
                    <a:pt x="270294" y="35815"/>
                  </a:lnTo>
                  <a:lnTo>
                    <a:pt x="273589" y="43617"/>
                  </a:lnTo>
                  <a:lnTo>
                    <a:pt x="281559" y="55446"/>
                  </a:lnTo>
                  <a:lnTo>
                    <a:pt x="284508" y="68652"/>
                  </a:lnTo>
                  <a:lnTo>
                    <a:pt x="286705" y="88735"/>
                  </a:lnTo>
                  <a:lnTo>
                    <a:pt x="295952" y="127058"/>
                  </a:lnTo>
                  <a:lnTo>
                    <a:pt x="297557" y="183749"/>
                  </a:lnTo>
                  <a:lnTo>
                    <a:pt x="297643" y="238675"/>
                  </a:lnTo>
                  <a:lnTo>
                    <a:pt x="297654" y="297600"/>
                  </a:lnTo>
                  <a:lnTo>
                    <a:pt x="298978" y="357051"/>
                  </a:lnTo>
                  <a:lnTo>
                    <a:pt x="307080" y="408194"/>
                  </a:lnTo>
                  <a:lnTo>
                    <a:pt x="309072" y="462540"/>
                  </a:lnTo>
                  <a:lnTo>
                    <a:pt x="309466" y="519676"/>
                  </a:lnTo>
                  <a:lnTo>
                    <a:pt x="309543" y="574079"/>
                  </a:lnTo>
                  <a:lnTo>
                    <a:pt x="309556" y="619784"/>
                  </a:lnTo>
                  <a:lnTo>
                    <a:pt x="309561" y="676315"/>
                  </a:lnTo>
                  <a:lnTo>
                    <a:pt x="317745" y="735205"/>
                  </a:lnTo>
                  <a:lnTo>
                    <a:pt x="320733" y="794267"/>
                  </a:lnTo>
                  <a:lnTo>
                    <a:pt x="321323" y="850863"/>
                  </a:lnTo>
                  <a:lnTo>
                    <a:pt x="321425" y="897293"/>
                  </a:lnTo>
                  <a:lnTo>
                    <a:pt x="321456" y="944563"/>
                  </a:lnTo>
                  <a:lnTo>
                    <a:pt x="321465" y="992083"/>
                  </a:lnTo>
                  <a:lnTo>
                    <a:pt x="321467" y="1039677"/>
                  </a:lnTo>
                  <a:lnTo>
                    <a:pt x="321468" y="1087293"/>
                  </a:lnTo>
                  <a:lnTo>
                    <a:pt x="321469" y="1134915"/>
                  </a:lnTo>
                  <a:lnTo>
                    <a:pt x="321469" y="1182539"/>
                  </a:lnTo>
                  <a:lnTo>
                    <a:pt x="321469" y="1237856"/>
                  </a:lnTo>
                  <a:lnTo>
                    <a:pt x="321469" y="1284184"/>
                  </a:lnTo>
                  <a:lnTo>
                    <a:pt x="321469" y="1336569"/>
                  </a:lnTo>
                  <a:lnTo>
                    <a:pt x="321469" y="1394694"/>
                  </a:lnTo>
                  <a:lnTo>
                    <a:pt x="321469" y="1441044"/>
                  </a:lnTo>
                  <a:lnTo>
                    <a:pt x="321469" y="1488291"/>
                  </a:lnTo>
                  <a:lnTo>
                    <a:pt x="321469" y="1535805"/>
                  </a:lnTo>
                  <a:lnTo>
                    <a:pt x="321469" y="1583396"/>
                  </a:lnTo>
                  <a:lnTo>
                    <a:pt x="321469" y="1631012"/>
                  </a:lnTo>
                  <a:lnTo>
                    <a:pt x="315148" y="1688188"/>
                  </a:lnTo>
                  <a:lnTo>
                    <a:pt x="310666" y="1747205"/>
                  </a:lnTo>
                  <a:lnTo>
                    <a:pt x="309780" y="1806291"/>
                  </a:lnTo>
                  <a:lnTo>
                    <a:pt x="309606" y="1862893"/>
                  </a:lnTo>
                  <a:lnTo>
                    <a:pt x="309571" y="1915525"/>
                  </a:lnTo>
                  <a:lnTo>
                    <a:pt x="306036" y="1967667"/>
                  </a:lnTo>
                  <a:lnTo>
                    <a:pt x="299312" y="2022210"/>
                  </a:lnTo>
                  <a:lnTo>
                    <a:pt x="297983" y="2071202"/>
                  </a:lnTo>
                  <a:lnTo>
                    <a:pt x="294193" y="2119097"/>
                  </a:lnTo>
                  <a:lnTo>
                    <a:pt x="286862" y="2170503"/>
                  </a:lnTo>
                  <a:lnTo>
                    <a:pt x="285847" y="2229047"/>
                  </a:lnTo>
                  <a:lnTo>
                    <a:pt x="285756" y="2285778"/>
                  </a:lnTo>
                  <a:lnTo>
                    <a:pt x="285750" y="2344335"/>
                  </a:lnTo>
                  <a:lnTo>
                    <a:pt x="285750" y="2348654"/>
                  </a:lnTo>
                  <a:lnTo>
                    <a:pt x="289277" y="2356979"/>
                  </a:lnTo>
                  <a:lnTo>
                    <a:pt x="292070" y="2361051"/>
                  </a:lnTo>
                  <a:lnTo>
                    <a:pt x="297165" y="2388982"/>
                  </a:lnTo>
                  <a:lnTo>
                    <a:pt x="297654" y="2422598"/>
                  </a:lnTo>
                  <a:lnTo>
                    <a:pt x="296332" y="2424640"/>
                  </a:lnTo>
                  <a:lnTo>
                    <a:pt x="294128" y="2426002"/>
                  </a:lnTo>
                  <a:lnTo>
                    <a:pt x="286240" y="2428567"/>
                  </a:lnTo>
                  <a:lnTo>
                    <a:pt x="269221" y="2428712"/>
                  </a:lnTo>
                  <a:lnTo>
                    <a:pt x="261647" y="2432249"/>
                  </a:lnTo>
                  <a:lnTo>
                    <a:pt x="253871" y="2436906"/>
                  </a:lnTo>
                  <a:lnTo>
                    <a:pt x="240732" y="2439529"/>
                  </a:lnTo>
                  <a:lnTo>
                    <a:pt x="187190" y="2440613"/>
                  </a:lnTo>
                  <a:lnTo>
                    <a:pt x="134743" y="2440631"/>
                  </a:lnTo>
                  <a:lnTo>
                    <a:pt x="95250" y="244063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SMARTInkShape-149">
              <a:extLst>
                <a:ext uri="{FF2B5EF4-FFF2-40B4-BE49-F238E27FC236}">
                  <a16:creationId xmlns:a16="http://schemas.microsoft.com/office/drawing/2014/main" id="{1E5F09B4-D60A-46F8-966F-CC5F2D375CB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87192" y="4381500"/>
              <a:ext cx="428122" cy="2393157"/>
            </a:xfrm>
            <a:custGeom>
              <a:avLst/>
              <a:gdLst/>
              <a:ahLst/>
              <a:cxnLst/>
              <a:rect l="0" t="0" r="0" b="0"/>
              <a:pathLst>
                <a:path w="428122" h="2393157">
                  <a:moveTo>
                    <a:pt x="428121" y="0"/>
                  </a:moveTo>
                  <a:lnTo>
                    <a:pt x="428121" y="0"/>
                  </a:lnTo>
                  <a:lnTo>
                    <a:pt x="399788" y="0"/>
                  </a:lnTo>
                  <a:lnTo>
                    <a:pt x="392157" y="3528"/>
                  </a:lnTo>
                  <a:lnTo>
                    <a:pt x="381178" y="11416"/>
                  </a:lnTo>
                  <a:lnTo>
                    <a:pt x="337817" y="13221"/>
                  </a:lnTo>
                  <a:lnTo>
                    <a:pt x="321157" y="21328"/>
                  </a:lnTo>
                  <a:lnTo>
                    <a:pt x="301146" y="24808"/>
                  </a:lnTo>
                  <a:lnTo>
                    <a:pt x="293195" y="29988"/>
                  </a:lnTo>
                  <a:lnTo>
                    <a:pt x="288779" y="36699"/>
                  </a:lnTo>
                  <a:lnTo>
                    <a:pt x="285943" y="45467"/>
                  </a:lnTo>
                  <a:lnTo>
                    <a:pt x="275055" y="57687"/>
                  </a:lnTo>
                  <a:lnTo>
                    <a:pt x="273348" y="115575"/>
                  </a:lnTo>
                  <a:lnTo>
                    <a:pt x="274663" y="150958"/>
                  </a:lnTo>
                  <a:lnTo>
                    <a:pt x="283591" y="187073"/>
                  </a:lnTo>
                  <a:lnTo>
                    <a:pt x="285100" y="234204"/>
                  </a:lnTo>
                  <a:lnTo>
                    <a:pt x="274982" y="288106"/>
                  </a:lnTo>
                  <a:lnTo>
                    <a:pt x="273483" y="347143"/>
                  </a:lnTo>
                  <a:lnTo>
                    <a:pt x="273352" y="400310"/>
                  </a:lnTo>
                  <a:lnTo>
                    <a:pt x="263089" y="458673"/>
                  </a:lnTo>
                  <a:lnTo>
                    <a:pt x="261652" y="512790"/>
                  </a:lnTo>
                  <a:lnTo>
                    <a:pt x="261452" y="570527"/>
                  </a:lnTo>
                  <a:lnTo>
                    <a:pt x="261435" y="628463"/>
                  </a:lnTo>
                  <a:lnTo>
                    <a:pt x="261434" y="679886"/>
                  </a:lnTo>
                  <a:lnTo>
                    <a:pt x="261433" y="732029"/>
                  </a:lnTo>
                  <a:lnTo>
                    <a:pt x="252009" y="786569"/>
                  </a:lnTo>
                  <a:lnTo>
                    <a:pt x="249854" y="837261"/>
                  </a:lnTo>
                  <a:lnTo>
                    <a:pt x="249570" y="893472"/>
                  </a:lnTo>
                  <a:lnTo>
                    <a:pt x="249533" y="943142"/>
                  </a:lnTo>
                  <a:lnTo>
                    <a:pt x="246001" y="977067"/>
                  </a:lnTo>
                  <a:lnTo>
                    <a:pt x="238724" y="1034620"/>
                  </a:lnTo>
                  <a:lnTo>
                    <a:pt x="237766" y="1085137"/>
                  </a:lnTo>
                  <a:lnTo>
                    <a:pt x="228216" y="1143220"/>
                  </a:lnTo>
                  <a:lnTo>
                    <a:pt x="224721" y="1194377"/>
                  </a:lnTo>
                  <a:lnTo>
                    <a:pt x="215507" y="1250650"/>
                  </a:lnTo>
                  <a:lnTo>
                    <a:pt x="204608" y="1300329"/>
                  </a:lnTo>
                  <a:lnTo>
                    <a:pt x="200935" y="1357648"/>
                  </a:lnTo>
                  <a:lnTo>
                    <a:pt x="191698" y="1410567"/>
                  </a:lnTo>
                  <a:lnTo>
                    <a:pt x="180796" y="1465211"/>
                  </a:lnTo>
                  <a:lnTo>
                    <a:pt x="175363" y="1496880"/>
                  </a:lnTo>
                  <a:lnTo>
                    <a:pt x="168903" y="1526548"/>
                  </a:lnTo>
                  <a:lnTo>
                    <a:pt x="158359" y="1582544"/>
                  </a:lnTo>
                  <a:lnTo>
                    <a:pt x="148494" y="1632855"/>
                  </a:lnTo>
                  <a:lnTo>
                    <a:pt x="133754" y="1690911"/>
                  </a:lnTo>
                  <a:lnTo>
                    <a:pt x="127911" y="1722945"/>
                  </a:lnTo>
                  <a:lnTo>
                    <a:pt x="121329" y="1752720"/>
                  </a:lnTo>
                  <a:lnTo>
                    <a:pt x="115852" y="1783151"/>
                  </a:lnTo>
                  <a:lnTo>
                    <a:pt x="109378" y="1812452"/>
                  </a:lnTo>
                  <a:lnTo>
                    <a:pt x="105687" y="1861455"/>
                  </a:lnTo>
                  <a:lnTo>
                    <a:pt x="96448" y="1911123"/>
                  </a:lnTo>
                  <a:lnTo>
                    <a:pt x="85546" y="1961810"/>
                  </a:lnTo>
                  <a:lnTo>
                    <a:pt x="79549" y="2021341"/>
                  </a:lnTo>
                  <a:lnTo>
                    <a:pt x="73486" y="2050597"/>
                  </a:lnTo>
                  <a:lnTo>
                    <a:pt x="68162" y="2080872"/>
                  </a:lnTo>
                  <a:lnTo>
                    <a:pt x="53241" y="2138997"/>
                  </a:lnTo>
                  <a:lnTo>
                    <a:pt x="38503" y="2178822"/>
                  </a:lnTo>
                  <a:lnTo>
                    <a:pt x="35353" y="2193386"/>
                  </a:lnTo>
                  <a:lnTo>
                    <a:pt x="26079" y="2213515"/>
                  </a:lnTo>
                  <a:lnTo>
                    <a:pt x="10437" y="2269785"/>
                  </a:lnTo>
                  <a:lnTo>
                    <a:pt x="2049" y="2285933"/>
                  </a:lnTo>
                  <a:lnTo>
                    <a:pt x="0" y="2295541"/>
                  </a:lnTo>
                  <a:lnTo>
                    <a:pt x="10924" y="2309261"/>
                  </a:lnTo>
                  <a:lnTo>
                    <a:pt x="11261" y="2315969"/>
                  </a:lnTo>
                  <a:lnTo>
                    <a:pt x="12631" y="2317886"/>
                  </a:lnTo>
                  <a:lnTo>
                    <a:pt x="14867" y="2319163"/>
                  </a:lnTo>
                  <a:lnTo>
                    <a:pt x="23520" y="2321382"/>
                  </a:lnTo>
                  <a:lnTo>
                    <a:pt x="39733" y="2321675"/>
                  </a:lnTo>
                  <a:lnTo>
                    <a:pt x="47365" y="2325227"/>
                  </a:lnTo>
                  <a:lnTo>
                    <a:pt x="55167" y="2329893"/>
                  </a:lnTo>
                  <a:lnTo>
                    <a:pt x="70955" y="2332888"/>
                  </a:lnTo>
                  <a:lnTo>
                    <a:pt x="129729" y="2333619"/>
                  </a:lnTo>
                  <a:lnTo>
                    <a:pt x="170368" y="2334947"/>
                  </a:lnTo>
                  <a:lnTo>
                    <a:pt x="193470" y="2343876"/>
                  </a:lnTo>
                  <a:lnTo>
                    <a:pt x="221717" y="2346758"/>
                  </a:lnTo>
                  <a:lnTo>
                    <a:pt x="234966" y="2353685"/>
                  </a:lnTo>
                  <a:lnTo>
                    <a:pt x="268267" y="2358431"/>
                  </a:lnTo>
                  <a:lnTo>
                    <a:pt x="285028" y="2366797"/>
                  </a:lnTo>
                  <a:lnTo>
                    <a:pt x="330382" y="2372806"/>
                  </a:lnTo>
                  <a:lnTo>
                    <a:pt x="339702" y="2377497"/>
                  </a:lnTo>
                  <a:lnTo>
                    <a:pt x="364524" y="2382244"/>
                  </a:lnTo>
                  <a:lnTo>
                    <a:pt x="380476" y="2390609"/>
                  </a:lnTo>
                  <a:lnTo>
                    <a:pt x="392402" y="239315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SMARTInkShape-150">
              <a:extLst>
                <a:ext uri="{FF2B5EF4-FFF2-40B4-BE49-F238E27FC236}">
                  <a16:creationId xmlns:a16="http://schemas.microsoft.com/office/drawing/2014/main" id="{012AD034-73BE-44DC-90B6-5E49DAADCAB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108156" y="6000751"/>
              <a:ext cx="391028" cy="581733"/>
            </a:xfrm>
            <a:custGeom>
              <a:avLst/>
              <a:gdLst/>
              <a:ahLst/>
              <a:cxnLst/>
              <a:rect l="0" t="0" r="0" b="0"/>
              <a:pathLst>
                <a:path w="391028" h="581733">
                  <a:moveTo>
                    <a:pt x="0" y="11905"/>
                  </a:moveTo>
                  <a:lnTo>
                    <a:pt x="0" y="11905"/>
                  </a:lnTo>
                  <a:lnTo>
                    <a:pt x="11416" y="11905"/>
                  </a:lnTo>
                  <a:lnTo>
                    <a:pt x="11761" y="5585"/>
                  </a:lnTo>
                  <a:lnTo>
                    <a:pt x="13133" y="3723"/>
                  </a:lnTo>
                  <a:lnTo>
                    <a:pt x="18184" y="1654"/>
                  </a:lnTo>
                  <a:lnTo>
                    <a:pt x="73769" y="12"/>
                  </a:lnTo>
                  <a:lnTo>
                    <a:pt x="131214" y="0"/>
                  </a:lnTo>
                  <a:lnTo>
                    <a:pt x="170689" y="1322"/>
                  </a:lnTo>
                  <a:lnTo>
                    <a:pt x="222694" y="14697"/>
                  </a:lnTo>
                  <a:lnTo>
                    <a:pt x="253781" y="30794"/>
                  </a:lnTo>
                  <a:lnTo>
                    <a:pt x="268634" y="35582"/>
                  </a:lnTo>
                  <a:lnTo>
                    <a:pt x="277261" y="41390"/>
                  </a:lnTo>
                  <a:lnTo>
                    <a:pt x="281977" y="48381"/>
                  </a:lnTo>
                  <a:lnTo>
                    <a:pt x="284632" y="59755"/>
                  </a:lnTo>
                  <a:lnTo>
                    <a:pt x="285685" y="97576"/>
                  </a:lnTo>
                  <a:lnTo>
                    <a:pt x="282194" y="106425"/>
                  </a:lnTo>
                  <a:lnTo>
                    <a:pt x="252539" y="147059"/>
                  </a:lnTo>
                  <a:lnTo>
                    <a:pt x="228674" y="169473"/>
                  </a:lnTo>
                  <a:lnTo>
                    <a:pt x="198582" y="205841"/>
                  </a:lnTo>
                  <a:lnTo>
                    <a:pt x="175732" y="223467"/>
                  </a:lnTo>
                  <a:lnTo>
                    <a:pt x="167879" y="246010"/>
                  </a:lnTo>
                  <a:lnTo>
                    <a:pt x="166792" y="272570"/>
                  </a:lnTo>
                  <a:lnTo>
                    <a:pt x="168081" y="276963"/>
                  </a:lnTo>
                  <a:lnTo>
                    <a:pt x="170262" y="279891"/>
                  </a:lnTo>
                  <a:lnTo>
                    <a:pt x="228104" y="313635"/>
                  </a:lnTo>
                  <a:lnTo>
                    <a:pt x="285978" y="354708"/>
                  </a:lnTo>
                  <a:lnTo>
                    <a:pt x="341326" y="384823"/>
                  </a:lnTo>
                  <a:lnTo>
                    <a:pt x="358809" y="396831"/>
                  </a:lnTo>
                  <a:lnTo>
                    <a:pt x="372367" y="415088"/>
                  </a:lnTo>
                  <a:lnTo>
                    <a:pt x="390087" y="452218"/>
                  </a:lnTo>
                  <a:lnTo>
                    <a:pt x="391027" y="456260"/>
                  </a:lnTo>
                  <a:lnTo>
                    <a:pt x="388543" y="467806"/>
                  </a:lnTo>
                  <a:lnTo>
                    <a:pt x="378135" y="499320"/>
                  </a:lnTo>
                  <a:lnTo>
                    <a:pt x="370467" y="507669"/>
                  </a:lnTo>
                  <a:lnTo>
                    <a:pt x="313276" y="539736"/>
                  </a:lnTo>
                  <a:lnTo>
                    <a:pt x="257954" y="566206"/>
                  </a:lnTo>
                  <a:lnTo>
                    <a:pt x="202160" y="571035"/>
                  </a:lnTo>
                  <a:lnTo>
                    <a:pt x="175728" y="572684"/>
                  </a:lnTo>
                  <a:lnTo>
                    <a:pt x="135083" y="581732"/>
                  </a:lnTo>
                  <a:lnTo>
                    <a:pt x="81005" y="573007"/>
                  </a:lnTo>
                  <a:lnTo>
                    <a:pt x="35719" y="57149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SMARTInkShape-151">
              <a:extLst>
                <a:ext uri="{FF2B5EF4-FFF2-40B4-BE49-F238E27FC236}">
                  <a16:creationId xmlns:a16="http://schemas.microsoft.com/office/drawing/2014/main" id="{F975A1EF-627C-434F-804B-96C66FC9314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277271" y="5191125"/>
              <a:ext cx="21386" cy="392907"/>
            </a:xfrm>
            <a:custGeom>
              <a:avLst/>
              <a:gdLst/>
              <a:ahLst/>
              <a:cxnLst/>
              <a:rect l="0" t="0" r="0" b="0"/>
              <a:pathLst>
                <a:path w="21386" h="392907">
                  <a:moveTo>
                    <a:pt x="21385" y="0"/>
                  </a:moveTo>
                  <a:lnTo>
                    <a:pt x="21385" y="0"/>
                  </a:lnTo>
                  <a:lnTo>
                    <a:pt x="21385" y="58009"/>
                  </a:lnTo>
                  <a:lnTo>
                    <a:pt x="21385" y="111530"/>
                  </a:lnTo>
                  <a:lnTo>
                    <a:pt x="21385" y="166712"/>
                  </a:lnTo>
                  <a:lnTo>
                    <a:pt x="20063" y="182573"/>
                  </a:lnTo>
                  <a:lnTo>
                    <a:pt x="10583" y="230188"/>
                  </a:lnTo>
                  <a:lnTo>
                    <a:pt x="9543" y="285750"/>
                  </a:lnTo>
                  <a:lnTo>
                    <a:pt x="8164" y="317255"/>
                  </a:lnTo>
                  <a:lnTo>
                    <a:pt x="57" y="349545"/>
                  </a:lnTo>
                  <a:lnTo>
                    <a:pt x="0" y="368343"/>
                  </a:lnTo>
                  <a:lnTo>
                    <a:pt x="9479" y="39290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SMARTInkShape-152">
              <a:extLst>
                <a:ext uri="{FF2B5EF4-FFF2-40B4-BE49-F238E27FC236}">
                  <a16:creationId xmlns:a16="http://schemas.microsoft.com/office/drawing/2014/main" id="{4DC9DE79-17F9-4709-9233-6423BC0DB3A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298656" y="4548188"/>
              <a:ext cx="11908" cy="392907"/>
            </a:xfrm>
            <a:custGeom>
              <a:avLst/>
              <a:gdLst/>
              <a:ahLst/>
              <a:cxnLst/>
              <a:rect l="0" t="0" r="0" b="0"/>
              <a:pathLst>
                <a:path w="11908" h="392907">
                  <a:moveTo>
                    <a:pt x="0" y="0"/>
                  </a:moveTo>
                  <a:lnTo>
                    <a:pt x="0" y="0"/>
                  </a:lnTo>
                  <a:lnTo>
                    <a:pt x="0" y="58004"/>
                  </a:lnTo>
                  <a:lnTo>
                    <a:pt x="0" y="116928"/>
                  </a:lnTo>
                  <a:lnTo>
                    <a:pt x="1323" y="147206"/>
                  </a:lnTo>
                  <a:lnTo>
                    <a:pt x="10803" y="194500"/>
                  </a:lnTo>
                  <a:lnTo>
                    <a:pt x="10486" y="242096"/>
                  </a:lnTo>
                  <a:lnTo>
                    <a:pt x="487" y="299273"/>
                  </a:lnTo>
                  <a:lnTo>
                    <a:pt x="43" y="335481"/>
                  </a:lnTo>
                  <a:lnTo>
                    <a:pt x="3547" y="344454"/>
                  </a:lnTo>
                  <a:lnTo>
                    <a:pt x="6333" y="348698"/>
                  </a:lnTo>
                  <a:lnTo>
                    <a:pt x="10255" y="367313"/>
                  </a:lnTo>
                  <a:lnTo>
                    <a:pt x="11907" y="39290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SMARTInkShape-153">
              <a:extLst>
                <a:ext uri="{FF2B5EF4-FFF2-40B4-BE49-F238E27FC236}">
                  <a16:creationId xmlns:a16="http://schemas.microsoft.com/office/drawing/2014/main" id="{783E6183-C57E-459B-AB1A-EA67CC016F0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893969" y="5072063"/>
              <a:ext cx="285751" cy="345282"/>
            </a:xfrm>
            <a:custGeom>
              <a:avLst/>
              <a:gdLst/>
              <a:ahLst/>
              <a:cxnLst/>
              <a:rect l="0" t="0" r="0" b="0"/>
              <a:pathLst>
                <a:path w="285751" h="345282">
                  <a:moveTo>
                    <a:pt x="285750" y="0"/>
                  </a:moveTo>
                  <a:lnTo>
                    <a:pt x="285750" y="0"/>
                  </a:lnTo>
                  <a:lnTo>
                    <a:pt x="285750" y="16571"/>
                  </a:lnTo>
                  <a:lnTo>
                    <a:pt x="282222" y="24121"/>
                  </a:lnTo>
                  <a:lnTo>
                    <a:pt x="266764" y="43696"/>
                  </a:lnTo>
                  <a:lnTo>
                    <a:pt x="263367" y="55574"/>
                  </a:lnTo>
                  <a:lnTo>
                    <a:pt x="262573" y="63505"/>
                  </a:lnTo>
                  <a:lnTo>
                    <a:pt x="258692" y="71439"/>
                  </a:lnTo>
                  <a:lnTo>
                    <a:pt x="219258" y="123495"/>
                  </a:lnTo>
                  <a:lnTo>
                    <a:pt x="192245" y="162779"/>
                  </a:lnTo>
                  <a:lnTo>
                    <a:pt x="146958" y="216961"/>
                  </a:lnTo>
                  <a:lnTo>
                    <a:pt x="121829" y="240607"/>
                  </a:lnTo>
                  <a:lnTo>
                    <a:pt x="81192" y="287511"/>
                  </a:lnTo>
                  <a:lnTo>
                    <a:pt x="24532" y="325553"/>
                  </a:lnTo>
                  <a:lnTo>
                    <a:pt x="0" y="34528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SMARTInkShape-154">
              <a:extLst>
                <a:ext uri="{FF2B5EF4-FFF2-40B4-BE49-F238E27FC236}">
                  <a16:creationId xmlns:a16="http://schemas.microsoft.com/office/drawing/2014/main" id="{B2F51ABD-0268-4853-966C-B91CB0348FB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953500" y="5036344"/>
              <a:ext cx="166689" cy="154782"/>
            </a:xfrm>
            <a:custGeom>
              <a:avLst/>
              <a:gdLst/>
              <a:ahLst/>
              <a:cxnLst/>
              <a:rect l="0" t="0" r="0" b="0"/>
              <a:pathLst>
                <a:path w="166689" h="154782">
                  <a:moveTo>
                    <a:pt x="0" y="0"/>
                  </a:moveTo>
                  <a:lnTo>
                    <a:pt x="0" y="0"/>
                  </a:lnTo>
                  <a:lnTo>
                    <a:pt x="0" y="10251"/>
                  </a:lnTo>
                  <a:lnTo>
                    <a:pt x="22013" y="33906"/>
                  </a:lnTo>
                  <a:lnTo>
                    <a:pt x="32962" y="36684"/>
                  </a:lnTo>
                  <a:lnTo>
                    <a:pt x="87567" y="79413"/>
                  </a:lnTo>
                  <a:lnTo>
                    <a:pt x="114767" y="101868"/>
                  </a:lnTo>
                  <a:lnTo>
                    <a:pt x="130904" y="109639"/>
                  </a:lnTo>
                  <a:lnTo>
                    <a:pt x="153152" y="129842"/>
                  </a:lnTo>
                  <a:lnTo>
                    <a:pt x="160672" y="140610"/>
                  </a:lnTo>
                  <a:lnTo>
                    <a:pt x="166688" y="15478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2" name="SMARTInkShape-Group75">
            <a:extLst>
              <a:ext uri="{FF2B5EF4-FFF2-40B4-BE49-F238E27FC236}">
                <a16:creationId xmlns:a16="http://schemas.microsoft.com/office/drawing/2014/main" id="{4F46283C-4605-46DF-BF0F-286BD21A2A66}"/>
              </a:ext>
            </a:extLst>
          </p:cNvPr>
          <p:cNvGrpSpPr/>
          <p:nvPr/>
        </p:nvGrpSpPr>
        <p:grpSpPr>
          <a:xfrm>
            <a:off x="9024938" y="4619634"/>
            <a:ext cx="750094" cy="1166658"/>
            <a:chOff x="9024938" y="4619634"/>
            <a:chExt cx="750094" cy="1166658"/>
          </a:xfrm>
        </p:grpSpPr>
        <p:sp>
          <p:nvSpPr>
            <p:cNvPr id="59" name="SMARTInkShape-155">
              <a:extLst>
                <a:ext uri="{FF2B5EF4-FFF2-40B4-BE49-F238E27FC236}">
                  <a16:creationId xmlns:a16="http://schemas.microsoft.com/office/drawing/2014/main" id="{B8AE4CF6-50FD-489D-8C37-9C615B3C7DB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24938" y="5000625"/>
              <a:ext cx="321469" cy="345282"/>
            </a:xfrm>
            <a:custGeom>
              <a:avLst/>
              <a:gdLst/>
              <a:ahLst/>
              <a:cxnLst/>
              <a:rect l="0" t="0" r="0" b="0"/>
              <a:pathLst>
                <a:path w="321469" h="345282">
                  <a:moveTo>
                    <a:pt x="0" y="0"/>
                  </a:moveTo>
                  <a:lnTo>
                    <a:pt x="0" y="0"/>
                  </a:lnTo>
                  <a:lnTo>
                    <a:pt x="0" y="16572"/>
                  </a:lnTo>
                  <a:lnTo>
                    <a:pt x="3527" y="24122"/>
                  </a:lnTo>
                  <a:lnTo>
                    <a:pt x="6320" y="27988"/>
                  </a:lnTo>
                  <a:lnTo>
                    <a:pt x="12951" y="32283"/>
                  </a:lnTo>
                  <a:lnTo>
                    <a:pt x="21666" y="35040"/>
                  </a:lnTo>
                  <a:lnTo>
                    <a:pt x="22382" y="36589"/>
                  </a:lnTo>
                  <a:lnTo>
                    <a:pt x="23176" y="41838"/>
                  </a:lnTo>
                  <a:lnTo>
                    <a:pt x="27057" y="48581"/>
                  </a:lnTo>
                  <a:lnTo>
                    <a:pt x="75423" y="99224"/>
                  </a:lnTo>
                  <a:lnTo>
                    <a:pt x="99466" y="116418"/>
                  </a:lnTo>
                  <a:lnTo>
                    <a:pt x="152234" y="175894"/>
                  </a:lnTo>
                  <a:lnTo>
                    <a:pt x="209211" y="233022"/>
                  </a:lnTo>
                  <a:lnTo>
                    <a:pt x="225995" y="253335"/>
                  </a:lnTo>
                  <a:lnTo>
                    <a:pt x="253986" y="289216"/>
                  </a:lnTo>
                  <a:lnTo>
                    <a:pt x="301869" y="336257"/>
                  </a:lnTo>
                  <a:lnTo>
                    <a:pt x="321468" y="34528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SMARTInkShape-156">
              <a:extLst>
                <a:ext uri="{FF2B5EF4-FFF2-40B4-BE49-F238E27FC236}">
                  <a16:creationId xmlns:a16="http://schemas.microsoft.com/office/drawing/2014/main" id="{3F5FE6C2-987C-4501-A716-269CE0E0E14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334500" y="4619634"/>
              <a:ext cx="440532" cy="1166658"/>
            </a:xfrm>
            <a:custGeom>
              <a:avLst/>
              <a:gdLst/>
              <a:ahLst/>
              <a:cxnLst/>
              <a:rect l="0" t="0" r="0" b="0"/>
              <a:pathLst>
                <a:path w="440532" h="1166658">
                  <a:moveTo>
                    <a:pt x="392906" y="11897"/>
                  </a:moveTo>
                  <a:lnTo>
                    <a:pt x="392906" y="11897"/>
                  </a:lnTo>
                  <a:lnTo>
                    <a:pt x="381491" y="11897"/>
                  </a:lnTo>
                  <a:lnTo>
                    <a:pt x="371591" y="3715"/>
                  </a:lnTo>
                  <a:lnTo>
                    <a:pt x="360721" y="1094"/>
                  </a:lnTo>
                  <a:lnTo>
                    <a:pt x="304023" y="0"/>
                  </a:lnTo>
                  <a:lnTo>
                    <a:pt x="270005" y="3520"/>
                  </a:lnTo>
                  <a:lnTo>
                    <a:pt x="215021" y="11162"/>
                  </a:lnTo>
                  <a:lnTo>
                    <a:pt x="198752" y="12893"/>
                  </a:lnTo>
                  <a:lnTo>
                    <a:pt x="145201" y="29621"/>
                  </a:lnTo>
                  <a:lnTo>
                    <a:pt x="125598" y="35830"/>
                  </a:lnTo>
                  <a:lnTo>
                    <a:pt x="123420" y="38436"/>
                  </a:lnTo>
                  <a:lnTo>
                    <a:pt x="121967" y="41496"/>
                  </a:lnTo>
                  <a:lnTo>
                    <a:pt x="119676" y="43536"/>
                  </a:lnTo>
                  <a:lnTo>
                    <a:pt x="113602" y="45803"/>
                  </a:lnTo>
                  <a:lnTo>
                    <a:pt x="111454" y="47730"/>
                  </a:lnTo>
                  <a:lnTo>
                    <a:pt x="109066" y="53399"/>
                  </a:lnTo>
                  <a:lnTo>
                    <a:pt x="107206" y="87351"/>
                  </a:lnTo>
                  <a:lnTo>
                    <a:pt x="110706" y="95262"/>
                  </a:lnTo>
                  <a:lnTo>
                    <a:pt x="113492" y="99224"/>
                  </a:lnTo>
                  <a:lnTo>
                    <a:pt x="117412" y="117441"/>
                  </a:lnTo>
                  <a:lnTo>
                    <a:pt x="119043" y="176038"/>
                  </a:lnTo>
                  <a:lnTo>
                    <a:pt x="119062" y="234832"/>
                  </a:lnTo>
                  <a:lnTo>
                    <a:pt x="117739" y="245917"/>
                  </a:lnTo>
                  <a:lnTo>
                    <a:pt x="108811" y="275957"/>
                  </a:lnTo>
                  <a:lnTo>
                    <a:pt x="103846" y="310356"/>
                  </a:lnTo>
                  <a:lnTo>
                    <a:pt x="96948" y="335141"/>
                  </a:lnTo>
                  <a:lnTo>
                    <a:pt x="91788" y="393122"/>
                  </a:lnTo>
                  <a:lnTo>
                    <a:pt x="75491" y="445603"/>
                  </a:lnTo>
                  <a:lnTo>
                    <a:pt x="71675" y="500119"/>
                  </a:lnTo>
                  <a:lnTo>
                    <a:pt x="70221" y="515958"/>
                  </a:lnTo>
                  <a:lnTo>
                    <a:pt x="60273" y="562069"/>
                  </a:lnTo>
                  <a:lnTo>
                    <a:pt x="58306" y="599600"/>
                  </a:lnTo>
                  <a:lnTo>
                    <a:pt x="48367" y="651326"/>
                  </a:lnTo>
                  <a:lnTo>
                    <a:pt x="46331" y="706756"/>
                  </a:lnTo>
                  <a:lnTo>
                    <a:pt x="36456" y="758482"/>
                  </a:lnTo>
                  <a:lnTo>
                    <a:pt x="34492" y="790878"/>
                  </a:lnTo>
                  <a:lnTo>
                    <a:pt x="24925" y="829312"/>
                  </a:lnTo>
                  <a:lnTo>
                    <a:pt x="23856" y="882820"/>
                  </a:lnTo>
                  <a:lnTo>
                    <a:pt x="12398" y="938421"/>
                  </a:lnTo>
                  <a:lnTo>
                    <a:pt x="11915" y="994937"/>
                  </a:lnTo>
                  <a:lnTo>
                    <a:pt x="11910" y="1003547"/>
                  </a:lnTo>
                  <a:lnTo>
                    <a:pt x="8380" y="1011784"/>
                  </a:lnTo>
                  <a:lnTo>
                    <a:pt x="3725" y="1019854"/>
                  </a:lnTo>
                  <a:lnTo>
                    <a:pt x="736" y="1035813"/>
                  </a:lnTo>
                  <a:lnTo>
                    <a:pt x="3" y="1091397"/>
                  </a:lnTo>
                  <a:lnTo>
                    <a:pt x="0" y="1149148"/>
                  </a:lnTo>
                  <a:lnTo>
                    <a:pt x="0" y="1161174"/>
                  </a:lnTo>
                  <a:lnTo>
                    <a:pt x="1323" y="1163050"/>
                  </a:lnTo>
                  <a:lnTo>
                    <a:pt x="3528" y="1164302"/>
                  </a:lnTo>
                  <a:lnTo>
                    <a:pt x="12126" y="1166474"/>
                  </a:lnTo>
                  <a:lnTo>
                    <a:pt x="17737" y="1166657"/>
                  </a:lnTo>
                  <a:lnTo>
                    <a:pt x="19762" y="1165383"/>
                  </a:lnTo>
                  <a:lnTo>
                    <a:pt x="21113" y="1163211"/>
                  </a:lnTo>
                  <a:lnTo>
                    <a:pt x="22013" y="1160440"/>
                  </a:lnTo>
                  <a:lnTo>
                    <a:pt x="23935" y="1158592"/>
                  </a:lnTo>
                  <a:lnTo>
                    <a:pt x="29600" y="1156539"/>
                  </a:lnTo>
                  <a:lnTo>
                    <a:pt x="86157" y="1154916"/>
                  </a:lnTo>
                  <a:lnTo>
                    <a:pt x="100469" y="1153583"/>
                  </a:lnTo>
                  <a:lnTo>
                    <a:pt x="146953" y="1144095"/>
                  </a:lnTo>
                  <a:lnTo>
                    <a:pt x="202412" y="1143055"/>
                  </a:lnTo>
                  <a:lnTo>
                    <a:pt x="253560" y="1142997"/>
                  </a:lnTo>
                  <a:lnTo>
                    <a:pt x="306759" y="1142992"/>
                  </a:lnTo>
                  <a:lnTo>
                    <a:pt x="366004" y="1142991"/>
                  </a:lnTo>
                  <a:lnTo>
                    <a:pt x="388841" y="1142991"/>
                  </a:lnTo>
                  <a:lnTo>
                    <a:pt x="394627" y="1146519"/>
                  </a:lnTo>
                  <a:lnTo>
                    <a:pt x="401609" y="1151173"/>
                  </a:lnTo>
                  <a:lnTo>
                    <a:pt x="412976" y="1153794"/>
                  </a:lnTo>
                  <a:lnTo>
                    <a:pt x="440531" y="115489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SMARTInkShape-157">
              <a:extLst>
                <a:ext uri="{FF2B5EF4-FFF2-40B4-BE49-F238E27FC236}">
                  <a16:creationId xmlns:a16="http://schemas.microsoft.com/office/drawing/2014/main" id="{230E9BB8-A4F1-4CAF-B702-9C39E62C130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15500" y="4893469"/>
              <a:ext cx="47626" cy="511970"/>
            </a:xfrm>
            <a:custGeom>
              <a:avLst/>
              <a:gdLst/>
              <a:ahLst/>
              <a:cxnLst/>
              <a:rect l="0" t="0" r="0" b="0"/>
              <a:pathLst>
                <a:path w="47626" h="511970">
                  <a:moveTo>
                    <a:pt x="47625" y="0"/>
                  </a:moveTo>
                  <a:lnTo>
                    <a:pt x="47625" y="0"/>
                  </a:lnTo>
                  <a:lnTo>
                    <a:pt x="47625" y="57932"/>
                  </a:lnTo>
                  <a:lnTo>
                    <a:pt x="47625" y="109976"/>
                  </a:lnTo>
                  <a:lnTo>
                    <a:pt x="46302" y="168154"/>
                  </a:lnTo>
                  <a:lnTo>
                    <a:pt x="37374" y="226412"/>
                  </a:lnTo>
                  <a:lnTo>
                    <a:pt x="32409" y="282248"/>
                  </a:lnTo>
                  <a:lnTo>
                    <a:pt x="26360" y="312052"/>
                  </a:lnTo>
                  <a:lnTo>
                    <a:pt x="22825" y="368098"/>
                  </a:lnTo>
                  <a:lnTo>
                    <a:pt x="13040" y="420252"/>
                  </a:lnTo>
                  <a:lnTo>
                    <a:pt x="10682" y="460091"/>
                  </a:lnTo>
                  <a:lnTo>
                    <a:pt x="0" y="51196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6" name="SMARTInkShape-Group76">
            <a:extLst>
              <a:ext uri="{FF2B5EF4-FFF2-40B4-BE49-F238E27FC236}">
                <a16:creationId xmlns:a16="http://schemas.microsoft.com/office/drawing/2014/main" id="{AEE535A4-71F9-48AF-A216-34D295091DED}"/>
              </a:ext>
            </a:extLst>
          </p:cNvPr>
          <p:cNvGrpSpPr/>
          <p:nvPr/>
        </p:nvGrpSpPr>
        <p:grpSpPr>
          <a:xfrm>
            <a:off x="10156031" y="4476751"/>
            <a:ext cx="1095049" cy="1273968"/>
            <a:chOff x="10156031" y="4476751"/>
            <a:chExt cx="1095049" cy="1273968"/>
          </a:xfrm>
        </p:grpSpPr>
        <p:sp>
          <p:nvSpPr>
            <p:cNvPr id="63" name="SMARTInkShape-158">
              <a:extLst>
                <a:ext uri="{FF2B5EF4-FFF2-40B4-BE49-F238E27FC236}">
                  <a16:creationId xmlns:a16="http://schemas.microsoft.com/office/drawing/2014/main" id="{BB5D469F-580E-4661-9C0A-7EECC72F94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156031" y="4869656"/>
              <a:ext cx="35720" cy="559595"/>
            </a:xfrm>
            <a:custGeom>
              <a:avLst/>
              <a:gdLst/>
              <a:ahLst/>
              <a:cxnLst/>
              <a:rect l="0" t="0" r="0" b="0"/>
              <a:pathLst>
                <a:path w="35720" h="559595">
                  <a:moveTo>
                    <a:pt x="35719" y="0"/>
                  </a:moveTo>
                  <a:lnTo>
                    <a:pt x="35719" y="0"/>
                  </a:lnTo>
                  <a:lnTo>
                    <a:pt x="35719" y="59021"/>
                  </a:lnTo>
                  <a:lnTo>
                    <a:pt x="35719" y="113234"/>
                  </a:lnTo>
                  <a:lnTo>
                    <a:pt x="35719" y="169622"/>
                  </a:lnTo>
                  <a:lnTo>
                    <a:pt x="34396" y="227696"/>
                  </a:lnTo>
                  <a:lnTo>
                    <a:pt x="25467" y="279624"/>
                  </a:lnTo>
                  <a:lnTo>
                    <a:pt x="24030" y="330609"/>
                  </a:lnTo>
                  <a:lnTo>
                    <a:pt x="20304" y="384285"/>
                  </a:lnTo>
                  <a:lnTo>
                    <a:pt x="12644" y="439775"/>
                  </a:lnTo>
                  <a:lnTo>
                    <a:pt x="10911" y="456070"/>
                  </a:lnTo>
                  <a:lnTo>
                    <a:pt x="755" y="502526"/>
                  </a:lnTo>
                  <a:lnTo>
                    <a:pt x="0" y="55959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SMARTInkShape-159">
              <a:extLst>
                <a:ext uri="{FF2B5EF4-FFF2-40B4-BE49-F238E27FC236}">
                  <a16:creationId xmlns:a16="http://schemas.microsoft.com/office/drawing/2014/main" id="{E214FC74-0946-47BA-AA1B-B7FAD4F077A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477500" y="4798220"/>
              <a:ext cx="535068" cy="547687"/>
            </a:xfrm>
            <a:custGeom>
              <a:avLst/>
              <a:gdLst/>
              <a:ahLst/>
              <a:cxnLst/>
              <a:rect l="0" t="0" r="0" b="0"/>
              <a:pathLst>
                <a:path w="535068" h="547687">
                  <a:moveTo>
                    <a:pt x="0" y="59530"/>
                  </a:moveTo>
                  <a:lnTo>
                    <a:pt x="0" y="59530"/>
                  </a:lnTo>
                  <a:lnTo>
                    <a:pt x="6321" y="59530"/>
                  </a:lnTo>
                  <a:lnTo>
                    <a:pt x="8182" y="58207"/>
                  </a:lnTo>
                  <a:lnTo>
                    <a:pt x="9424" y="56002"/>
                  </a:lnTo>
                  <a:lnTo>
                    <a:pt x="11761" y="48114"/>
                  </a:lnTo>
                  <a:lnTo>
                    <a:pt x="33570" y="47637"/>
                  </a:lnTo>
                  <a:lnTo>
                    <a:pt x="44800" y="39444"/>
                  </a:lnTo>
                  <a:lnTo>
                    <a:pt x="52101" y="37374"/>
                  </a:lnTo>
                  <a:lnTo>
                    <a:pt x="84457" y="32408"/>
                  </a:lnTo>
                  <a:lnTo>
                    <a:pt x="108993" y="25510"/>
                  </a:lnTo>
                  <a:lnTo>
                    <a:pt x="166914" y="20349"/>
                  </a:lnTo>
                  <a:lnTo>
                    <a:pt x="190567" y="14407"/>
                  </a:lnTo>
                  <a:lnTo>
                    <a:pt x="238131" y="8597"/>
                  </a:lnTo>
                  <a:lnTo>
                    <a:pt x="265468" y="2546"/>
                  </a:lnTo>
                  <a:lnTo>
                    <a:pt x="320734" y="222"/>
                  </a:lnTo>
                  <a:lnTo>
                    <a:pt x="376757" y="8"/>
                  </a:lnTo>
                  <a:lnTo>
                    <a:pt x="406916" y="0"/>
                  </a:lnTo>
                  <a:lnTo>
                    <a:pt x="415889" y="3527"/>
                  </a:lnTo>
                  <a:lnTo>
                    <a:pt x="424288" y="8181"/>
                  </a:lnTo>
                  <a:lnTo>
                    <a:pt x="432431" y="10250"/>
                  </a:lnTo>
                  <a:lnTo>
                    <a:pt x="435130" y="12125"/>
                  </a:lnTo>
                  <a:lnTo>
                    <a:pt x="436930" y="14697"/>
                  </a:lnTo>
                  <a:lnTo>
                    <a:pt x="439820" y="22011"/>
                  </a:lnTo>
                  <a:lnTo>
                    <a:pt x="440320" y="29598"/>
                  </a:lnTo>
                  <a:lnTo>
                    <a:pt x="436911" y="36526"/>
                  </a:lnTo>
                  <a:lnTo>
                    <a:pt x="423940" y="51752"/>
                  </a:lnTo>
                  <a:lnTo>
                    <a:pt x="371182" y="87316"/>
                  </a:lnTo>
                  <a:lnTo>
                    <a:pt x="315021" y="121376"/>
                  </a:lnTo>
                  <a:lnTo>
                    <a:pt x="258056" y="150714"/>
                  </a:lnTo>
                  <a:lnTo>
                    <a:pt x="229764" y="163139"/>
                  </a:lnTo>
                  <a:lnTo>
                    <a:pt x="219856" y="166433"/>
                  </a:lnTo>
                  <a:lnTo>
                    <a:pt x="211044" y="172306"/>
                  </a:lnTo>
                  <a:lnTo>
                    <a:pt x="206246" y="179326"/>
                  </a:lnTo>
                  <a:lnTo>
                    <a:pt x="203543" y="190716"/>
                  </a:lnTo>
                  <a:lnTo>
                    <a:pt x="203164" y="194612"/>
                  </a:lnTo>
                  <a:lnTo>
                    <a:pt x="206271" y="202469"/>
                  </a:lnTo>
                  <a:lnTo>
                    <a:pt x="208952" y="206417"/>
                  </a:lnTo>
                  <a:lnTo>
                    <a:pt x="212061" y="209048"/>
                  </a:lnTo>
                  <a:lnTo>
                    <a:pt x="266415" y="234483"/>
                  </a:lnTo>
                  <a:lnTo>
                    <a:pt x="323081" y="257996"/>
                  </a:lnTo>
                  <a:lnTo>
                    <a:pt x="381212" y="277815"/>
                  </a:lnTo>
                  <a:lnTo>
                    <a:pt x="435885" y="301624"/>
                  </a:lnTo>
                  <a:lnTo>
                    <a:pt x="490763" y="340208"/>
                  </a:lnTo>
                  <a:lnTo>
                    <a:pt x="527636" y="373019"/>
                  </a:lnTo>
                  <a:lnTo>
                    <a:pt x="532161" y="384508"/>
                  </a:lnTo>
                  <a:lnTo>
                    <a:pt x="535067" y="407121"/>
                  </a:lnTo>
                  <a:lnTo>
                    <a:pt x="531935" y="415980"/>
                  </a:lnTo>
                  <a:lnTo>
                    <a:pt x="527458" y="424328"/>
                  </a:lnTo>
                  <a:lnTo>
                    <a:pt x="525468" y="432447"/>
                  </a:lnTo>
                  <a:lnTo>
                    <a:pt x="517528" y="440466"/>
                  </a:lnTo>
                  <a:lnTo>
                    <a:pt x="463444" y="476247"/>
                  </a:lnTo>
                  <a:lnTo>
                    <a:pt x="407215" y="500061"/>
                  </a:lnTo>
                  <a:lnTo>
                    <a:pt x="355936" y="518582"/>
                  </a:lnTo>
                  <a:lnTo>
                    <a:pt x="303812" y="529497"/>
                  </a:lnTo>
                  <a:lnTo>
                    <a:pt x="249275" y="538480"/>
                  </a:lnTo>
                  <a:lnTo>
                    <a:pt x="191723" y="546474"/>
                  </a:lnTo>
                  <a:lnTo>
                    <a:pt x="141208" y="547527"/>
                  </a:lnTo>
                  <a:lnTo>
                    <a:pt x="104210" y="547615"/>
                  </a:lnTo>
                  <a:lnTo>
                    <a:pt x="44738" y="547677"/>
                  </a:lnTo>
                  <a:lnTo>
                    <a:pt x="35719" y="54768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SMARTInkShape-160">
              <a:extLst>
                <a:ext uri="{FF2B5EF4-FFF2-40B4-BE49-F238E27FC236}">
                  <a16:creationId xmlns:a16="http://schemas.microsoft.com/office/drawing/2014/main" id="{9F5EACE0-C764-404C-B7BC-DC92FF3AAE8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668000" y="4476751"/>
              <a:ext cx="583080" cy="1273968"/>
            </a:xfrm>
            <a:custGeom>
              <a:avLst/>
              <a:gdLst/>
              <a:ahLst/>
              <a:cxnLst/>
              <a:rect l="0" t="0" r="0" b="0"/>
              <a:pathLst>
                <a:path w="583080" h="1273968">
                  <a:moveTo>
                    <a:pt x="190500" y="47624"/>
                  </a:moveTo>
                  <a:lnTo>
                    <a:pt x="190500" y="47624"/>
                  </a:lnTo>
                  <a:lnTo>
                    <a:pt x="190500" y="36208"/>
                  </a:lnTo>
                  <a:lnTo>
                    <a:pt x="196821" y="35863"/>
                  </a:lnTo>
                  <a:lnTo>
                    <a:pt x="198683" y="34491"/>
                  </a:lnTo>
                  <a:lnTo>
                    <a:pt x="200752" y="29440"/>
                  </a:lnTo>
                  <a:lnTo>
                    <a:pt x="202626" y="27564"/>
                  </a:lnTo>
                  <a:lnTo>
                    <a:pt x="208236" y="25480"/>
                  </a:lnTo>
                  <a:lnTo>
                    <a:pt x="239416" y="20504"/>
                  </a:lnTo>
                  <a:lnTo>
                    <a:pt x="262320" y="14453"/>
                  </a:lnTo>
                  <a:lnTo>
                    <a:pt x="319019" y="8601"/>
                  </a:lnTo>
                  <a:lnTo>
                    <a:pt x="348083" y="2548"/>
                  </a:lnTo>
                  <a:lnTo>
                    <a:pt x="405182" y="335"/>
                  </a:lnTo>
                  <a:lnTo>
                    <a:pt x="458072" y="44"/>
                  </a:lnTo>
                  <a:lnTo>
                    <a:pt x="514480" y="2"/>
                  </a:lnTo>
                  <a:lnTo>
                    <a:pt x="525431" y="0"/>
                  </a:lnTo>
                  <a:lnTo>
                    <a:pt x="534709" y="3527"/>
                  </a:lnTo>
                  <a:lnTo>
                    <a:pt x="543243" y="8181"/>
                  </a:lnTo>
                  <a:lnTo>
                    <a:pt x="559499" y="11170"/>
                  </a:lnTo>
                  <a:lnTo>
                    <a:pt x="563499" y="11415"/>
                  </a:lnTo>
                  <a:lnTo>
                    <a:pt x="566167" y="12901"/>
                  </a:lnTo>
                  <a:lnTo>
                    <a:pt x="567944" y="15215"/>
                  </a:lnTo>
                  <a:lnTo>
                    <a:pt x="569920" y="21314"/>
                  </a:lnTo>
                  <a:lnTo>
                    <a:pt x="571492" y="74972"/>
                  </a:lnTo>
                  <a:lnTo>
                    <a:pt x="571498" y="127206"/>
                  </a:lnTo>
                  <a:lnTo>
                    <a:pt x="567972" y="170242"/>
                  </a:lnTo>
                  <a:lnTo>
                    <a:pt x="564640" y="192079"/>
                  </a:lnTo>
                  <a:lnTo>
                    <a:pt x="570336" y="250238"/>
                  </a:lnTo>
                  <a:lnTo>
                    <a:pt x="571347" y="309589"/>
                  </a:lnTo>
                  <a:lnTo>
                    <a:pt x="572804" y="369096"/>
                  </a:lnTo>
                  <a:lnTo>
                    <a:pt x="581748" y="428625"/>
                  </a:lnTo>
                  <a:lnTo>
                    <a:pt x="583079" y="484431"/>
                  </a:lnTo>
                  <a:lnTo>
                    <a:pt x="579813" y="535044"/>
                  </a:lnTo>
                  <a:lnTo>
                    <a:pt x="573143" y="583260"/>
                  </a:lnTo>
                  <a:lnTo>
                    <a:pt x="570502" y="631002"/>
                  </a:lnTo>
                  <a:lnTo>
                    <a:pt x="562140" y="678649"/>
                  </a:lnTo>
                  <a:lnTo>
                    <a:pt x="553776" y="726279"/>
                  </a:lnTo>
                  <a:lnTo>
                    <a:pt x="547568" y="773905"/>
                  </a:lnTo>
                  <a:lnTo>
                    <a:pt x="538500" y="821530"/>
                  </a:lnTo>
                  <a:lnTo>
                    <a:pt x="533059" y="853721"/>
                  </a:lnTo>
                  <a:lnTo>
                    <a:pt x="526596" y="883544"/>
                  </a:lnTo>
                  <a:lnTo>
                    <a:pt x="522910" y="932737"/>
                  </a:lnTo>
                  <a:lnTo>
                    <a:pt x="513104" y="990974"/>
                  </a:lnTo>
                  <a:lnTo>
                    <a:pt x="510981" y="1015640"/>
                  </a:lnTo>
                  <a:lnTo>
                    <a:pt x="501195" y="1063592"/>
                  </a:lnTo>
                  <a:lnTo>
                    <a:pt x="498839" y="1103063"/>
                  </a:lnTo>
                  <a:lnTo>
                    <a:pt x="489269" y="1137789"/>
                  </a:lnTo>
                  <a:lnTo>
                    <a:pt x="486862" y="1182900"/>
                  </a:lnTo>
                  <a:lnTo>
                    <a:pt x="476741" y="1211938"/>
                  </a:lnTo>
                  <a:lnTo>
                    <a:pt x="476293" y="1230789"/>
                  </a:lnTo>
                  <a:lnTo>
                    <a:pt x="472741" y="1238462"/>
                  </a:lnTo>
                  <a:lnTo>
                    <a:pt x="466003" y="1247845"/>
                  </a:lnTo>
                  <a:lnTo>
                    <a:pt x="464489" y="1260203"/>
                  </a:lnTo>
                  <a:lnTo>
                    <a:pt x="464356" y="1272150"/>
                  </a:lnTo>
                  <a:lnTo>
                    <a:pt x="463030" y="1272755"/>
                  </a:lnTo>
                  <a:lnTo>
                    <a:pt x="452441" y="1273967"/>
                  </a:lnTo>
                  <a:lnTo>
                    <a:pt x="446119" y="1267646"/>
                  </a:lnTo>
                  <a:lnTo>
                    <a:pt x="439486" y="1264544"/>
                  </a:lnTo>
                  <a:lnTo>
                    <a:pt x="435865" y="1263716"/>
                  </a:lnTo>
                  <a:lnTo>
                    <a:pt x="433453" y="1261842"/>
                  </a:lnTo>
                  <a:lnTo>
                    <a:pt x="430771" y="1256231"/>
                  </a:lnTo>
                  <a:lnTo>
                    <a:pt x="428732" y="1254205"/>
                  </a:lnTo>
                  <a:lnTo>
                    <a:pt x="372245" y="1226103"/>
                  </a:lnTo>
                  <a:lnTo>
                    <a:pt x="367226" y="1222214"/>
                  </a:lnTo>
                  <a:lnTo>
                    <a:pt x="351065" y="1217893"/>
                  </a:lnTo>
                  <a:lnTo>
                    <a:pt x="323183" y="1211933"/>
                  </a:lnTo>
                  <a:lnTo>
                    <a:pt x="272502" y="1195586"/>
                  </a:lnTo>
                  <a:lnTo>
                    <a:pt x="220458" y="1184957"/>
                  </a:lnTo>
                  <a:lnTo>
                    <a:pt x="165928" y="1176012"/>
                  </a:lnTo>
                  <a:lnTo>
                    <a:pt x="108379" y="1168023"/>
                  </a:lnTo>
                  <a:lnTo>
                    <a:pt x="51457" y="1166882"/>
                  </a:lnTo>
                  <a:lnTo>
                    <a:pt x="2372" y="1166812"/>
                  </a:lnTo>
                  <a:lnTo>
                    <a:pt x="1581" y="1165489"/>
                  </a:lnTo>
                  <a:lnTo>
                    <a:pt x="0" y="115490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7" name="SMARTInkShape-161">
            <a:extLst>
              <a:ext uri="{FF2B5EF4-FFF2-40B4-BE49-F238E27FC236}">
                <a16:creationId xmlns:a16="http://schemas.microsoft.com/office/drawing/2014/main" id="{2D02C0E5-C1A1-487E-AA92-6D60562F5A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03406" y="4691063"/>
            <a:ext cx="11908" cy="1"/>
          </a:xfrm>
          <a:custGeom>
            <a:avLst/>
            <a:gdLst/>
            <a:ahLst/>
            <a:cxnLst/>
            <a:rect l="0" t="0" r="0" b="0"/>
            <a:pathLst>
              <a:path w="11908" h="1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SMARTInkShape-162">
            <a:extLst>
              <a:ext uri="{FF2B5EF4-FFF2-40B4-BE49-F238E27FC236}">
                <a16:creationId xmlns:a16="http://schemas.microsoft.com/office/drawing/2014/main" id="{DDE07327-1B50-4DD9-9704-863523D467F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32156" y="5167313"/>
            <a:ext cx="11908" cy="1"/>
          </a:xfrm>
          <a:custGeom>
            <a:avLst/>
            <a:gdLst/>
            <a:ahLst/>
            <a:cxnLst/>
            <a:rect l="0" t="0" r="0" b="0"/>
            <a:pathLst>
              <a:path w="11908" h="1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1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583" y="1830664"/>
            <a:ext cx="5971828" cy="725558"/>
          </a:xfrm>
        </p:spPr>
        <p:txBody>
          <a:bodyPr/>
          <a:lstStyle/>
          <a:p>
            <a:r>
              <a:rPr lang="es-MX" dirty="0"/>
              <a:t>Multiplica el vector de posición del punto p(3,0,0) por el escalar 7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E10EC1-4434-4BB0-9742-E81C46B92D8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41A2658-AAD4-4F47-9391-E618AC17F011}"/>
              </a:ext>
            </a:extLst>
          </p:cNvPr>
          <p:cNvCxnSpPr>
            <a:cxnSpLocks/>
          </p:cNvCxnSpPr>
          <p:nvPr/>
        </p:nvCxnSpPr>
        <p:spPr>
          <a:xfrm>
            <a:off x="1987827" y="4605130"/>
            <a:ext cx="1245703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1DF625FC-67E4-4A6F-9665-5C4B36BC8AE7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OPERACIONES BASICAS CON MATRICES</a:t>
            </a:r>
            <a:endParaRPr lang="es-MX" dirty="0"/>
          </a:p>
        </p:txBody>
      </p:sp>
      <p:grpSp>
        <p:nvGrpSpPr>
          <p:cNvPr id="8" name="SMARTInkShape-Group79">
            <a:extLst>
              <a:ext uri="{FF2B5EF4-FFF2-40B4-BE49-F238E27FC236}">
                <a16:creationId xmlns:a16="http://schemas.microsoft.com/office/drawing/2014/main" id="{484854E9-4953-40ED-9299-A410188019D2}"/>
              </a:ext>
            </a:extLst>
          </p:cNvPr>
          <p:cNvGrpSpPr/>
          <p:nvPr/>
        </p:nvGrpSpPr>
        <p:grpSpPr>
          <a:xfrm>
            <a:off x="7096125" y="3609292"/>
            <a:ext cx="607215" cy="1057959"/>
            <a:chOff x="7096125" y="3609292"/>
            <a:chExt cx="607215" cy="1057959"/>
          </a:xfrm>
        </p:grpSpPr>
        <p:sp>
          <p:nvSpPr>
            <p:cNvPr id="2" name="SMARTInkShape-163">
              <a:extLst>
                <a:ext uri="{FF2B5EF4-FFF2-40B4-BE49-F238E27FC236}">
                  <a16:creationId xmlns:a16="http://schemas.microsoft.com/office/drawing/2014/main" id="{1E5829BF-9F2B-4486-AD09-BB327B2E47A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096125" y="3609292"/>
              <a:ext cx="535768" cy="1057959"/>
            </a:xfrm>
            <a:custGeom>
              <a:avLst/>
              <a:gdLst/>
              <a:ahLst/>
              <a:cxnLst/>
              <a:rect l="0" t="0" r="0" b="0"/>
              <a:pathLst>
                <a:path w="535768" h="1057959">
                  <a:moveTo>
                    <a:pt x="0" y="22114"/>
                  </a:moveTo>
                  <a:lnTo>
                    <a:pt x="0" y="22114"/>
                  </a:lnTo>
                  <a:lnTo>
                    <a:pt x="10251" y="32366"/>
                  </a:lnTo>
                  <a:lnTo>
                    <a:pt x="17737" y="33530"/>
                  </a:lnTo>
                  <a:lnTo>
                    <a:pt x="74971" y="34019"/>
                  </a:lnTo>
                  <a:lnTo>
                    <a:pt x="88883" y="32697"/>
                  </a:lnTo>
                  <a:lnTo>
                    <a:pt x="127207" y="23769"/>
                  </a:lnTo>
                  <a:lnTo>
                    <a:pt x="184894" y="22260"/>
                  </a:lnTo>
                  <a:lnTo>
                    <a:pt x="238954" y="12709"/>
                  </a:lnTo>
                  <a:lnTo>
                    <a:pt x="297766" y="9214"/>
                  </a:lnTo>
                  <a:lnTo>
                    <a:pt x="357202" y="0"/>
                  </a:lnTo>
                  <a:lnTo>
                    <a:pt x="407297" y="7949"/>
                  </a:lnTo>
                  <a:lnTo>
                    <a:pt x="465410" y="10076"/>
                  </a:lnTo>
                  <a:lnTo>
                    <a:pt x="506726" y="22326"/>
                  </a:lnTo>
                  <a:lnTo>
                    <a:pt x="521356" y="32219"/>
                  </a:lnTo>
                  <a:lnTo>
                    <a:pt x="529449" y="33487"/>
                  </a:lnTo>
                  <a:lnTo>
                    <a:pt x="531560" y="34987"/>
                  </a:lnTo>
                  <a:lnTo>
                    <a:pt x="532967" y="37311"/>
                  </a:lnTo>
                  <a:lnTo>
                    <a:pt x="535411" y="46115"/>
                  </a:lnTo>
                  <a:lnTo>
                    <a:pt x="535767" y="67549"/>
                  </a:lnTo>
                  <a:lnTo>
                    <a:pt x="527596" y="80135"/>
                  </a:lnTo>
                  <a:lnTo>
                    <a:pt x="523655" y="98102"/>
                  </a:lnTo>
                  <a:lnTo>
                    <a:pt x="495930" y="149679"/>
                  </a:lnTo>
                  <a:lnTo>
                    <a:pt x="472267" y="207040"/>
                  </a:lnTo>
                  <a:lnTo>
                    <a:pt x="448221" y="257766"/>
                  </a:lnTo>
                  <a:lnTo>
                    <a:pt x="425832" y="310904"/>
                  </a:lnTo>
                  <a:lnTo>
                    <a:pt x="403985" y="356390"/>
                  </a:lnTo>
                  <a:lnTo>
                    <a:pt x="380755" y="403381"/>
                  </a:lnTo>
                  <a:lnTo>
                    <a:pt x="357115" y="450818"/>
                  </a:lnTo>
                  <a:lnTo>
                    <a:pt x="333353" y="501916"/>
                  </a:lnTo>
                  <a:lnTo>
                    <a:pt x="313085" y="555420"/>
                  </a:lnTo>
                  <a:lnTo>
                    <a:pt x="295172" y="608315"/>
                  </a:lnTo>
                  <a:lnTo>
                    <a:pt x="269580" y="662352"/>
                  </a:lnTo>
                  <a:lnTo>
                    <a:pt x="240389" y="715404"/>
                  </a:lnTo>
                  <a:lnTo>
                    <a:pt x="214984" y="769488"/>
                  </a:lnTo>
                  <a:lnTo>
                    <a:pt x="190698" y="819028"/>
                  </a:lnTo>
                  <a:lnTo>
                    <a:pt x="158789" y="876854"/>
                  </a:lnTo>
                  <a:lnTo>
                    <a:pt x="135190" y="933353"/>
                  </a:lnTo>
                  <a:lnTo>
                    <a:pt x="100461" y="989654"/>
                  </a:lnTo>
                  <a:lnTo>
                    <a:pt x="71715" y="1040274"/>
                  </a:lnTo>
                  <a:lnTo>
                    <a:pt x="68976" y="1042200"/>
                  </a:lnTo>
                  <a:lnTo>
                    <a:pt x="61397" y="1045291"/>
                  </a:lnTo>
                  <a:lnTo>
                    <a:pt x="60361" y="1049241"/>
                  </a:lnTo>
                  <a:lnTo>
                    <a:pt x="59531" y="1057958"/>
                  </a:lnTo>
                  <a:lnTo>
                    <a:pt x="59531" y="103414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SMARTInkShape-164">
              <a:extLst>
                <a:ext uri="{FF2B5EF4-FFF2-40B4-BE49-F238E27FC236}">
                  <a16:creationId xmlns:a16="http://schemas.microsoft.com/office/drawing/2014/main" id="{5AAFC07B-20A5-40E2-9496-E27D5FE8ECC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191375" y="4108762"/>
              <a:ext cx="511965" cy="58427"/>
            </a:xfrm>
            <a:custGeom>
              <a:avLst/>
              <a:gdLst/>
              <a:ahLst/>
              <a:cxnLst/>
              <a:rect l="0" t="0" r="0" b="0"/>
              <a:pathLst>
                <a:path w="511965" h="58427">
                  <a:moveTo>
                    <a:pt x="0" y="58426"/>
                  </a:moveTo>
                  <a:lnTo>
                    <a:pt x="0" y="58426"/>
                  </a:lnTo>
                  <a:lnTo>
                    <a:pt x="10251" y="48174"/>
                  </a:lnTo>
                  <a:lnTo>
                    <a:pt x="17737" y="47010"/>
                  </a:lnTo>
                  <a:lnTo>
                    <a:pt x="28333" y="46665"/>
                  </a:lnTo>
                  <a:lnTo>
                    <a:pt x="35964" y="43056"/>
                  </a:lnTo>
                  <a:lnTo>
                    <a:pt x="43766" y="38365"/>
                  </a:lnTo>
                  <a:lnTo>
                    <a:pt x="57193" y="35107"/>
                  </a:lnTo>
                  <a:lnTo>
                    <a:pt x="78081" y="33388"/>
                  </a:lnTo>
                  <a:lnTo>
                    <a:pt x="131125" y="19920"/>
                  </a:lnTo>
                  <a:lnTo>
                    <a:pt x="148236" y="14854"/>
                  </a:lnTo>
                  <a:lnTo>
                    <a:pt x="206601" y="11156"/>
                  </a:lnTo>
                  <a:lnTo>
                    <a:pt x="266029" y="9509"/>
                  </a:lnTo>
                  <a:lnTo>
                    <a:pt x="325551" y="0"/>
                  </a:lnTo>
                  <a:lnTo>
                    <a:pt x="357074" y="545"/>
                  </a:lnTo>
                  <a:lnTo>
                    <a:pt x="416480" y="10084"/>
                  </a:lnTo>
                  <a:lnTo>
                    <a:pt x="472027" y="10773"/>
                  </a:lnTo>
                  <a:lnTo>
                    <a:pt x="485839" y="10788"/>
                  </a:lnTo>
                  <a:lnTo>
                    <a:pt x="490579" y="12115"/>
                  </a:lnTo>
                  <a:lnTo>
                    <a:pt x="493740" y="14323"/>
                  </a:lnTo>
                  <a:lnTo>
                    <a:pt x="495847" y="17117"/>
                  </a:lnTo>
                  <a:lnTo>
                    <a:pt x="501717" y="20222"/>
                  </a:lnTo>
                  <a:lnTo>
                    <a:pt x="511964" y="22706"/>
                  </a:lnTo>
                  <a:lnTo>
                    <a:pt x="501717" y="22707"/>
                  </a:lnTo>
                  <a:lnTo>
                    <a:pt x="501166" y="21384"/>
                  </a:lnTo>
                  <a:lnTo>
                    <a:pt x="500063" y="1080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6" name="SMARTInkShape-Group80">
            <a:extLst>
              <a:ext uri="{FF2B5EF4-FFF2-40B4-BE49-F238E27FC236}">
                <a16:creationId xmlns:a16="http://schemas.microsoft.com/office/drawing/2014/main" id="{3234A70D-6C5E-4903-927A-A81CA05C6426}"/>
              </a:ext>
            </a:extLst>
          </p:cNvPr>
          <p:cNvGrpSpPr/>
          <p:nvPr/>
        </p:nvGrpSpPr>
        <p:grpSpPr>
          <a:xfrm>
            <a:off x="4869656" y="4238629"/>
            <a:ext cx="1214439" cy="1631110"/>
            <a:chOff x="4869656" y="4238629"/>
            <a:chExt cx="1214439" cy="1631110"/>
          </a:xfrm>
        </p:grpSpPr>
        <p:sp>
          <p:nvSpPr>
            <p:cNvPr id="9" name="SMARTInkShape-165">
              <a:extLst>
                <a:ext uri="{FF2B5EF4-FFF2-40B4-BE49-F238E27FC236}">
                  <a16:creationId xmlns:a16="http://schemas.microsoft.com/office/drawing/2014/main" id="{A0A7006D-AA76-4C58-AF5D-EED0490FB45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655469" y="4238629"/>
              <a:ext cx="428626" cy="1631110"/>
            </a:xfrm>
            <a:custGeom>
              <a:avLst/>
              <a:gdLst/>
              <a:ahLst/>
              <a:cxnLst/>
              <a:rect l="0" t="0" r="0" b="0"/>
              <a:pathLst>
                <a:path w="428626" h="1631110">
                  <a:moveTo>
                    <a:pt x="428625" y="178590"/>
                  </a:moveTo>
                  <a:lnTo>
                    <a:pt x="428625" y="178590"/>
                  </a:lnTo>
                  <a:lnTo>
                    <a:pt x="428625" y="172269"/>
                  </a:lnTo>
                  <a:lnTo>
                    <a:pt x="427302" y="170407"/>
                  </a:lnTo>
                  <a:lnTo>
                    <a:pt x="425097" y="169166"/>
                  </a:lnTo>
                  <a:lnTo>
                    <a:pt x="422304" y="168338"/>
                  </a:lnTo>
                  <a:lnTo>
                    <a:pt x="420443" y="166464"/>
                  </a:lnTo>
                  <a:lnTo>
                    <a:pt x="418373" y="160853"/>
                  </a:lnTo>
                  <a:lnTo>
                    <a:pt x="416499" y="158828"/>
                  </a:lnTo>
                  <a:lnTo>
                    <a:pt x="392661" y="145591"/>
                  </a:lnTo>
                  <a:lnTo>
                    <a:pt x="383303" y="143408"/>
                  </a:lnTo>
                  <a:lnTo>
                    <a:pt x="325189" y="88374"/>
                  </a:lnTo>
                  <a:lnTo>
                    <a:pt x="266041" y="51618"/>
                  </a:lnTo>
                  <a:lnTo>
                    <a:pt x="227039" y="27338"/>
                  </a:lnTo>
                  <a:lnTo>
                    <a:pt x="218646" y="24054"/>
                  </a:lnTo>
                  <a:lnTo>
                    <a:pt x="206483" y="16091"/>
                  </a:lnTo>
                  <a:lnTo>
                    <a:pt x="194501" y="11820"/>
                  </a:lnTo>
                  <a:lnTo>
                    <a:pt x="180950" y="1814"/>
                  </a:lnTo>
                  <a:lnTo>
                    <a:pt x="166736" y="0"/>
                  </a:lnTo>
                  <a:lnTo>
                    <a:pt x="166691" y="10247"/>
                  </a:lnTo>
                  <a:lnTo>
                    <a:pt x="158506" y="21081"/>
                  </a:lnTo>
                  <a:lnTo>
                    <a:pt x="156436" y="28329"/>
                  </a:lnTo>
                  <a:lnTo>
                    <a:pt x="154824" y="81247"/>
                  </a:lnTo>
                  <a:lnTo>
                    <a:pt x="154785" y="133482"/>
                  </a:lnTo>
                  <a:lnTo>
                    <a:pt x="154782" y="192372"/>
                  </a:lnTo>
                  <a:lnTo>
                    <a:pt x="156104" y="237169"/>
                  </a:lnTo>
                  <a:lnTo>
                    <a:pt x="165032" y="287450"/>
                  </a:lnTo>
                  <a:lnTo>
                    <a:pt x="166361" y="341890"/>
                  </a:lnTo>
                  <a:lnTo>
                    <a:pt x="166623" y="392233"/>
                  </a:lnTo>
                  <a:lnTo>
                    <a:pt x="172995" y="446716"/>
                  </a:lnTo>
                  <a:lnTo>
                    <a:pt x="177488" y="498929"/>
                  </a:lnTo>
                  <a:lnTo>
                    <a:pt x="178376" y="550988"/>
                  </a:lnTo>
                  <a:lnTo>
                    <a:pt x="178529" y="596288"/>
                  </a:lnTo>
                  <a:lnTo>
                    <a:pt x="178581" y="652681"/>
                  </a:lnTo>
                  <a:lnTo>
                    <a:pt x="178591" y="710221"/>
                  </a:lnTo>
                  <a:lnTo>
                    <a:pt x="178593" y="764704"/>
                  </a:lnTo>
                  <a:lnTo>
                    <a:pt x="178594" y="819710"/>
                  </a:lnTo>
                  <a:lnTo>
                    <a:pt x="178594" y="870116"/>
                  </a:lnTo>
                  <a:lnTo>
                    <a:pt x="178594" y="926130"/>
                  </a:lnTo>
                  <a:lnTo>
                    <a:pt x="175066" y="963646"/>
                  </a:lnTo>
                  <a:lnTo>
                    <a:pt x="167791" y="1015651"/>
                  </a:lnTo>
                  <a:lnTo>
                    <a:pt x="160512" y="1072036"/>
                  </a:lnTo>
                  <a:lnTo>
                    <a:pt x="152008" y="1121729"/>
                  </a:lnTo>
                  <a:lnTo>
                    <a:pt x="140149" y="1177893"/>
                  </a:lnTo>
                  <a:lnTo>
                    <a:pt x="121254" y="1234229"/>
                  </a:lnTo>
                  <a:lnTo>
                    <a:pt x="109990" y="1264695"/>
                  </a:lnTo>
                  <a:lnTo>
                    <a:pt x="100205" y="1281654"/>
                  </a:lnTo>
                  <a:lnTo>
                    <a:pt x="89581" y="1318111"/>
                  </a:lnTo>
                  <a:lnTo>
                    <a:pt x="76394" y="1341285"/>
                  </a:lnTo>
                  <a:lnTo>
                    <a:pt x="68889" y="1366442"/>
                  </a:lnTo>
                  <a:lnTo>
                    <a:pt x="63690" y="1375920"/>
                  </a:lnTo>
                  <a:lnTo>
                    <a:pt x="50391" y="1409039"/>
                  </a:lnTo>
                  <a:lnTo>
                    <a:pt x="40654" y="1423642"/>
                  </a:lnTo>
                  <a:lnTo>
                    <a:pt x="33166" y="1440428"/>
                  </a:lnTo>
                  <a:lnTo>
                    <a:pt x="27969" y="1448490"/>
                  </a:lnTo>
                  <a:lnTo>
                    <a:pt x="23721" y="1460466"/>
                  </a:lnTo>
                  <a:lnTo>
                    <a:pt x="15995" y="1472393"/>
                  </a:lnTo>
                  <a:lnTo>
                    <a:pt x="11794" y="1484306"/>
                  </a:lnTo>
                  <a:lnTo>
                    <a:pt x="4082" y="1496214"/>
                  </a:lnTo>
                  <a:lnTo>
                    <a:pt x="538" y="1509738"/>
                  </a:lnTo>
                  <a:lnTo>
                    <a:pt x="0" y="1547661"/>
                  </a:lnTo>
                  <a:lnTo>
                    <a:pt x="6320" y="1547765"/>
                  </a:lnTo>
                  <a:lnTo>
                    <a:pt x="12951" y="1551316"/>
                  </a:lnTo>
                  <a:lnTo>
                    <a:pt x="21667" y="1558056"/>
                  </a:lnTo>
                  <a:lnTo>
                    <a:pt x="32894" y="1560710"/>
                  </a:lnTo>
                  <a:lnTo>
                    <a:pt x="43996" y="1567800"/>
                  </a:lnTo>
                  <a:lnTo>
                    <a:pt x="56986" y="1570489"/>
                  </a:lnTo>
                  <a:lnTo>
                    <a:pt x="91509" y="1572845"/>
                  </a:lnTo>
                  <a:lnTo>
                    <a:pt x="121232" y="1581859"/>
                  </a:lnTo>
                  <a:lnTo>
                    <a:pt x="146733" y="1584521"/>
                  </a:lnTo>
                  <a:lnTo>
                    <a:pt x="170119" y="1593735"/>
                  </a:lnTo>
                  <a:lnTo>
                    <a:pt x="203381" y="1598737"/>
                  </a:lnTo>
                  <a:lnTo>
                    <a:pt x="259171" y="1616539"/>
                  </a:lnTo>
                  <a:lnTo>
                    <a:pt x="293580" y="1620463"/>
                  </a:lnTo>
                  <a:lnTo>
                    <a:pt x="309541" y="1628649"/>
                  </a:lnTo>
                  <a:lnTo>
                    <a:pt x="332678" y="1631109"/>
                  </a:lnTo>
                  <a:lnTo>
                    <a:pt x="333375" y="161924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SMARTInkShape-166">
              <a:extLst>
                <a:ext uri="{FF2B5EF4-FFF2-40B4-BE49-F238E27FC236}">
                  <a16:creationId xmlns:a16="http://schemas.microsoft.com/office/drawing/2014/main" id="{3C61AAC3-6692-441E-B959-1E161DA7DE8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464969" y="5143500"/>
              <a:ext cx="238126" cy="95251"/>
            </a:xfrm>
            <a:custGeom>
              <a:avLst/>
              <a:gdLst/>
              <a:ahLst/>
              <a:cxnLst/>
              <a:rect l="0" t="0" r="0" b="0"/>
              <a:pathLst>
                <a:path w="238126" h="95251">
                  <a:moveTo>
                    <a:pt x="238125" y="95250"/>
                  </a:moveTo>
                  <a:lnTo>
                    <a:pt x="238125" y="95250"/>
                  </a:lnTo>
                  <a:lnTo>
                    <a:pt x="238125" y="83834"/>
                  </a:lnTo>
                  <a:lnTo>
                    <a:pt x="231804" y="83489"/>
                  </a:lnTo>
                  <a:lnTo>
                    <a:pt x="225173" y="79880"/>
                  </a:lnTo>
                  <a:lnTo>
                    <a:pt x="216457" y="73106"/>
                  </a:lnTo>
                  <a:lnTo>
                    <a:pt x="205231" y="71767"/>
                  </a:lnTo>
                  <a:lnTo>
                    <a:pt x="197929" y="71584"/>
                  </a:lnTo>
                  <a:lnTo>
                    <a:pt x="190273" y="67974"/>
                  </a:lnTo>
                  <a:lnTo>
                    <a:pt x="168260" y="54879"/>
                  </a:lnTo>
                  <a:lnTo>
                    <a:pt x="114953" y="39867"/>
                  </a:lnTo>
                  <a:lnTo>
                    <a:pt x="55995" y="2301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SMARTInkShape-167">
              <a:extLst>
                <a:ext uri="{FF2B5EF4-FFF2-40B4-BE49-F238E27FC236}">
                  <a16:creationId xmlns:a16="http://schemas.microsoft.com/office/drawing/2014/main" id="{A142A305-1A52-4199-BF7A-2B0C49747F6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453063" y="5012531"/>
              <a:ext cx="297657" cy="11908"/>
            </a:xfrm>
            <a:custGeom>
              <a:avLst/>
              <a:gdLst/>
              <a:ahLst/>
              <a:cxnLst/>
              <a:rect l="0" t="0" r="0" b="0"/>
              <a:pathLst>
                <a:path w="297657" h="11908">
                  <a:moveTo>
                    <a:pt x="297656" y="11907"/>
                  </a:moveTo>
                  <a:lnTo>
                    <a:pt x="297656" y="11907"/>
                  </a:lnTo>
                  <a:lnTo>
                    <a:pt x="240432" y="11907"/>
                  </a:lnTo>
                  <a:lnTo>
                    <a:pt x="226167" y="11907"/>
                  </a:lnTo>
                  <a:lnTo>
                    <a:pt x="216053" y="8379"/>
                  </a:lnTo>
                  <a:lnTo>
                    <a:pt x="211504" y="5586"/>
                  </a:lnTo>
                  <a:lnTo>
                    <a:pt x="192461" y="1655"/>
                  </a:lnTo>
                  <a:lnTo>
                    <a:pt x="134394" y="43"/>
                  </a:lnTo>
                  <a:lnTo>
                    <a:pt x="75315" y="1"/>
                  </a:lnTo>
                  <a:lnTo>
                    <a:pt x="20523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SMARTInkShape-168">
              <a:extLst>
                <a:ext uri="{FF2B5EF4-FFF2-40B4-BE49-F238E27FC236}">
                  <a16:creationId xmlns:a16="http://schemas.microsoft.com/office/drawing/2014/main" id="{975C45E0-4964-492B-88C4-D0D91329325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024438" y="5167313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SMARTInkShape-169">
              <a:extLst>
                <a:ext uri="{FF2B5EF4-FFF2-40B4-BE49-F238E27FC236}">
                  <a16:creationId xmlns:a16="http://schemas.microsoft.com/office/drawing/2014/main" id="{BFC0A027-8E1D-4CDD-A85D-EFF58628A09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988719" y="4743734"/>
              <a:ext cx="297656" cy="435486"/>
            </a:xfrm>
            <a:custGeom>
              <a:avLst/>
              <a:gdLst/>
              <a:ahLst/>
              <a:cxnLst/>
              <a:rect l="0" t="0" r="0" b="0"/>
              <a:pathLst>
                <a:path w="297656" h="435486">
                  <a:moveTo>
                    <a:pt x="0" y="6860"/>
                  </a:moveTo>
                  <a:lnTo>
                    <a:pt x="0" y="6860"/>
                  </a:lnTo>
                  <a:lnTo>
                    <a:pt x="6320" y="6860"/>
                  </a:lnTo>
                  <a:lnTo>
                    <a:pt x="8182" y="5537"/>
                  </a:lnTo>
                  <a:lnTo>
                    <a:pt x="9424" y="3332"/>
                  </a:lnTo>
                  <a:lnTo>
                    <a:pt x="10251" y="539"/>
                  </a:lnTo>
                  <a:lnTo>
                    <a:pt x="12126" y="0"/>
                  </a:lnTo>
                  <a:lnTo>
                    <a:pt x="35070" y="6758"/>
                  </a:lnTo>
                  <a:lnTo>
                    <a:pt x="48168" y="6830"/>
                  </a:lnTo>
                  <a:lnTo>
                    <a:pt x="58009" y="10374"/>
                  </a:lnTo>
                  <a:lnTo>
                    <a:pt x="66792" y="15036"/>
                  </a:lnTo>
                  <a:lnTo>
                    <a:pt x="79174" y="18984"/>
                  </a:lnTo>
                  <a:lnTo>
                    <a:pt x="104493" y="37654"/>
                  </a:lnTo>
                  <a:lnTo>
                    <a:pt x="128483" y="45134"/>
                  </a:lnTo>
                  <a:lnTo>
                    <a:pt x="180864" y="82310"/>
                  </a:lnTo>
                  <a:lnTo>
                    <a:pt x="205710" y="111539"/>
                  </a:lnTo>
                  <a:lnTo>
                    <a:pt x="218427" y="122176"/>
                  </a:lnTo>
                  <a:lnTo>
                    <a:pt x="257869" y="177406"/>
                  </a:lnTo>
                  <a:lnTo>
                    <a:pt x="292362" y="227901"/>
                  </a:lnTo>
                  <a:lnTo>
                    <a:pt x="296087" y="240658"/>
                  </a:lnTo>
                  <a:lnTo>
                    <a:pt x="297651" y="296577"/>
                  </a:lnTo>
                  <a:lnTo>
                    <a:pt x="297655" y="330642"/>
                  </a:lnTo>
                  <a:lnTo>
                    <a:pt x="294128" y="339499"/>
                  </a:lnTo>
                  <a:lnTo>
                    <a:pt x="289474" y="347845"/>
                  </a:lnTo>
                  <a:lnTo>
                    <a:pt x="286485" y="363983"/>
                  </a:lnTo>
                  <a:lnTo>
                    <a:pt x="286240" y="367973"/>
                  </a:lnTo>
                  <a:lnTo>
                    <a:pt x="282440" y="375934"/>
                  </a:lnTo>
                  <a:lnTo>
                    <a:pt x="277664" y="383882"/>
                  </a:lnTo>
                  <a:lnTo>
                    <a:pt x="273653" y="395795"/>
                  </a:lnTo>
                  <a:lnTo>
                    <a:pt x="257420" y="415641"/>
                  </a:lnTo>
                  <a:lnTo>
                    <a:pt x="249788" y="420050"/>
                  </a:lnTo>
                  <a:lnTo>
                    <a:pt x="245900" y="421226"/>
                  </a:lnTo>
                  <a:lnTo>
                    <a:pt x="243308" y="423333"/>
                  </a:lnTo>
                  <a:lnTo>
                    <a:pt x="238338" y="431297"/>
                  </a:lnTo>
                  <a:lnTo>
                    <a:pt x="232487" y="433623"/>
                  </a:lnTo>
                  <a:lnTo>
                    <a:pt x="174621" y="435481"/>
                  </a:lnTo>
                  <a:lnTo>
                    <a:pt x="118998" y="435485"/>
                  </a:lnTo>
                  <a:lnTo>
                    <a:pt x="91277" y="435485"/>
                  </a:lnTo>
                  <a:lnTo>
                    <a:pt x="83342" y="431957"/>
                  </a:lnTo>
                  <a:lnTo>
                    <a:pt x="79374" y="429164"/>
                  </a:lnTo>
                  <a:lnTo>
                    <a:pt x="47625" y="42357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SMARTInkShape-170">
              <a:extLst>
                <a:ext uri="{FF2B5EF4-FFF2-40B4-BE49-F238E27FC236}">
                  <a16:creationId xmlns:a16="http://schemas.microsoft.com/office/drawing/2014/main" id="{4D4079E6-15E3-4A42-8F9F-5EFFEF7DC1E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869656" y="4750594"/>
              <a:ext cx="11908" cy="1"/>
            </a:xfrm>
            <a:custGeom>
              <a:avLst/>
              <a:gdLst/>
              <a:ahLst/>
              <a:cxnLst/>
              <a:rect l="0" t="0" r="0" b="0"/>
              <a:pathLst>
                <a:path w="11908" h="1">
                  <a:moveTo>
                    <a:pt x="0" y="0"/>
                  </a:moveTo>
                  <a:lnTo>
                    <a:pt x="0" y="0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SMARTInkShape-171">
              <a:extLst>
                <a:ext uri="{FF2B5EF4-FFF2-40B4-BE49-F238E27FC236}">
                  <a16:creationId xmlns:a16="http://schemas.microsoft.com/office/drawing/2014/main" id="{EA7C5A42-6F34-445B-B15E-88EA84ED0F0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012531" y="5000625"/>
              <a:ext cx="83345" cy="642939"/>
            </a:xfrm>
            <a:custGeom>
              <a:avLst/>
              <a:gdLst/>
              <a:ahLst/>
              <a:cxnLst/>
              <a:rect l="0" t="0" r="0" b="0"/>
              <a:pathLst>
                <a:path w="83345" h="642939">
                  <a:moveTo>
                    <a:pt x="0" y="0"/>
                  </a:moveTo>
                  <a:lnTo>
                    <a:pt x="0" y="0"/>
                  </a:lnTo>
                  <a:lnTo>
                    <a:pt x="0" y="56830"/>
                  </a:lnTo>
                  <a:lnTo>
                    <a:pt x="0" y="113699"/>
                  </a:lnTo>
                  <a:lnTo>
                    <a:pt x="0" y="167158"/>
                  </a:lnTo>
                  <a:lnTo>
                    <a:pt x="0" y="219297"/>
                  </a:lnTo>
                  <a:lnTo>
                    <a:pt x="1323" y="278005"/>
                  </a:lnTo>
                  <a:lnTo>
                    <a:pt x="10803" y="336141"/>
                  </a:lnTo>
                  <a:lnTo>
                    <a:pt x="12903" y="360800"/>
                  </a:lnTo>
                  <a:lnTo>
                    <a:pt x="22681" y="408750"/>
                  </a:lnTo>
                  <a:lnTo>
                    <a:pt x="24800" y="432584"/>
                  </a:lnTo>
                  <a:lnTo>
                    <a:pt x="34964" y="484628"/>
                  </a:lnTo>
                  <a:lnTo>
                    <a:pt x="36706" y="495849"/>
                  </a:lnTo>
                  <a:lnTo>
                    <a:pt x="46492" y="530571"/>
                  </a:lnTo>
                  <a:lnTo>
                    <a:pt x="47476" y="551493"/>
                  </a:lnTo>
                  <a:lnTo>
                    <a:pt x="51087" y="559520"/>
                  </a:lnTo>
                  <a:lnTo>
                    <a:pt x="55778" y="567499"/>
                  </a:lnTo>
                  <a:lnTo>
                    <a:pt x="58790" y="583400"/>
                  </a:lnTo>
                  <a:lnTo>
                    <a:pt x="59037" y="587370"/>
                  </a:lnTo>
                  <a:lnTo>
                    <a:pt x="62840" y="595311"/>
                  </a:lnTo>
                  <a:lnTo>
                    <a:pt x="67616" y="603249"/>
                  </a:lnTo>
                  <a:lnTo>
                    <a:pt x="70683" y="619125"/>
                  </a:lnTo>
                  <a:lnTo>
                    <a:pt x="70935" y="623094"/>
                  </a:lnTo>
                  <a:lnTo>
                    <a:pt x="72425" y="625740"/>
                  </a:lnTo>
                  <a:lnTo>
                    <a:pt x="74741" y="627504"/>
                  </a:lnTo>
                  <a:lnTo>
                    <a:pt x="77609" y="628679"/>
                  </a:lnTo>
                  <a:lnTo>
                    <a:pt x="79521" y="630786"/>
                  </a:lnTo>
                  <a:lnTo>
                    <a:pt x="83344" y="64293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SMARTInkShape-172">
            <a:extLst>
              <a:ext uri="{FF2B5EF4-FFF2-40B4-BE49-F238E27FC236}">
                <a16:creationId xmlns:a16="http://schemas.microsoft.com/office/drawing/2014/main" id="{9CB65B96-B995-4F09-954A-6065123AC5B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50719" y="5024438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SMARTInkShape-Group82">
            <a:extLst>
              <a:ext uri="{FF2B5EF4-FFF2-40B4-BE49-F238E27FC236}">
                <a16:creationId xmlns:a16="http://schemas.microsoft.com/office/drawing/2014/main" id="{764520C2-641F-4F4F-B20B-73B546D86530}"/>
              </a:ext>
            </a:extLst>
          </p:cNvPr>
          <p:cNvGrpSpPr/>
          <p:nvPr/>
        </p:nvGrpSpPr>
        <p:grpSpPr>
          <a:xfrm>
            <a:off x="6119813" y="4262438"/>
            <a:ext cx="714063" cy="1845451"/>
            <a:chOff x="6119813" y="4262438"/>
            <a:chExt cx="714063" cy="1845451"/>
          </a:xfrm>
        </p:grpSpPr>
        <p:sp>
          <p:nvSpPr>
            <p:cNvPr id="18" name="SMARTInkShape-173">
              <a:extLst>
                <a:ext uri="{FF2B5EF4-FFF2-40B4-BE49-F238E27FC236}">
                  <a16:creationId xmlns:a16="http://schemas.microsoft.com/office/drawing/2014/main" id="{378C4B72-3B2C-487F-A5BE-1CFBD282C69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119813" y="4453428"/>
              <a:ext cx="356485" cy="463854"/>
            </a:xfrm>
            <a:custGeom>
              <a:avLst/>
              <a:gdLst/>
              <a:ahLst/>
              <a:cxnLst/>
              <a:rect l="0" t="0" r="0" b="0"/>
              <a:pathLst>
                <a:path w="356485" h="463854">
                  <a:moveTo>
                    <a:pt x="0" y="11416"/>
                  </a:moveTo>
                  <a:lnTo>
                    <a:pt x="0" y="11416"/>
                  </a:lnTo>
                  <a:lnTo>
                    <a:pt x="10251" y="11416"/>
                  </a:lnTo>
                  <a:lnTo>
                    <a:pt x="21084" y="3233"/>
                  </a:lnTo>
                  <a:lnTo>
                    <a:pt x="33530" y="0"/>
                  </a:lnTo>
                  <a:lnTo>
                    <a:pt x="48381" y="8998"/>
                  </a:lnTo>
                  <a:lnTo>
                    <a:pt x="103957" y="11353"/>
                  </a:lnTo>
                  <a:lnTo>
                    <a:pt x="144266" y="12730"/>
                  </a:lnTo>
                  <a:lnTo>
                    <a:pt x="202255" y="26114"/>
                  </a:lnTo>
                  <a:lnTo>
                    <a:pt x="226173" y="32528"/>
                  </a:lnTo>
                  <a:lnTo>
                    <a:pt x="274082" y="44378"/>
                  </a:lnTo>
                  <a:lnTo>
                    <a:pt x="305298" y="59280"/>
                  </a:lnTo>
                  <a:lnTo>
                    <a:pt x="315604" y="65762"/>
                  </a:lnTo>
                  <a:lnTo>
                    <a:pt x="333000" y="73451"/>
                  </a:lnTo>
                  <a:lnTo>
                    <a:pt x="354814" y="92554"/>
                  </a:lnTo>
                  <a:lnTo>
                    <a:pt x="356132" y="97307"/>
                  </a:lnTo>
                  <a:lnTo>
                    <a:pt x="356484" y="100427"/>
                  </a:lnTo>
                  <a:lnTo>
                    <a:pt x="353347" y="107421"/>
                  </a:lnTo>
                  <a:lnTo>
                    <a:pt x="350658" y="111138"/>
                  </a:lnTo>
                  <a:lnTo>
                    <a:pt x="344143" y="115268"/>
                  </a:lnTo>
                  <a:lnTo>
                    <a:pt x="325287" y="119460"/>
                  </a:lnTo>
                  <a:lnTo>
                    <a:pt x="313486" y="126626"/>
                  </a:lnTo>
                  <a:lnTo>
                    <a:pt x="265685" y="141181"/>
                  </a:lnTo>
                  <a:lnTo>
                    <a:pt x="235956" y="142226"/>
                  </a:lnTo>
                  <a:lnTo>
                    <a:pt x="227019" y="145842"/>
                  </a:lnTo>
                  <a:lnTo>
                    <a:pt x="216822" y="152622"/>
                  </a:lnTo>
                  <a:lnTo>
                    <a:pt x="202420" y="154290"/>
                  </a:lnTo>
                  <a:lnTo>
                    <a:pt x="212659" y="154291"/>
                  </a:lnTo>
                  <a:lnTo>
                    <a:pt x="223491" y="162473"/>
                  </a:lnTo>
                  <a:lnTo>
                    <a:pt x="234524" y="165094"/>
                  </a:lnTo>
                  <a:lnTo>
                    <a:pt x="254048" y="166052"/>
                  </a:lnTo>
                  <a:lnTo>
                    <a:pt x="261959" y="169660"/>
                  </a:lnTo>
                  <a:lnTo>
                    <a:pt x="269884" y="174351"/>
                  </a:lnTo>
                  <a:lnTo>
                    <a:pt x="281783" y="178314"/>
                  </a:lnTo>
                  <a:lnTo>
                    <a:pt x="313531" y="206048"/>
                  </a:lnTo>
                  <a:lnTo>
                    <a:pt x="317941" y="213894"/>
                  </a:lnTo>
                  <a:lnTo>
                    <a:pt x="321223" y="221792"/>
                  </a:lnTo>
                  <a:lnTo>
                    <a:pt x="329186" y="233675"/>
                  </a:lnTo>
                  <a:lnTo>
                    <a:pt x="332133" y="246898"/>
                  </a:lnTo>
                  <a:lnTo>
                    <a:pt x="333326" y="288738"/>
                  </a:lnTo>
                  <a:lnTo>
                    <a:pt x="327039" y="307310"/>
                  </a:lnTo>
                  <a:lnTo>
                    <a:pt x="313063" y="327784"/>
                  </a:lnTo>
                  <a:lnTo>
                    <a:pt x="265674" y="375408"/>
                  </a:lnTo>
                  <a:lnTo>
                    <a:pt x="206211" y="408247"/>
                  </a:lnTo>
                  <a:lnTo>
                    <a:pt x="174592" y="422834"/>
                  </a:lnTo>
                  <a:lnTo>
                    <a:pt x="119060" y="440776"/>
                  </a:lnTo>
                  <a:lnTo>
                    <a:pt x="98776" y="448637"/>
                  </a:lnTo>
                  <a:lnTo>
                    <a:pt x="75870" y="452834"/>
                  </a:lnTo>
                  <a:lnTo>
                    <a:pt x="59623" y="461285"/>
                  </a:lnTo>
                  <a:lnTo>
                    <a:pt x="35718" y="46385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SMARTInkShape-174">
              <a:extLst>
                <a:ext uri="{FF2B5EF4-FFF2-40B4-BE49-F238E27FC236}">
                  <a16:creationId xmlns:a16="http://schemas.microsoft.com/office/drawing/2014/main" id="{51E855D2-F72E-4760-AB3F-4B093086680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155697" y="4941094"/>
              <a:ext cx="285118" cy="356978"/>
            </a:xfrm>
            <a:custGeom>
              <a:avLst/>
              <a:gdLst/>
              <a:ahLst/>
              <a:cxnLst/>
              <a:rect l="0" t="0" r="0" b="0"/>
              <a:pathLst>
                <a:path w="285118" h="356978">
                  <a:moveTo>
                    <a:pt x="95084" y="71437"/>
                  </a:moveTo>
                  <a:lnTo>
                    <a:pt x="95084" y="71437"/>
                  </a:lnTo>
                  <a:lnTo>
                    <a:pt x="88764" y="77758"/>
                  </a:lnTo>
                  <a:lnTo>
                    <a:pt x="82133" y="80861"/>
                  </a:lnTo>
                  <a:lnTo>
                    <a:pt x="78512" y="81689"/>
                  </a:lnTo>
                  <a:lnTo>
                    <a:pt x="76099" y="83563"/>
                  </a:lnTo>
                  <a:lnTo>
                    <a:pt x="73417" y="89174"/>
                  </a:lnTo>
                  <a:lnTo>
                    <a:pt x="71379" y="91200"/>
                  </a:lnTo>
                  <a:lnTo>
                    <a:pt x="54888" y="101037"/>
                  </a:lnTo>
                  <a:lnTo>
                    <a:pt x="50761" y="107964"/>
                  </a:lnTo>
                  <a:lnTo>
                    <a:pt x="48112" y="116870"/>
                  </a:lnTo>
                  <a:lnTo>
                    <a:pt x="29901" y="129458"/>
                  </a:lnTo>
                  <a:lnTo>
                    <a:pt x="17709" y="147425"/>
                  </a:lnTo>
                  <a:lnTo>
                    <a:pt x="2666" y="191347"/>
                  </a:lnTo>
                  <a:lnTo>
                    <a:pt x="0" y="246112"/>
                  </a:lnTo>
                  <a:lnTo>
                    <a:pt x="6204" y="269889"/>
                  </a:lnTo>
                  <a:lnTo>
                    <a:pt x="35647" y="318677"/>
                  </a:lnTo>
                  <a:lnTo>
                    <a:pt x="44856" y="328165"/>
                  </a:lnTo>
                  <a:lnTo>
                    <a:pt x="86293" y="351786"/>
                  </a:lnTo>
                  <a:lnTo>
                    <a:pt x="102916" y="355587"/>
                  </a:lnTo>
                  <a:lnTo>
                    <a:pt x="139249" y="356977"/>
                  </a:lnTo>
                  <a:lnTo>
                    <a:pt x="186410" y="346917"/>
                  </a:lnTo>
                  <a:lnTo>
                    <a:pt x="193010" y="343726"/>
                  </a:lnTo>
                  <a:lnTo>
                    <a:pt x="235169" y="306524"/>
                  </a:lnTo>
                  <a:lnTo>
                    <a:pt x="265577" y="253822"/>
                  </a:lnTo>
                  <a:lnTo>
                    <a:pt x="280261" y="222215"/>
                  </a:lnTo>
                  <a:lnTo>
                    <a:pt x="285117" y="166439"/>
                  </a:lnTo>
                  <a:lnTo>
                    <a:pt x="284220" y="115420"/>
                  </a:lnTo>
                  <a:lnTo>
                    <a:pt x="269007" y="75449"/>
                  </a:lnTo>
                  <a:lnTo>
                    <a:pt x="249773" y="48676"/>
                  </a:lnTo>
                  <a:lnTo>
                    <a:pt x="240565" y="40154"/>
                  </a:lnTo>
                  <a:lnTo>
                    <a:pt x="186119" y="7955"/>
                  </a:lnTo>
                  <a:lnTo>
                    <a:pt x="142709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SMARTInkShape-175">
              <a:extLst>
                <a:ext uri="{FF2B5EF4-FFF2-40B4-BE49-F238E27FC236}">
                  <a16:creationId xmlns:a16="http://schemas.microsoft.com/office/drawing/2014/main" id="{A77D47F3-F8AA-463C-A2B3-80BFB9CAAFB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167635" y="5322648"/>
              <a:ext cx="321062" cy="296550"/>
            </a:xfrm>
            <a:custGeom>
              <a:avLst/>
              <a:gdLst/>
              <a:ahLst/>
              <a:cxnLst/>
              <a:rect l="0" t="0" r="0" b="0"/>
              <a:pathLst>
                <a:path w="321062" h="296550">
                  <a:moveTo>
                    <a:pt x="142678" y="58977"/>
                  </a:moveTo>
                  <a:lnTo>
                    <a:pt x="142678" y="58977"/>
                  </a:lnTo>
                  <a:lnTo>
                    <a:pt x="124596" y="40896"/>
                  </a:lnTo>
                  <a:lnTo>
                    <a:pt x="117884" y="37712"/>
                  </a:lnTo>
                  <a:lnTo>
                    <a:pt x="107598" y="35313"/>
                  </a:lnTo>
                  <a:lnTo>
                    <a:pt x="97579" y="43376"/>
                  </a:lnTo>
                  <a:lnTo>
                    <a:pt x="86688" y="45976"/>
                  </a:lnTo>
                  <a:lnTo>
                    <a:pt x="78988" y="46584"/>
                  </a:lnTo>
                  <a:lnTo>
                    <a:pt x="71156" y="50383"/>
                  </a:lnTo>
                  <a:lnTo>
                    <a:pt x="32627" y="78950"/>
                  </a:lnTo>
                  <a:lnTo>
                    <a:pt x="7395" y="116896"/>
                  </a:lnTo>
                  <a:lnTo>
                    <a:pt x="2052" y="132729"/>
                  </a:lnTo>
                  <a:lnTo>
                    <a:pt x="0" y="174622"/>
                  </a:lnTo>
                  <a:lnTo>
                    <a:pt x="3418" y="186663"/>
                  </a:lnTo>
                  <a:lnTo>
                    <a:pt x="8024" y="197747"/>
                  </a:lnTo>
                  <a:lnTo>
                    <a:pt x="17544" y="234107"/>
                  </a:lnTo>
                  <a:lnTo>
                    <a:pt x="31921" y="255946"/>
                  </a:lnTo>
                  <a:lnTo>
                    <a:pt x="44891" y="268886"/>
                  </a:lnTo>
                  <a:lnTo>
                    <a:pt x="57765" y="277065"/>
                  </a:lnTo>
                  <a:lnTo>
                    <a:pt x="109535" y="294302"/>
                  </a:lnTo>
                  <a:lnTo>
                    <a:pt x="139218" y="296549"/>
                  </a:lnTo>
                  <a:lnTo>
                    <a:pt x="194301" y="284943"/>
                  </a:lnTo>
                  <a:lnTo>
                    <a:pt x="233963" y="268765"/>
                  </a:lnTo>
                  <a:lnTo>
                    <a:pt x="246308" y="257608"/>
                  </a:lnTo>
                  <a:lnTo>
                    <a:pt x="257527" y="245153"/>
                  </a:lnTo>
                  <a:lnTo>
                    <a:pt x="277396" y="229381"/>
                  </a:lnTo>
                  <a:lnTo>
                    <a:pt x="313170" y="169937"/>
                  </a:lnTo>
                  <a:lnTo>
                    <a:pt x="318871" y="146241"/>
                  </a:lnTo>
                  <a:lnTo>
                    <a:pt x="321061" y="98660"/>
                  </a:lnTo>
                  <a:lnTo>
                    <a:pt x="314889" y="74850"/>
                  </a:lnTo>
                  <a:lnTo>
                    <a:pt x="298360" y="51039"/>
                  </a:lnTo>
                  <a:lnTo>
                    <a:pt x="245686" y="8926"/>
                  </a:lnTo>
                  <a:lnTo>
                    <a:pt x="229911" y="3659"/>
                  </a:lnTo>
                  <a:lnTo>
                    <a:pt x="177341" y="0"/>
                  </a:lnTo>
                  <a:lnTo>
                    <a:pt x="155438" y="1015"/>
                  </a:lnTo>
                  <a:lnTo>
                    <a:pt x="136883" y="5876"/>
                  </a:lnTo>
                  <a:lnTo>
                    <a:pt x="111562" y="22371"/>
                  </a:lnTo>
                  <a:lnTo>
                    <a:pt x="62938" y="70659"/>
                  </a:lnTo>
                  <a:lnTo>
                    <a:pt x="23615" y="13041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SMARTInkShape-176">
              <a:extLst>
                <a:ext uri="{FF2B5EF4-FFF2-40B4-BE49-F238E27FC236}">
                  <a16:creationId xmlns:a16="http://schemas.microsoft.com/office/drawing/2014/main" id="{9B8DE91D-1563-40F9-93D9-79C669D7E10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298406" y="4262438"/>
              <a:ext cx="535470" cy="1845451"/>
            </a:xfrm>
            <a:custGeom>
              <a:avLst/>
              <a:gdLst/>
              <a:ahLst/>
              <a:cxnLst/>
              <a:rect l="0" t="0" r="0" b="0"/>
              <a:pathLst>
                <a:path w="535470" h="1845451">
                  <a:moveTo>
                    <a:pt x="142875" y="0"/>
                  </a:moveTo>
                  <a:lnTo>
                    <a:pt x="142875" y="0"/>
                  </a:lnTo>
                  <a:lnTo>
                    <a:pt x="142875" y="6320"/>
                  </a:lnTo>
                  <a:lnTo>
                    <a:pt x="144198" y="8182"/>
                  </a:lnTo>
                  <a:lnTo>
                    <a:pt x="146403" y="9423"/>
                  </a:lnTo>
                  <a:lnTo>
                    <a:pt x="159354" y="11170"/>
                  </a:lnTo>
                  <a:lnTo>
                    <a:pt x="183789" y="11863"/>
                  </a:lnTo>
                  <a:lnTo>
                    <a:pt x="238483" y="26603"/>
                  </a:lnTo>
                  <a:lnTo>
                    <a:pt x="287366" y="44023"/>
                  </a:lnTo>
                  <a:lnTo>
                    <a:pt x="339173" y="63548"/>
                  </a:lnTo>
                  <a:lnTo>
                    <a:pt x="390142" y="83349"/>
                  </a:lnTo>
                  <a:lnTo>
                    <a:pt x="446185" y="107157"/>
                  </a:lnTo>
                  <a:lnTo>
                    <a:pt x="503432" y="158259"/>
                  </a:lnTo>
                  <a:lnTo>
                    <a:pt x="523797" y="182056"/>
                  </a:lnTo>
                  <a:lnTo>
                    <a:pt x="532231" y="199904"/>
                  </a:lnTo>
                  <a:lnTo>
                    <a:pt x="535469" y="238950"/>
                  </a:lnTo>
                  <a:lnTo>
                    <a:pt x="534320" y="254367"/>
                  </a:lnTo>
                  <a:lnTo>
                    <a:pt x="524967" y="302979"/>
                  </a:lnTo>
                  <a:lnTo>
                    <a:pt x="520562" y="342805"/>
                  </a:lnTo>
                  <a:lnTo>
                    <a:pt x="514515" y="371888"/>
                  </a:lnTo>
                  <a:lnTo>
                    <a:pt x="512305" y="428993"/>
                  </a:lnTo>
                  <a:lnTo>
                    <a:pt x="505693" y="488204"/>
                  </a:lnTo>
                  <a:lnTo>
                    <a:pt x="499852" y="545296"/>
                  </a:lnTo>
                  <a:lnTo>
                    <a:pt x="490859" y="604002"/>
                  </a:lnTo>
                  <a:lnTo>
                    <a:pt x="488690" y="660528"/>
                  </a:lnTo>
                  <a:lnTo>
                    <a:pt x="481994" y="706946"/>
                  </a:lnTo>
                  <a:lnTo>
                    <a:pt x="477952" y="754213"/>
                  </a:lnTo>
                  <a:lnTo>
                    <a:pt x="476754" y="801732"/>
                  </a:lnTo>
                  <a:lnTo>
                    <a:pt x="470079" y="855646"/>
                  </a:lnTo>
                  <a:lnTo>
                    <a:pt x="466043" y="907192"/>
                  </a:lnTo>
                  <a:lnTo>
                    <a:pt x="464848" y="955979"/>
                  </a:lnTo>
                  <a:lnTo>
                    <a:pt x="458173" y="1010269"/>
                  </a:lnTo>
                  <a:lnTo>
                    <a:pt x="454137" y="1061927"/>
                  </a:lnTo>
                  <a:lnTo>
                    <a:pt x="452942" y="1110747"/>
                  </a:lnTo>
                  <a:lnTo>
                    <a:pt x="452587" y="1158725"/>
                  </a:lnTo>
                  <a:lnTo>
                    <a:pt x="452482" y="1212776"/>
                  </a:lnTo>
                  <a:lnTo>
                    <a:pt x="452451" y="1264363"/>
                  </a:lnTo>
                  <a:lnTo>
                    <a:pt x="452442" y="1313161"/>
                  </a:lnTo>
                  <a:lnTo>
                    <a:pt x="452439" y="1361134"/>
                  </a:lnTo>
                  <a:lnTo>
                    <a:pt x="452439" y="1408862"/>
                  </a:lnTo>
                  <a:lnTo>
                    <a:pt x="452438" y="1464215"/>
                  </a:lnTo>
                  <a:lnTo>
                    <a:pt x="452438" y="1521205"/>
                  </a:lnTo>
                  <a:lnTo>
                    <a:pt x="452438" y="1571073"/>
                  </a:lnTo>
                  <a:lnTo>
                    <a:pt x="452438" y="1619140"/>
                  </a:lnTo>
                  <a:lnTo>
                    <a:pt x="452438" y="1666853"/>
                  </a:lnTo>
                  <a:lnTo>
                    <a:pt x="452438" y="1725359"/>
                  </a:lnTo>
                  <a:lnTo>
                    <a:pt x="451115" y="1741815"/>
                  </a:lnTo>
                  <a:lnTo>
                    <a:pt x="441022" y="1799442"/>
                  </a:lnTo>
                  <a:lnTo>
                    <a:pt x="440677" y="1813016"/>
                  </a:lnTo>
                  <a:lnTo>
                    <a:pt x="437068" y="1821343"/>
                  </a:lnTo>
                  <a:lnTo>
                    <a:pt x="432378" y="1829454"/>
                  </a:lnTo>
                  <a:lnTo>
                    <a:pt x="429120" y="1843098"/>
                  </a:lnTo>
                  <a:lnTo>
                    <a:pt x="427632" y="1843888"/>
                  </a:lnTo>
                  <a:lnTo>
                    <a:pt x="400296" y="1845450"/>
                  </a:lnTo>
                  <a:lnTo>
                    <a:pt x="392663" y="1841932"/>
                  </a:lnTo>
                  <a:lnTo>
                    <a:pt x="373030" y="1826482"/>
                  </a:lnTo>
                  <a:lnTo>
                    <a:pt x="357182" y="1819081"/>
                  </a:lnTo>
                  <a:lnTo>
                    <a:pt x="305129" y="1789805"/>
                  </a:lnTo>
                  <a:lnTo>
                    <a:pt x="252327" y="1758152"/>
                  </a:lnTo>
                  <a:lnTo>
                    <a:pt x="229692" y="1752569"/>
                  </a:lnTo>
                  <a:lnTo>
                    <a:pt x="172268" y="1750424"/>
                  </a:lnTo>
                  <a:lnTo>
                    <a:pt x="139225" y="1751582"/>
                  </a:lnTo>
                  <a:lnTo>
                    <a:pt x="84695" y="1764993"/>
                  </a:lnTo>
                  <a:lnTo>
                    <a:pt x="29211" y="1786346"/>
                  </a:lnTo>
                  <a:lnTo>
                    <a:pt x="0" y="179784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SMARTInkShape-177">
            <a:extLst>
              <a:ext uri="{FF2B5EF4-FFF2-40B4-BE49-F238E27FC236}">
                <a16:creationId xmlns:a16="http://schemas.microsoft.com/office/drawing/2014/main" id="{C6F840C4-9CFB-43EF-A7B8-37817A72A7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50969" y="3917156"/>
            <a:ext cx="11907" cy="11908"/>
          </a:xfrm>
          <a:custGeom>
            <a:avLst/>
            <a:gdLst/>
            <a:ahLst/>
            <a:cxnLst/>
            <a:rect l="0" t="0" r="0" b="0"/>
            <a:pathLst>
              <a:path w="11907" h="11908">
                <a:moveTo>
                  <a:pt x="11906" y="0"/>
                </a:moveTo>
                <a:lnTo>
                  <a:pt x="11906" y="0"/>
                </a:lnTo>
                <a:lnTo>
                  <a:pt x="11906" y="6321"/>
                </a:lnTo>
                <a:lnTo>
                  <a:pt x="10584" y="8183"/>
                </a:lnTo>
                <a:lnTo>
                  <a:pt x="8378" y="9424"/>
                </a:lnTo>
                <a:lnTo>
                  <a:pt x="0" y="11907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SMARTInkShape-Group85">
            <a:extLst>
              <a:ext uri="{FF2B5EF4-FFF2-40B4-BE49-F238E27FC236}">
                <a16:creationId xmlns:a16="http://schemas.microsoft.com/office/drawing/2014/main" id="{C3772BE5-C686-457F-8C6C-A659485E0BB3}"/>
              </a:ext>
            </a:extLst>
          </p:cNvPr>
          <p:cNvGrpSpPr/>
          <p:nvPr/>
        </p:nvGrpSpPr>
        <p:grpSpPr>
          <a:xfrm>
            <a:off x="7870033" y="3357563"/>
            <a:ext cx="1357312" cy="1905001"/>
            <a:chOff x="7870033" y="3357563"/>
            <a:chExt cx="1357312" cy="1905001"/>
          </a:xfrm>
        </p:grpSpPr>
        <p:sp>
          <p:nvSpPr>
            <p:cNvPr id="24" name="SMARTInkShape-178">
              <a:extLst>
                <a:ext uri="{FF2B5EF4-FFF2-40B4-BE49-F238E27FC236}">
                  <a16:creationId xmlns:a16="http://schemas.microsoft.com/office/drawing/2014/main" id="{AB3AD149-4CBB-4F85-95BA-F0044314A50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453734" y="4095750"/>
              <a:ext cx="344124" cy="272053"/>
            </a:xfrm>
            <a:custGeom>
              <a:avLst/>
              <a:gdLst/>
              <a:ahLst/>
              <a:cxnLst/>
              <a:rect l="0" t="0" r="0" b="0"/>
              <a:pathLst>
                <a:path w="344124" h="272053">
                  <a:moveTo>
                    <a:pt x="83047" y="0"/>
                  </a:moveTo>
                  <a:lnTo>
                    <a:pt x="83047" y="0"/>
                  </a:lnTo>
                  <a:lnTo>
                    <a:pt x="76727" y="6321"/>
                  </a:lnTo>
                  <a:lnTo>
                    <a:pt x="70096" y="9424"/>
                  </a:lnTo>
                  <a:lnTo>
                    <a:pt x="51159" y="12902"/>
                  </a:lnTo>
                  <a:lnTo>
                    <a:pt x="31435" y="28435"/>
                  </a:lnTo>
                  <a:lnTo>
                    <a:pt x="27036" y="36009"/>
                  </a:lnTo>
                  <a:lnTo>
                    <a:pt x="24211" y="45331"/>
                  </a:lnTo>
                  <a:lnTo>
                    <a:pt x="4761" y="69698"/>
                  </a:lnTo>
                  <a:lnTo>
                    <a:pt x="1951" y="79925"/>
                  </a:lnTo>
                  <a:lnTo>
                    <a:pt x="0" y="115689"/>
                  </a:lnTo>
                  <a:lnTo>
                    <a:pt x="9267" y="146962"/>
                  </a:lnTo>
                  <a:lnTo>
                    <a:pt x="21352" y="170691"/>
                  </a:lnTo>
                  <a:lnTo>
                    <a:pt x="63710" y="216962"/>
                  </a:lnTo>
                  <a:lnTo>
                    <a:pt x="98581" y="237080"/>
                  </a:lnTo>
                  <a:lnTo>
                    <a:pt x="157286" y="261846"/>
                  </a:lnTo>
                  <a:lnTo>
                    <a:pt x="196342" y="271474"/>
                  </a:lnTo>
                  <a:lnTo>
                    <a:pt x="237718" y="272052"/>
                  </a:lnTo>
                  <a:lnTo>
                    <a:pt x="280948" y="257211"/>
                  </a:lnTo>
                  <a:lnTo>
                    <a:pt x="324890" y="228820"/>
                  </a:lnTo>
                  <a:lnTo>
                    <a:pt x="335172" y="215910"/>
                  </a:lnTo>
                  <a:lnTo>
                    <a:pt x="340624" y="201352"/>
                  </a:lnTo>
                  <a:lnTo>
                    <a:pt x="344123" y="170448"/>
                  </a:lnTo>
                  <a:lnTo>
                    <a:pt x="335309" y="130683"/>
                  </a:lnTo>
                  <a:lnTo>
                    <a:pt x="323303" y="104279"/>
                  </a:lnTo>
                  <a:lnTo>
                    <a:pt x="294979" y="69964"/>
                  </a:lnTo>
                  <a:lnTo>
                    <a:pt x="242895" y="43875"/>
                  </a:lnTo>
                  <a:lnTo>
                    <a:pt x="200759" y="37330"/>
                  </a:lnTo>
                  <a:lnTo>
                    <a:pt x="154218" y="39565"/>
                  </a:lnTo>
                  <a:lnTo>
                    <a:pt x="108104" y="52293"/>
                  </a:lnTo>
                  <a:lnTo>
                    <a:pt x="70371" y="66897"/>
                  </a:lnTo>
                  <a:lnTo>
                    <a:pt x="11610" y="10715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SMARTInkShape-179">
              <a:extLst>
                <a:ext uri="{FF2B5EF4-FFF2-40B4-BE49-F238E27FC236}">
                  <a16:creationId xmlns:a16="http://schemas.microsoft.com/office/drawing/2014/main" id="{145A6CF3-0AC7-4609-81C1-DA5F8C7985B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870033" y="3381389"/>
              <a:ext cx="738187" cy="1678768"/>
            </a:xfrm>
            <a:custGeom>
              <a:avLst/>
              <a:gdLst/>
              <a:ahLst/>
              <a:cxnLst/>
              <a:rect l="0" t="0" r="0" b="0"/>
              <a:pathLst>
                <a:path w="738187" h="1678768">
                  <a:moveTo>
                    <a:pt x="738186" y="107142"/>
                  </a:moveTo>
                  <a:lnTo>
                    <a:pt x="738186" y="107142"/>
                  </a:lnTo>
                  <a:lnTo>
                    <a:pt x="738186" y="95726"/>
                  </a:lnTo>
                  <a:lnTo>
                    <a:pt x="727934" y="85028"/>
                  </a:lnTo>
                  <a:lnTo>
                    <a:pt x="716173" y="83479"/>
                  </a:lnTo>
                  <a:lnTo>
                    <a:pt x="705223" y="75177"/>
                  </a:lnTo>
                  <a:lnTo>
                    <a:pt x="694171" y="71213"/>
                  </a:lnTo>
                  <a:lnTo>
                    <a:pt x="662504" y="52536"/>
                  </a:lnTo>
                  <a:lnTo>
                    <a:pt x="614172" y="41939"/>
                  </a:lnTo>
                  <a:lnTo>
                    <a:pt x="558026" y="23574"/>
                  </a:lnTo>
                  <a:lnTo>
                    <a:pt x="508037" y="12108"/>
                  </a:lnTo>
                  <a:lnTo>
                    <a:pt x="458238" y="1843"/>
                  </a:lnTo>
                  <a:lnTo>
                    <a:pt x="407535" y="231"/>
                  </a:lnTo>
                  <a:lnTo>
                    <a:pt x="349408" y="0"/>
                  </a:lnTo>
                  <a:lnTo>
                    <a:pt x="317530" y="1312"/>
                  </a:lnTo>
                  <a:lnTo>
                    <a:pt x="264250" y="17723"/>
                  </a:lnTo>
                  <a:lnTo>
                    <a:pt x="247923" y="28319"/>
                  </a:lnTo>
                  <a:lnTo>
                    <a:pt x="247303" y="32104"/>
                  </a:lnTo>
                  <a:lnTo>
                    <a:pt x="249534" y="35950"/>
                  </a:lnTo>
                  <a:lnTo>
                    <a:pt x="253668" y="39837"/>
                  </a:lnTo>
                  <a:lnTo>
                    <a:pt x="255101" y="43751"/>
                  </a:lnTo>
                  <a:lnTo>
                    <a:pt x="254733" y="47684"/>
                  </a:lnTo>
                  <a:lnTo>
                    <a:pt x="251423" y="59539"/>
                  </a:lnTo>
                  <a:lnTo>
                    <a:pt x="250959" y="63500"/>
                  </a:lnTo>
                  <a:lnTo>
                    <a:pt x="246915" y="71430"/>
                  </a:lnTo>
                  <a:lnTo>
                    <a:pt x="242031" y="79364"/>
                  </a:lnTo>
                  <a:lnTo>
                    <a:pt x="239281" y="92591"/>
                  </a:lnTo>
                  <a:lnTo>
                    <a:pt x="236902" y="127205"/>
                  </a:lnTo>
                  <a:lnTo>
                    <a:pt x="227885" y="156936"/>
                  </a:lnTo>
                  <a:lnTo>
                    <a:pt x="226282" y="214538"/>
                  </a:lnTo>
                  <a:lnTo>
                    <a:pt x="224923" y="230280"/>
                  </a:lnTo>
                  <a:lnTo>
                    <a:pt x="215416" y="277808"/>
                  </a:lnTo>
                  <a:lnTo>
                    <a:pt x="213315" y="301614"/>
                  </a:lnTo>
                  <a:lnTo>
                    <a:pt x="203536" y="349236"/>
                  </a:lnTo>
                  <a:lnTo>
                    <a:pt x="194321" y="405043"/>
                  </a:lnTo>
                  <a:lnTo>
                    <a:pt x="182651" y="464248"/>
                  </a:lnTo>
                  <a:lnTo>
                    <a:pt x="177625" y="523750"/>
                  </a:lnTo>
                  <a:lnTo>
                    <a:pt x="166497" y="583279"/>
                  </a:lnTo>
                  <a:lnTo>
                    <a:pt x="155983" y="642810"/>
                  </a:lnTo>
                  <a:lnTo>
                    <a:pt x="146702" y="702342"/>
                  </a:lnTo>
                  <a:lnTo>
                    <a:pt x="143210" y="761873"/>
                  </a:lnTo>
                  <a:lnTo>
                    <a:pt x="139411" y="800426"/>
                  </a:lnTo>
                  <a:lnTo>
                    <a:pt x="131709" y="859958"/>
                  </a:lnTo>
                  <a:lnTo>
                    <a:pt x="131032" y="915961"/>
                  </a:lnTo>
                  <a:lnTo>
                    <a:pt x="129652" y="956349"/>
                  </a:lnTo>
                  <a:lnTo>
                    <a:pt x="116269" y="1015539"/>
                  </a:lnTo>
                  <a:lnTo>
                    <a:pt x="107955" y="1061389"/>
                  </a:lnTo>
                  <a:lnTo>
                    <a:pt x="103864" y="1087500"/>
                  </a:lnTo>
                  <a:lnTo>
                    <a:pt x="96005" y="1132872"/>
                  </a:lnTo>
                  <a:lnTo>
                    <a:pt x="94261" y="1147752"/>
                  </a:lnTo>
                  <a:lnTo>
                    <a:pt x="80569" y="1202564"/>
                  </a:lnTo>
                  <a:lnTo>
                    <a:pt x="74143" y="1226343"/>
                  </a:lnTo>
                  <a:lnTo>
                    <a:pt x="68145" y="1273956"/>
                  </a:lnTo>
                  <a:lnTo>
                    <a:pt x="62082" y="1297768"/>
                  </a:lnTo>
                  <a:lnTo>
                    <a:pt x="56758" y="1321580"/>
                  </a:lnTo>
                  <a:lnTo>
                    <a:pt x="50330" y="1345392"/>
                  </a:lnTo>
                  <a:lnTo>
                    <a:pt x="46657" y="1383757"/>
                  </a:lnTo>
                  <a:lnTo>
                    <a:pt x="38270" y="1407406"/>
                  </a:lnTo>
                  <a:lnTo>
                    <a:pt x="32946" y="1429472"/>
                  </a:lnTo>
                  <a:lnTo>
                    <a:pt x="26518" y="1452766"/>
                  </a:lnTo>
                  <a:lnTo>
                    <a:pt x="20520" y="1490769"/>
                  </a:lnTo>
                  <a:lnTo>
                    <a:pt x="13607" y="1514190"/>
                  </a:lnTo>
                  <a:lnTo>
                    <a:pt x="10681" y="1554524"/>
                  </a:lnTo>
                  <a:lnTo>
                    <a:pt x="2500" y="1571371"/>
                  </a:lnTo>
                  <a:lnTo>
                    <a:pt x="0" y="1617387"/>
                  </a:lnTo>
                  <a:lnTo>
                    <a:pt x="1322" y="1618004"/>
                  </a:lnTo>
                  <a:lnTo>
                    <a:pt x="59554" y="1619236"/>
                  </a:lnTo>
                  <a:lnTo>
                    <a:pt x="115312" y="1619236"/>
                  </a:lnTo>
                  <a:lnTo>
                    <a:pt x="136178" y="1620559"/>
                  </a:lnTo>
                  <a:lnTo>
                    <a:pt x="182669" y="1630039"/>
                  </a:lnTo>
                  <a:lnTo>
                    <a:pt x="238129" y="1631078"/>
                  </a:lnTo>
                  <a:lnTo>
                    <a:pt x="254001" y="1632436"/>
                  </a:lnTo>
                  <a:lnTo>
                    <a:pt x="306033" y="1642311"/>
                  </a:lnTo>
                  <a:lnTo>
                    <a:pt x="337123" y="1644275"/>
                  </a:lnTo>
                  <a:lnTo>
                    <a:pt x="360603" y="1653287"/>
                  </a:lnTo>
                  <a:lnTo>
                    <a:pt x="414216" y="1654942"/>
                  </a:lnTo>
                  <a:lnTo>
                    <a:pt x="429339" y="1664377"/>
                  </a:lnTo>
                  <a:lnTo>
                    <a:pt x="440512" y="1666857"/>
                  </a:lnTo>
                  <a:lnTo>
                    <a:pt x="452436" y="167876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SMARTInkShape-180">
              <a:extLst>
                <a:ext uri="{FF2B5EF4-FFF2-40B4-BE49-F238E27FC236}">
                  <a16:creationId xmlns:a16="http://schemas.microsoft.com/office/drawing/2014/main" id="{351784A5-35C6-4A31-ACBD-6ABF53A4D9A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441531" y="3559982"/>
              <a:ext cx="271445" cy="452425"/>
            </a:xfrm>
            <a:custGeom>
              <a:avLst/>
              <a:gdLst/>
              <a:ahLst/>
              <a:cxnLst/>
              <a:rect l="0" t="0" r="0" b="0"/>
              <a:pathLst>
                <a:path w="271445" h="452425">
                  <a:moveTo>
                    <a:pt x="0" y="11893"/>
                  </a:moveTo>
                  <a:lnTo>
                    <a:pt x="0" y="11893"/>
                  </a:lnTo>
                  <a:lnTo>
                    <a:pt x="0" y="132"/>
                  </a:lnTo>
                  <a:lnTo>
                    <a:pt x="16572" y="0"/>
                  </a:lnTo>
                  <a:lnTo>
                    <a:pt x="24122" y="3520"/>
                  </a:lnTo>
                  <a:lnTo>
                    <a:pt x="27988" y="6311"/>
                  </a:lnTo>
                  <a:lnTo>
                    <a:pt x="83662" y="21099"/>
                  </a:lnTo>
                  <a:lnTo>
                    <a:pt x="91494" y="21999"/>
                  </a:lnTo>
                  <a:lnTo>
                    <a:pt x="107251" y="30055"/>
                  </a:lnTo>
                  <a:lnTo>
                    <a:pt x="123073" y="39809"/>
                  </a:lnTo>
                  <a:lnTo>
                    <a:pt x="146856" y="47945"/>
                  </a:lnTo>
                  <a:lnTo>
                    <a:pt x="204023" y="86925"/>
                  </a:lnTo>
                  <a:lnTo>
                    <a:pt x="228645" y="103100"/>
                  </a:lnTo>
                  <a:lnTo>
                    <a:pt x="243198" y="129329"/>
                  </a:lnTo>
                  <a:lnTo>
                    <a:pt x="248007" y="145172"/>
                  </a:lnTo>
                  <a:lnTo>
                    <a:pt x="249853" y="170498"/>
                  </a:lnTo>
                  <a:lnTo>
                    <a:pt x="248591" y="173192"/>
                  </a:lnTo>
                  <a:lnTo>
                    <a:pt x="246425" y="174988"/>
                  </a:lnTo>
                  <a:lnTo>
                    <a:pt x="240491" y="178307"/>
                  </a:lnTo>
                  <a:lnTo>
                    <a:pt x="229713" y="186290"/>
                  </a:lnTo>
                  <a:lnTo>
                    <a:pt x="218141" y="189243"/>
                  </a:lnTo>
                  <a:lnTo>
                    <a:pt x="210282" y="189934"/>
                  </a:lnTo>
                  <a:lnTo>
                    <a:pt x="202379" y="193769"/>
                  </a:lnTo>
                  <a:lnTo>
                    <a:pt x="198419" y="196644"/>
                  </a:lnTo>
                  <a:lnTo>
                    <a:pt x="180206" y="200689"/>
                  </a:lnTo>
                  <a:lnTo>
                    <a:pt x="147170" y="203616"/>
                  </a:lnTo>
                  <a:lnTo>
                    <a:pt x="131033" y="211797"/>
                  </a:lnTo>
                  <a:lnTo>
                    <a:pt x="109512" y="214153"/>
                  </a:lnTo>
                  <a:lnTo>
                    <a:pt x="108727" y="215524"/>
                  </a:lnTo>
                  <a:lnTo>
                    <a:pt x="107855" y="220576"/>
                  </a:lnTo>
                  <a:lnTo>
                    <a:pt x="108945" y="222453"/>
                  </a:lnTo>
                  <a:lnTo>
                    <a:pt x="110995" y="223704"/>
                  </a:lnTo>
                  <a:lnTo>
                    <a:pt x="113684" y="224537"/>
                  </a:lnTo>
                  <a:lnTo>
                    <a:pt x="158339" y="273685"/>
                  </a:lnTo>
                  <a:lnTo>
                    <a:pt x="199191" y="307054"/>
                  </a:lnTo>
                  <a:lnTo>
                    <a:pt x="249212" y="359901"/>
                  </a:lnTo>
                  <a:lnTo>
                    <a:pt x="270244" y="392087"/>
                  </a:lnTo>
                  <a:lnTo>
                    <a:pt x="271444" y="396325"/>
                  </a:lnTo>
                  <a:lnTo>
                    <a:pt x="270921" y="400472"/>
                  </a:lnTo>
                  <a:lnTo>
                    <a:pt x="266813" y="408609"/>
                  </a:lnTo>
                  <a:lnTo>
                    <a:pt x="263865" y="411308"/>
                  </a:lnTo>
                  <a:lnTo>
                    <a:pt x="240592" y="424414"/>
                  </a:lnTo>
                  <a:lnTo>
                    <a:pt x="182349" y="428448"/>
                  </a:lnTo>
                  <a:lnTo>
                    <a:pt x="142588" y="429902"/>
                  </a:lnTo>
                  <a:lnTo>
                    <a:pt x="93773" y="438029"/>
                  </a:lnTo>
                  <a:lnTo>
                    <a:pt x="34545" y="446347"/>
                  </a:lnTo>
                  <a:lnTo>
                    <a:pt x="11907" y="45242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SMARTInkShape-181">
              <a:extLst>
                <a:ext uri="{FF2B5EF4-FFF2-40B4-BE49-F238E27FC236}">
                  <a16:creationId xmlns:a16="http://schemas.microsoft.com/office/drawing/2014/main" id="{73163A87-91AA-4C99-A8AF-CC7DE54C0CE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371993" y="4471993"/>
              <a:ext cx="353826" cy="314065"/>
            </a:xfrm>
            <a:custGeom>
              <a:avLst/>
              <a:gdLst/>
              <a:ahLst/>
              <a:cxnLst/>
              <a:rect l="0" t="0" r="0" b="0"/>
              <a:pathLst>
                <a:path w="353826" h="314065">
                  <a:moveTo>
                    <a:pt x="260038" y="40476"/>
                  </a:moveTo>
                  <a:lnTo>
                    <a:pt x="260038" y="40476"/>
                  </a:lnTo>
                  <a:lnTo>
                    <a:pt x="260038" y="34155"/>
                  </a:lnTo>
                  <a:lnTo>
                    <a:pt x="256511" y="27524"/>
                  </a:lnTo>
                  <a:lnTo>
                    <a:pt x="249787" y="18809"/>
                  </a:lnTo>
                  <a:lnTo>
                    <a:pt x="230771" y="8905"/>
                  </a:lnTo>
                  <a:lnTo>
                    <a:pt x="202956" y="4919"/>
                  </a:lnTo>
                  <a:lnTo>
                    <a:pt x="160034" y="6089"/>
                  </a:lnTo>
                  <a:lnTo>
                    <a:pt x="101684" y="28880"/>
                  </a:lnTo>
                  <a:lnTo>
                    <a:pt x="56083" y="48454"/>
                  </a:lnTo>
                  <a:lnTo>
                    <a:pt x="24371" y="74583"/>
                  </a:lnTo>
                  <a:lnTo>
                    <a:pt x="7943" y="96737"/>
                  </a:lnTo>
                  <a:lnTo>
                    <a:pt x="1017" y="120058"/>
                  </a:lnTo>
                  <a:lnTo>
                    <a:pt x="0" y="159824"/>
                  </a:lnTo>
                  <a:lnTo>
                    <a:pt x="14749" y="202710"/>
                  </a:lnTo>
                  <a:lnTo>
                    <a:pt x="54428" y="250777"/>
                  </a:lnTo>
                  <a:lnTo>
                    <a:pt x="107676" y="288189"/>
                  </a:lnTo>
                  <a:lnTo>
                    <a:pt x="135372" y="304519"/>
                  </a:lnTo>
                  <a:lnTo>
                    <a:pt x="166656" y="311416"/>
                  </a:lnTo>
                  <a:lnTo>
                    <a:pt x="226139" y="314064"/>
                  </a:lnTo>
                  <a:lnTo>
                    <a:pt x="262799" y="312946"/>
                  </a:lnTo>
                  <a:lnTo>
                    <a:pt x="279346" y="307976"/>
                  </a:lnTo>
                  <a:lnTo>
                    <a:pt x="315971" y="280770"/>
                  </a:lnTo>
                  <a:lnTo>
                    <a:pt x="325907" y="270305"/>
                  </a:lnTo>
                  <a:lnTo>
                    <a:pt x="347141" y="234375"/>
                  </a:lnTo>
                  <a:lnTo>
                    <a:pt x="353679" y="194900"/>
                  </a:lnTo>
                  <a:lnTo>
                    <a:pt x="353825" y="142657"/>
                  </a:lnTo>
                  <a:lnTo>
                    <a:pt x="344418" y="111762"/>
                  </a:lnTo>
                  <a:lnTo>
                    <a:pt x="304777" y="52606"/>
                  </a:lnTo>
                  <a:lnTo>
                    <a:pt x="289182" y="37929"/>
                  </a:lnTo>
                  <a:lnTo>
                    <a:pt x="235360" y="13405"/>
                  </a:lnTo>
                  <a:lnTo>
                    <a:pt x="200250" y="999"/>
                  </a:lnTo>
                  <a:lnTo>
                    <a:pt x="176580" y="0"/>
                  </a:lnTo>
                  <a:lnTo>
                    <a:pt x="130359" y="3347"/>
                  </a:lnTo>
                  <a:lnTo>
                    <a:pt x="91278" y="6776"/>
                  </a:lnTo>
                  <a:lnTo>
                    <a:pt x="21913" y="2857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SMARTInkShape-182">
              <a:extLst>
                <a:ext uri="{FF2B5EF4-FFF2-40B4-BE49-F238E27FC236}">
                  <a16:creationId xmlns:a16="http://schemas.microsoft.com/office/drawing/2014/main" id="{8CA507FB-761E-4EE2-8880-AFC3C490CF9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620125" y="3357563"/>
              <a:ext cx="607220" cy="1905001"/>
            </a:xfrm>
            <a:custGeom>
              <a:avLst/>
              <a:gdLst/>
              <a:ahLst/>
              <a:cxnLst/>
              <a:rect l="0" t="0" r="0" b="0"/>
              <a:pathLst>
                <a:path w="607220" h="1905001">
                  <a:moveTo>
                    <a:pt x="95250" y="0"/>
                  </a:moveTo>
                  <a:lnTo>
                    <a:pt x="95250" y="0"/>
                  </a:lnTo>
                  <a:lnTo>
                    <a:pt x="111822" y="0"/>
                  </a:lnTo>
                  <a:lnTo>
                    <a:pt x="168529" y="21666"/>
                  </a:lnTo>
                  <a:lnTo>
                    <a:pt x="193748" y="32953"/>
                  </a:lnTo>
                  <a:lnTo>
                    <a:pt x="200603" y="33875"/>
                  </a:lnTo>
                  <a:lnTo>
                    <a:pt x="244089" y="53042"/>
                  </a:lnTo>
                  <a:lnTo>
                    <a:pt x="298983" y="68045"/>
                  </a:lnTo>
                  <a:lnTo>
                    <a:pt x="355098" y="92619"/>
                  </a:lnTo>
                  <a:lnTo>
                    <a:pt x="404400" y="110605"/>
                  </a:lnTo>
                  <a:lnTo>
                    <a:pt x="459642" y="145143"/>
                  </a:lnTo>
                  <a:lnTo>
                    <a:pt x="501614" y="180757"/>
                  </a:lnTo>
                  <a:lnTo>
                    <a:pt x="527631" y="216467"/>
                  </a:lnTo>
                  <a:lnTo>
                    <a:pt x="532160" y="228940"/>
                  </a:lnTo>
                  <a:lnTo>
                    <a:pt x="535570" y="271689"/>
                  </a:lnTo>
                  <a:lnTo>
                    <a:pt x="523643" y="326866"/>
                  </a:lnTo>
                  <a:lnTo>
                    <a:pt x="513767" y="381710"/>
                  </a:lnTo>
                  <a:lnTo>
                    <a:pt x="512206" y="440625"/>
                  </a:lnTo>
                  <a:lnTo>
                    <a:pt x="508511" y="476277"/>
                  </a:lnTo>
                  <a:lnTo>
                    <a:pt x="501731" y="530200"/>
                  </a:lnTo>
                  <a:lnTo>
                    <a:pt x="506878" y="576167"/>
                  </a:lnTo>
                  <a:lnTo>
                    <a:pt x="510460" y="623300"/>
                  </a:lnTo>
                  <a:lnTo>
                    <a:pt x="511521" y="670779"/>
                  </a:lnTo>
                  <a:lnTo>
                    <a:pt x="518158" y="718361"/>
                  </a:lnTo>
                  <a:lnTo>
                    <a:pt x="528501" y="765974"/>
                  </a:lnTo>
                  <a:lnTo>
                    <a:pt x="539945" y="813595"/>
                  </a:lnTo>
                  <a:lnTo>
                    <a:pt x="545393" y="861219"/>
                  </a:lnTo>
                  <a:lnTo>
                    <a:pt x="553328" y="908843"/>
                  </a:lnTo>
                  <a:lnTo>
                    <a:pt x="564058" y="956468"/>
                  </a:lnTo>
                  <a:lnTo>
                    <a:pt x="569295" y="1004093"/>
                  </a:lnTo>
                  <a:lnTo>
                    <a:pt x="577167" y="1051718"/>
                  </a:lnTo>
                  <a:lnTo>
                    <a:pt x="590356" y="1107036"/>
                  </a:lnTo>
                  <a:lnTo>
                    <a:pt x="594333" y="1164020"/>
                  </a:lnTo>
                  <a:lnTo>
                    <a:pt x="601439" y="1213885"/>
                  </a:lnTo>
                  <a:lnTo>
                    <a:pt x="606458" y="1270368"/>
                  </a:lnTo>
                  <a:lnTo>
                    <a:pt x="607119" y="1321364"/>
                  </a:lnTo>
                  <a:lnTo>
                    <a:pt x="607206" y="1371017"/>
                  </a:lnTo>
                  <a:lnTo>
                    <a:pt x="607217" y="1424242"/>
                  </a:lnTo>
                  <a:lnTo>
                    <a:pt x="607219" y="1480312"/>
                  </a:lnTo>
                  <a:lnTo>
                    <a:pt x="605896" y="1526642"/>
                  </a:lnTo>
                  <a:lnTo>
                    <a:pt x="597795" y="1550294"/>
                  </a:lnTo>
                  <a:lnTo>
                    <a:pt x="595092" y="1563467"/>
                  </a:lnTo>
                  <a:lnTo>
                    <a:pt x="587457" y="1579644"/>
                  </a:lnTo>
                  <a:lnTo>
                    <a:pt x="583284" y="1599283"/>
                  </a:lnTo>
                  <a:lnTo>
                    <a:pt x="574256" y="1614068"/>
                  </a:lnTo>
                  <a:lnTo>
                    <a:pt x="519902" y="1670839"/>
                  </a:lnTo>
                  <a:lnTo>
                    <a:pt x="464034" y="1702593"/>
                  </a:lnTo>
                  <a:lnTo>
                    <a:pt x="448331" y="1709208"/>
                  </a:lnTo>
                  <a:lnTo>
                    <a:pt x="408763" y="1720123"/>
                  </a:lnTo>
                  <a:lnTo>
                    <a:pt x="369091" y="1744426"/>
                  </a:lnTo>
                  <a:lnTo>
                    <a:pt x="331022" y="1755395"/>
                  </a:lnTo>
                  <a:lnTo>
                    <a:pt x="271982" y="1788357"/>
                  </a:lnTo>
                  <a:lnTo>
                    <a:pt x="212494" y="1813583"/>
                  </a:lnTo>
                  <a:lnTo>
                    <a:pt x="152967" y="1837519"/>
                  </a:lnTo>
                  <a:lnTo>
                    <a:pt x="100183" y="1857372"/>
                  </a:lnTo>
                  <a:lnTo>
                    <a:pt x="51581" y="1880304"/>
                  </a:lnTo>
                  <a:lnTo>
                    <a:pt x="0" y="19050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6" name="SMARTInkShape-Group86">
            <a:extLst>
              <a:ext uri="{FF2B5EF4-FFF2-40B4-BE49-F238E27FC236}">
                <a16:creationId xmlns:a16="http://schemas.microsoft.com/office/drawing/2014/main" id="{C25CA79A-DA0B-4440-BEA8-06715BAC6CBC}"/>
              </a:ext>
            </a:extLst>
          </p:cNvPr>
          <p:cNvGrpSpPr/>
          <p:nvPr/>
        </p:nvGrpSpPr>
        <p:grpSpPr>
          <a:xfrm>
            <a:off x="9560719" y="3398454"/>
            <a:ext cx="1690688" cy="1947293"/>
            <a:chOff x="9560719" y="3398454"/>
            <a:chExt cx="1690688" cy="1947293"/>
          </a:xfrm>
        </p:grpSpPr>
        <p:sp>
          <p:nvSpPr>
            <p:cNvPr id="30" name="SMARTInkShape-183">
              <a:extLst>
                <a:ext uri="{FF2B5EF4-FFF2-40B4-BE49-F238E27FC236}">
                  <a16:creationId xmlns:a16="http://schemas.microsoft.com/office/drawing/2014/main" id="{E5682B0C-920B-4047-8E1F-A37708EC20B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751344" y="3512493"/>
              <a:ext cx="321470" cy="488008"/>
            </a:xfrm>
            <a:custGeom>
              <a:avLst/>
              <a:gdLst/>
              <a:ahLst/>
              <a:cxnLst/>
              <a:rect l="0" t="0" r="0" b="0"/>
              <a:pathLst>
                <a:path w="321470" h="488008">
                  <a:moveTo>
                    <a:pt x="0" y="47476"/>
                  </a:moveTo>
                  <a:lnTo>
                    <a:pt x="0" y="47476"/>
                  </a:lnTo>
                  <a:lnTo>
                    <a:pt x="0" y="37224"/>
                  </a:lnTo>
                  <a:lnTo>
                    <a:pt x="1323" y="36673"/>
                  </a:lnTo>
                  <a:lnTo>
                    <a:pt x="6320" y="36060"/>
                  </a:lnTo>
                  <a:lnTo>
                    <a:pt x="8182" y="34573"/>
                  </a:lnTo>
                  <a:lnTo>
                    <a:pt x="10252" y="29394"/>
                  </a:lnTo>
                  <a:lnTo>
                    <a:pt x="12126" y="27484"/>
                  </a:lnTo>
                  <a:lnTo>
                    <a:pt x="17737" y="25361"/>
                  </a:lnTo>
                  <a:lnTo>
                    <a:pt x="19761" y="23472"/>
                  </a:lnTo>
                  <a:lnTo>
                    <a:pt x="23279" y="13561"/>
                  </a:lnTo>
                  <a:lnTo>
                    <a:pt x="27103" y="12559"/>
                  </a:lnTo>
                  <a:lnTo>
                    <a:pt x="29975" y="12291"/>
                  </a:lnTo>
                  <a:lnTo>
                    <a:pt x="66493" y="985"/>
                  </a:lnTo>
                  <a:lnTo>
                    <a:pt x="93504" y="0"/>
                  </a:lnTo>
                  <a:lnTo>
                    <a:pt x="145444" y="14555"/>
                  </a:lnTo>
                  <a:lnTo>
                    <a:pt x="163922" y="24492"/>
                  </a:lnTo>
                  <a:lnTo>
                    <a:pt x="172073" y="31969"/>
                  </a:lnTo>
                  <a:lnTo>
                    <a:pt x="177984" y="42293"/>
                  </a:lnTo>
                  <a:lnTo>
                    <a:pt x="184056" y="45172"/>
                  </a:lnTo>
                  <a:lnTo>
                    <a:pt x="186204" y="47263"/>
                  </a:lnTo>
                  <a:lnTo>
                    <a:pt x="188591" y="53114"/>
                  </a:lnTo>
                  <a:lnTo>
                    <a:pt x="189934" y="63845"/>
                  </a:lnTo>
                  <a:lnTo>
                    <a:pt x="186721" y="71508"/>
                  </a:lnTo>
                  <a:lnTo>
                    <a:pt x="150746" y="110980"/>
                  </a:lnTo>
                  <a:lnTo>
                    <a:pt x="126742" y="128174"/>
                  </a:lnTo>
                  <a:lnTo>
                    <a:pt x="103676" y="163266"/>
                  </a:lnTo>
                  <a:lnTo>
                    <a:pt x="87560" y="207370"/>
                  </a:lnTo>
                  <a:lnTo>
                    <a:pt x="83899" y="246064"/>
                  </a:lnTo>
                  <a:lnTo>
                    <a:pt x="89829" y="269770"/>
                  </a:lnTo>
                  <a:lnTo>
                    <a:pt x="116563" y="325291"/>
                  </a:lnTo>
                  <a:lnTo>
                    <a:pt x="168517" y="382468"/>
                  </a:lnTo>
                  <a:lnTo>
                    <a:pt x="210854" y="418677"/>
                  </a:lnTo>
                  <a:lnTo>
                    <a:pt x="264439" y="452215"/>
                  </a:lnTo>
                  <a:lnTo>
                    <a:pt x="276278" y="460194"/>
                  </a:lnTo>
                  <a:lnTo>
                    <a:pt x="290824" y="480065"/>
                  </a:lnTo>
                  <a:lnTo>
                    <a:pt x="298147" y="484477"/>
                  </a:lnTo>
                  <a:lnTo>
                    <a:pt x="321469" y="48800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SMARTInkShape-184">
              <a:extLst>
                <a:ext uri="{FF2B5EF4-FFF2-40B4-BE49-F238E27FC236}">
                  <a16:creationId xmlns:a16="http://schemas.microsoft.com/office/drawing/2014/main" id="{4AAAABC9-5960-493A-A9B2-4649142D504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667875" y="4441031"/>
              <a:ext cx="333376" cy="1"/>
            </a:xfrm>
            <a:custGeom>
              <a:avLst/>
              <a:gdLst/>
              <a:ahLst/>
              <a:cxnLst/>
              <a:rect l="0" t="0" r="0" b="0"/>
              <a:pathLst>
                <a:path w="333376" h="1">
                  <a:moveTo>
                    <a:pt x="0" y="0"/>
                  </a:moveTo>
                  <a:lnTo>
                    <a:pt x="0" y="0"/>
                  </a:lnTo>
                  <a:lnTo>
                    <a:pt x="56559" y="0"/>
                  </a:lnTo>
                  <a:lnTo>
                    <a:pt x="110176" y="0"/>
                  </a:lnTo>
                  <a:lnTo>
                    <a:pt x="167085" y="0"/>
                  </a:lnTo>
                  <a:lnTo>
                    <a:pt x="219683" y="0"/>
                  </a:lnTo>
                  <a:lnTo>
                    <a:pt x="263443" y="0"/>
                  </a:lnTo>
                  <a:lnTo>
                    <a:pt x="333375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SMARTInkShape-185">
              <a:extLst>
                <a:ext uri="{FF2B5EF4-FFF2-40B4-BE49-F238E27FC236}">
                  <a16:creationId xmlns:a16="http://schemas.microsoft.com/office/drawing/2014/main" id="{B92474BE-7F33-47E0-884C-612935EEDE2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560719" y="4083844"/>
              <a:ext cx="309563" cy="47626"/>
            </a:xfrm>
            <a:custGeom>
              <a:avLst/>
              <a:gdLst/>
              <a:ahLst/>
              <a:cxnLst/>
              <a:rect l="0" t="0" r="0" b="0"/>
              <a:pathLst>
                <a:path w="309563" h="47626">
                  <a:moveTo>
                    <a:pt x="0" y="47625"/>
                  </a:moveTo>
                  <a:lnTo>
                    <a:pt x="0" y="47625"/>
                  </a:lnTo>
                  <a:lnTo>
                    <a:pt x="0" y="41304"/>
                  </a:lnTo>
                  <a:lnTo>
                    <a:pt x="1323" y="39442"/>
                  </a:lnTo>
                  <a:lnTo>
                    <a:pt x="3527" y="38201"/>
                  </a:lnTo>
                  <a:lnTo>
                    <a:pt x="62682" y="23621"/>
                  </a:lnTo>
                  <a:lnTo>
                    <a:pt x="82398" y="14612"/>
                  </a:lnTo>
                  <a:lnTo>
                    <a:pt x="136504" y="8616"/>
                  </a:lnTo>
                  <a:lnTo>
                    <a:pt x="190818" y="2552"/>
                  </a:lnTo>
                  <a:lnTo>
                    <a:pt x="235620" y="1134"/>
                  </a:lnTo>
                  <a:lnTo>
                    <a:pt x="309562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SMARTInkShape-186">
              <a:extLst>
                <a:ext uri="{FF2B5EF4-FFF2-40B4-BE49-F238E27FC236}">
                  <a16:creationId xmlns:a16="http://schemas.microsoft.com/office/drawing/2014/main" id="{809F93B5-5311-4D82-8478-623E2CD92E2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203700" y="3398454"/>
              <a:ext cx="583364" cy="1947293"/>
            </a:xfrm>
            <a:custGeom>
              <a:avLst/>
              <a:gdLst/>
              <a:ahLst/>
              <a:cxnLst/>
              <a:rect l="0" t="0" r="0" b="0"/>
              <a:pathLst>
                <a:path w="583364" h="1947293">
                  <a:moveTo>
                    <a:pt x="547644" y="42452"/>
                  </a:moveTo>
                  <a:lnTo>
                    <a:pt x="547644" y="42452"/>
                  </a:lnTo>
                  <a:lnTo>
                    <a:pt x="529908" y="42452"/>
                  </a:lnTo>
                  <a:lnTo>
                    <a:pt x="523003" y="38924"/>
                  </a:lnTo>
                  <a:lnTo>
                    <a:pt x="515526" y="34270"/>
                  </a:lnTo>
                  <a:lnTo>
                    <a:pt x="499946" y="31282"/>
                  </a:lnTo>
                  <a:lnTo>
                    <a:pt x="446634" y="29252"/>
                  </a:lnTo>
                  <a:lnTo>
                    <a:pt x="400102" y="17600"/>
                  </a:lnTo>
                  <a:lnTo>
                    <a:pt x="346668" y="8880"/>
                  </a:lnTo>
                  <a:lnTo>
                    <a:pt x="297895" y="5835"/>
                  </a:lnTo>
                  <a:lnTo>
                    <a:pt x="261977" y="0"/>
                  </a:lnTo>
                  <a:lnTo>
                    <a:pt x="210757" y="5012"/>
                  </a:lnTo>
                  <a:lnTo>
                    <a:pt x="172659" y="9751"/>
                  </a:lnTo>
                  <a:lnTo>
                    <a:pt x="148141" y="19534"/>
                  </a:lnTo>
                  <a:lnTo>
                    <a:pt x="91820" y="58343"/>
                  </a:lnTo>
                  <a:lnTo>
                    <a:pt x="79503" y="76559"/>
                  </a:lnTo>
                  <a:lnTo>
                    <a:pt x="73797" y="98713"/>
                  </a:lnTo>
                  <a:lnTo>
                    <a:pt x="71605" y="145701"/>
                  </a:lnTo>
                  <a:lnTo>
                    <a:pt x="80846" y="198287"/>
                  </a:lnTo>
                  <a:lnTo>
                    <a:pt x="86100" y="229737"/>
                  </a:lnTo>
                  <a:lnTo>
                    <a:pt x="102190" y="283045"/>
                  </a:lnTo>
                  <a:lnTo>
                    <a:pt x="109668" y="337852"/>
                  </a:lnTo>
                  <a:lnTo>
                    <a:pt x="123491" y="387288"/>
                  </a:lnTo>
                  <a:lnTo>
                    <a:pt x="130779" y="443453"/>
                  </a:lnTo>
                  <a:lnTo>
                    <a:pt x="140059" y="497665"/>
                  </a:lnTo>
                  <a:lnTo>
                    <a:pt x="142010" y="543337"/>
                  </a:lnTo>
                  <a:lnTo>
                    <a:pt x="146116" y="590383"/>
                  </a:lnTo>
                  <a:lnTo>
                    <a:pt x="152183" y="637837"/>
                  </a:lnTo>
                  <a:lnTo>
                    <a:pt x="153981" y="688939"/>
                  </a:lnTo>
                  <a:lnTo>
                    <a:pt x="154513" y="742445"/>
                  </a:lnTo>
                  <a:lnTo>
                    <a:pt x="154671" y="791812"/>
                  </a:lnTo>
                  <a:lnTo>
                    <a:pt x="154717" y="839954"/>
                  </a:lnTo>
                  <a:lnTo>
                    <a:pt x="154731" y="887732"/>
                  </a:lnTo>
                  <a:lnTo>
                    <a:pt x="154735" y="938930"/>
                  </a:lnTo>
                  <a:lnTo>
                    <a:pt x="154738" y="992464"/>
                  </a:lnTo>
                  <a:lnTo>
                    <a:pt x="154738" y="1041840"/>
                  </a:lnTo>
                  <a:lnTo>
                    <a:pt x="151210" y="1089984"/>
                  </a:lnTo>
                  <a:lnTo>
                    <a:pt x="145313" y="1137763"/>
                  </a:lnTo>
                  <a:lnTo>
                    <a:pt x="143568" y="1185433"/>
                  </a:lnTo>
                  <a:lnTo>
                    <a:pt x="139521" y="1233071"/>
                  </a:lnTo>
                  <a:lnTo>
                    <a:pt x="132623" y="1290256"/>
                  </a:lnTo>
                  <a:lnTo>
                    <a:pt x="129937" y="1347951"/>
                  </a:lnTo>
                  <a:lnTo>
                    <a:pt x="121567" y="1398937"/>
                  </a:lnTo>
                  <a:lnTo>
                    <a:pt x="113202" y="1453547"/>
                  </a:lnTo>
                  <a:lnTo>
                    <a:pt x="108316" y="1505785"/>
                  </a:lnTo>
                  <a:lnTo>
                    <a:pt x="103822" y="1554322"/>
                  </a:lnTo>
                  <a:lnTo>
                    <a:pt x="95018" y="1605865"/>
                  </a:lnTo>
                  <a:lnTo>
                    <a:pt x="85105" y="1655868"/>
                  </a:lnTo>
                  <a:lnTo>
                    <a:pt x="74115" y="1706600"/>
                  </a:lnTo>
                  <a:lnTo>
                    <a:pt x="68671" y="1732332"/>
                  </a:lnTo>
                  <a:lnTo>
                    <a:pt x="49774" y="1788655"/>
                  </a:lnTo>
                  <a:lnTo>
                    <a:pt x="45028" y="1801029"/>
                  </a:lnTo>
                  <a:lnTo>
                    <a:pt x="39831" y="1812261"/>
                  </a:lnTo>
                  <a:lnTo>
                    <a:pt x="23657" y="1870574"/>
                  </a:lnTo>
                  <a:lnTo>
                    <a:pt x="14585" y="1887630"/>
                  </a:lnTo>
                  <a:lnTo>
                    <a:pt x="12022" y="1919616"/>
                  </a:lnTo>
                  <a:lnTo>
                    <a:pt x="1069" y="1935530"/>
                  </a:lnTo>
                  <a:lnTo>
                    <a:pt x="0" y="1946910"/>
                  </a:lnTo>
                  <a:lnTo>
                    <a:pt x="6289" y="1947292"/>
                  </a:lnTo>
                  <a:lnTo>
                    <a:pt x="12914" y="1943853"/>
                  </a:lnTo>
                  <a:lnTo>
                    <a:pt x="29454" y="1929711"/>
                  </a:lnTo>
                  <a:lnTo>
                    <a:pt x="39965" y="1926338"/>
                  </a:lnTo>
                  <a:lnTo>
                    <a:pt x="52134" y="1923517"/>
                  </a:lnTo>
                  <a:lnTo>
                    <a:pt x="88539" y="1904760"/>
                  </a:lnTo>
                  <a:lnTo>
                    <a:pt x="142906" y="1887164"/>
                  </a:lnTo>
                  <a:lnTo>
                    <a:pt x="158740" y="1880970"/>
                  </a:lnTo>
                  <a:lnTo>
                    <a:pt x="214517" y="1868268"/>
                  </a:lnTo>
                  <a:lnTo>
                    <a:pt x="273583" y="1854928"/>
                  </a:lnTo>
                  <a:lnTo>
                    <a:pt x="330829" y="1852441"/>
                  </a:lnTo>
                  <a:lnTo>
                    <a:pt x="388748" y="1852216"/>
                  </a:lnTo>
                  <a:lnTo>
                    <a:pt x="444448" y="1852203"/>
                  </a:lnTo>
                  <a:lnTo>
                    <a:pt x="483897" y="1853525"/>
                  </a:lnTo>
                  <a:lnTo>
                    <a:pt x="518621" y="1863005"/>
                  </a:lnTo>
                  <a:lnTo>
                    <a:pt x="539543" y="1863963"/>
                  </a:lnTo>
                  <a:lnTo>
                    <a:pt x="547571" y="1867572"/>
                  </a:lnTo>
                  <a:lnTo>
                    <a:pt x="557184" y="1874347"/>
                  </a:lnTo>
                  <a:lnTo>
                    <a:pt x="565170" y="1875521"/>
                  </a:lnTo>
                  <a:lnTo>
                    <a:pt x="567264" y="1877008"/>
                  </a:lnTo>
                  <a:lnTo>
                    <a:pt x="568663" y="1879323"/>
                  </a:lnTo>
                  <a:lnTo>
                    <a:pt x="570904" y="1886223"/>
                  </a:lnTo>
                  <a:lnTo>
                    <a:pt x="583363" y="189982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SMARTInkShape-187">
              <a:extLst>
                <a:ext uri="{FF2B5EF4-FFF2-40B4-BE49-F238E27FC236}">
                  <a16:creationId xmlns:a16="http://schemas.microsoft.com/office/drawing/2014/main" id="{B1E4555A-C535-47D0-A7A6-3B266AF2150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072813" y="4000500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SMARTInkShape-188">
              <a:extLst>
                <a:ext uri="{FF2B5EF4-FFF2-40B4-BE49-F238E27FC236}">
                  <a16:creationId xmlns:a16="http://schemas.microsoft.com/office/drawing/2014/main" id="{195988C9-85A4-46CC-9A19-5A7ADF8543F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215688" y="3559969"/>
              <a:ext cx="35719" cy="381001"/>
            </a:xfrm>
            <a:custGeom>
              <a:avLst/>
              <a:gdLst/>
              <a:ahLst/>
              <a:cxnLst/>
              <a:rect l="0" t="0" r="0" b="0"/>
              <a:pathLst>
                <a:path w="35719" h="381001">
                  <a:moveTo>
                    <a:pt x="0" y="0"/>
                  </a:moveTo>
                  <a:lnTo>
                    <a:pt x="0" y="0"/>
                  </a:lnTo>
                  <a:lnTo>
                    <a:pt x="0" y="28332"/>
                  </a:lnTo>
                  <a:lnTo>
                    <a:pt x="3528" y="35963"/>
                  </a:lnTo>
                  <a:lnTo>
                    <a:pt x="8183" y="43765"/>
                  </a:lnTo>
                  <a:lnTo>
                    <a:pt x="11416" y="57194"/>
                  </a:lnTo>
                  <a:lnTo>
                    <a:pt x="11893" y="115446"/>
                  </a:lnTo>
                  <a:lnTo>
                    <a:pt x="22156" y="173000"/>
                  </a:lnTo>
                  <a:lnTo>
                    <a:pt x="23666" y="232358"/>
                  </a:lnTo>
                  <a:lnTo>
                    <a:pt x="25106" y="277702"/>
                  </a:lnTo>
                  <a:lnTo>
                    <a:pt x="31986" y="326286"/>
                  </a:lnTo>
                  <a:lnTo>
                    <a:pt x="35718" y="3810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0" name="SMARTInkShape-Group87">
            <a:extLst>
              <a:ext uri="{FF2B5EF4-FFF2-40B4-BE49-F238E27FC236}">
                <a16:creationId xmlns:a16="http://schemas.microsoft.com/office/drawing/2014/main" id="{D0488266-3C2E-43DC-9854-9B73C22AC3E8}"/>
              </a:ext>
            </a:extLst>
          </p:cNvPr>
          <p:cNvGrpSpPr/>
          <p:nvPr/>
        </p:nvGrpSpPr>
        <p:grpSpPr>
          <a:xfrm>
            <a:off x="10787967" y="3345656"/>
            <a:ext cx="832534" cy="2238376"/>
            <a:chOff x="10787967" y="3345656"/>
            <a:chExt cx="832534" cy="2238376"/>
          </a:xfrm>
        </p:grpSpPr>
        <p:sp>
          <p:nvSpPr>
            <p:cNvPr id="37" name="SMARTInkShape-189">
              <a:extLst>
                <a:ext uri="{FF2B5EF4-FFF2-40B4-BE49-F238E27FC236}">
                  <a16:creationId xmlns:a16="http://schemas.microsoft.com/office/drawing/2014/main" id="{6AE29480-FA05-4CB8-86CC-77983CA47E7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847296" y="4083888"/>
              <a:ext cx="356265" cy="452173"/>
            </a:xfrm>
            <a:custGeom>
              <a:avLst/>
              <a:gdLst/>
              <a:ahLst/>
              <a:cxnLst/>
              <a:rect l="0" t="0" r="0" b="0"/>
              <a:pathLst>
                <a:path w="356265" h="452173">
                  <a:moveTo>
                    <a:pt x="213610" y="23768"/>
                  </a:moveTo>
                  <a:lnTo>
                    <a:pt x="213610" y="23768"/>
                  </a:lnTo>
                  <a:lnTo>
                    <a:pt x="203358" y="13517"/>
                  </a:lnTo>
                  <a:lnTo>
                    <a:pt x="192525" y="10866"/>
                  </a:lnTo>
                  <a:lnTo>
                    <a:pt x="181493" y="3776"/>
                  </a:lnTo>
                  <a:lnTo>
                    <a:pt x="169845" y="1087"/>
                  </a:lnTo>
                  <a:lnTo>
                    <a:pt x="142131" y="0"/>
                  </a:lnTo>
                  <a:lnTo>
                    <a:pt x="121140" y="6289"/>
                  </a:lnTo>
                  <a:lnTo>
                    <a:pt x="62277" y="39705"/>
                  </a:lnTo>
                  <a:lnTo>
                    <a:pt x="50219" y="51136"/>
                  </a:lnTo>
                  <a:lnTo>
                    <a:pt x="19335" y="103351"/>
                  </a:lnTo>
                  <a:lnTo>
                    <a:pt x="4628" y="136258"/>
                  </a:lnTo>
                  <a:lnTo>
                    <a:pt x="0" y="191158"/>
                  </a:lnTo>
                  <a:lnTo>
                    <a:pt x="12342" y="240656"/>
                  </a:lnTo>
                  <a:lnTo>
                    <a:pt x="32521" y="297951"/>
                  </a:lnTo>
                  <a:lnTo>
                    <a:pt x="67483" y="350867"/>
                  </a:lnTo>
                  <a:lnTo>
                    <a:pt x="91799" y="383146"/>
                  </a:lnTo>
                  <a:lnTo>
                    <a:pt x="145377" y="420384"/>
                  </a:lnTo>
                  <a:lnTo>
                    <a:pt x="185728" y="443899"/>
                  </a:lnTo>
                  <a:lnTo>
                    <a:pt x="209612" y="449876"/>
                  </a:lnTo>
                  <a:lnTo>
                    <a:pt x="257265" y="452172"/>
                  </a:lnTo>
                  <a:lnTo>
                    <a:pt x="281078" y="446007"/>
                  </a:lnTo>
                  <a:lnTo>
                    <a:pt x="329881" y="416580"/>
                  </a:lnTo>
                  <a:lnTo>
                    <a:pt x="339370" y="407372"/>
                  </a:lnTo>
                  <a:lnTo>
                    <a:pt x="347996" y="394460"/>
                  </a:lnTo>
                  <a:lnTo>
                    <a:pt x="353971" y="372316"/>
                  </a:lnTo>
                  <a:lnTo>
                    <a:pt x="356264" y="315080"/>
                  </a:lnTo>
                  <a:lnTo>
                    <a:pt x="355119" y="273869"/>
                  </a:lnTo>
                  <a:lnTo>
                    <a:pt x="339907" y="224354"/>
                  </a:lnTo>
                  <a:lnTo>
                    <a:pt x="300165" y="164829"/>
                  </a:lnTo>
                  <a:lnTo>
                    <a:pt x="257608" y="119824"/>
                  </a:lnTo>
                  <a:lnTo>
                    <a:pt x="213858" y="91917"/>
                  </a:lnTo>
                  <a:lnTo>
                    <a:pt x="157681" y="65568"/>
                  </a:lnTo>
                  <a:lnTo>
                    <a:pt x="106454" y="4758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SMARTInkShape-190">
              <a:extLst>
                <a:ext uri="{FF2B5EF4-FFF2-40B4-BE49-F238E27FC236}">
                  <a16:creationId xmlns:a16="http://schemas.microsoft.com/office/drawing/2014/main" id="{8A9EEFED-AF7B-4D9A-B896-FE049ECF97A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787967" y="4763272"/>
              <a:ext cx="326948" cy="355842"/>
            </a:xfrm>
            <a:custGeom>
              <a:avLst/>
              <a:gdLst/>
              <a:ahLst/>
              <a:cxnLst/>
              <a:rect l="0" t="0" r="0" b="0"/>
              <a:pathLst>
                <a:path w="326948" h="355842">
                  <a:moveTo>
                    <a:pt x="284846" y="118291"/>
                  </a:moveTo>
                  <a:lnTo>
                    <a:pt x="284846" y="118291"/>
                  </a:lnTo>
                  <a:lnTo>
                    <a:pt x="278525" y="111970"/>
                  </a:lnTo>
                  <a:lnTo>
                    <a:pt x="275421" y="105339"/>
                  </a:lnTo>
                  <a:lnTo>
                    <a:pt x="274593" y="101719"/>
                  </a:lnTo>
                  <a:lnTo>
                    <a:pt x="267109" y="90303"/>
                  </a:lnTo>
                  <a:lnTo>
                    <a:pt x="244994" y="66679"/>
                  </a:lnTo>
                  <a:lnTo>
                    <a:pt x="237148" y="62279"/>
                  </a:lnTo>
                  <a:lnTo>
                    <a:pt x="227651" y="59455"/>
                  </a:lnTo>
                  <a:lnTo>
                    <a:pt x="213366" y="46324"/>
                  </a:lnTo>
                  <a:lnTo>
                    <a:pt x="196190" y="40003"/>
                  </a:lnTo>
                  <a:lnTo>
                    <a:pt x="139023" y="25967"/>
                  </a:lnTo>
                  <a:lnTo>
                    <a:pt x="118170" y="25664"/>
                  </a:lnTo>
                  <a:lnTo>
                    <a:pt x="75027" y="39784"/>
                  </a:lnTo>
                  <a:lnTo>
                    <a:pt x="42856" y="56285"/>
                  </a:lnTo>
                  <a:lnTo>
                    <a:pt x="20293" y="76253"/>
                  </a:lnTo>
                  <a:lnTo>
                    <a:pt x="9399" y="91229"/>
                  </a:lnTo>
                  <a:lnTo>
                    <a:pt x="3674" y="106704"/>
                  </a:lnTo>
                  <a:lnTo>
                    <a:pt x="0" y="144518"/>
                  </a:lnTo>
                  <a:lnTo>
                    <a:pt x="8780" y="188882"/>
                  </a:lnTo>
                  <a:lnTo>
                    <a:pt x="27106" y="239071"/>
                  </a:lnTo>
                  <a:lnTo>
                    <a:pt x="52303" y="275812"/>
                  </a:lnTo>
                  <a:lnTo>
                    <a:pt x="82759" y="305020"/>
                  </a:lnTo>
                  <a:lnTo>
                    <a:pt x="139516" y="341695"/>
                  </a:lnTo>
                  <a:lnTo>
                    <a:pt x="156754" y="349873"/>
                  </a:lnTo>
                  <a:lnTo>
                    <a:pt x="205374" y="355841"/>
                  </a:lnTo>
                  <a:lnTo>
                    <a:pt x="229255" y="354923"/>
                  </a:lnTo>
                  <a:lnTo>
                    <a:pt x="268967" y="339821"/>
                  </a:lnTo>
                  <a:lnTo>
                    <a:pt x="281317" y="328756"/>
                  </a:lnTo>
                  <a:lnTo>
                    <a:pt x="308348" y="290537"/>
                  </a:lnTo>
                  <a:lnTo>
                    <a:pt x="316944" y="262813"/>
                  </a:lnTo>
                  <a:lnTo>
                    <a:pt x="326947" y="213513"/>
                  </a:lnTo>
                  <a:lnTo>
                    <a:pt x="321665" y="164082"/>
                  </a:lnTo>
                  <a:lnTo>
                    <a:pt x="307758" y="109671"/>
                  </a:lnTo>
                  <a:lnTo>
                    <a:pt x="286285" y="68963"/>
                  </a:lnTo>
                  <a:lnTo>
                    <a:pt x="256565" y="33532"/>
                  </a:lnTo>
                  <a:lnTo>
                    <a:pt x="231781" y="17035"/>
                  </a:lnTo>
                  <a:lnTo>
                    <a:pt x="199890" y="5092"/>
                  </a:lnTo>
                  <a:lnTo>
                    <a:pt x="141758" y="0"/>
                  </a:lnTo>
                  <a:lnTo>
                    <a:pt x="87227" y="12098"/>
                  </a:lnTo>
                  <a:lnTo>
                    <a:pt x="30174" y="37244"/>
                  </a:lnTo>
                  <a:lnTo>
                    <a:pt x="11002" y="4685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SMARTInkShape-191">
              <a:extLst>
                <a:ext uri="{FF2B5EF4-FFF2-40B4-BE49-F238E27FC236}">
                  <a16:creationId xmlns:a16="http://schemas.microsoft.com/office/drawing/2014/main" id="{25CFDAA4-77D7-42BF-A37C-7D44C12B1B2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132344" y="3345656"/>
              <a:ext cx="488157" cy="2238376"/>
            </a:xfrm>
            <a:custGeom>
              <a:avLst/>
              <a:gdLst/>
              <a:ahLst/>
              <a:cxnLst/>
              <a:rect l="0" t="0" r="0" b="0"/>
              <a:pathLst>
                <a:path w="488157" h="2238376">
                  <a:moveTo>
                    <a:pt x="119062" y="0"/>
                  </a:moveTo>
                  <a:lnTo>
                    <a:pt x="119062" y="0"/>
                  </a:lnTo>
                  <a:lnTo>
                    <a:pt x="112202" y="0"/>
                  </a:lnTo>
                  <a:lnTo>
                    <a:pt x="166741" y="0"/>
                  </a:lnTo>
                  <a:lnTo>
                    <a:pt x="206464" y="3528"/>
                  </a:lnTo>
                  <a:lnTo>
                    <a:pt x="261149" y="12126"/>
                  </a:lnTo>
                  <a:lnTo>
                    <a:pt x="311288" y="22012"/>
                  </a:lnTo>
                  <a:lnTo>
                    <a:pt x="330614" y="30068"/>
                  </a:lnTo>
                  <a:lnTo>
                    <a:pt x="348023" y="39822"/>
                  </a:lnTo>
                  <a:lnTo>
                    <a:pt x="372699" y="47959"/>
                  </a:lnTo>
                  <a:lnTo>
                    <a:pt x="427516" y="78533"/>
                  </a:lnTo>
                  <a:lnTo>
                    <a:pt x="455215" y="99108"/>
                  </a:lnTo>
                  <a:lnTo>
                    <a:pt x="480115" y="133273"/>
                  </a:lnTo>
                  <a:lnTo>
                    <a:pt x="484582" y="145663"/>
                  </a:lnTo>
                  <a:lnTo>
                    <a:pt x="487947" y="198601"/>
                  </a:lnTo>
                  <a:lnTo>
                    <a:pt x="486821" y="255333"/>
                  </a:lnTo>
                  <a:lnTo>
                    <a:pt x="477903" y="310261"/>
                  </a:lnTo>
                  <a:lnTo>
                    <a:pt x="475253" y="358649"/>
                  </a:lnTo>
                  <a:lnTo>
                    <a:pt x="466891" y="417792"/>
                  </a:lnTo>
                  <a:lnTo>
                    <a:pt x="465098" y="464662"/>
                  </a:lnTo>
                  <a:lnTo>
                    <a:pt x="464567" y="512063"/>
                  </a:lnTo>
                  <a:lnTo>
                    <a:pt x="464410" y="559622"/>
                  </a:lnTo>
                  <a:lnTo>
                    <a:pt x="464364" y="607228"/>
                  </a:lnTo>
                  <a:lnTo>
                    <a:pt x="464350" y="658374"/>
                  </a:lnTo>
                  <a:lnTo>
                    <a:pt x="467874" y="715421"/>
                  </a:lnTo>
                  <a:lnTo>
                    <a:pt x="473769" y="770689"/>
                  </a:lnTo>
                  <a:lnTo>
                    <a:pt x="475515" y="824106"/>
                  </a:lnTo>
                  <a:lnTo>
                    <a:pt x="479560" y="881825"/>
                  </a:lnTo>
                  <a:lnTo>
                    <a:pt x="485609" y="940820"/>
                  </a:lnTo>
                  <a:lnTo>
                    <a:pt x="487401" y="1000192"/>
                  </a:lnTo>
                  <a:lnTo>
                    <a:pt x="487933" y="1059677"/>
                  </a:lnTo>
                  <a:lnTo>
                    <a:pt x="488089" y="1119194"/>
                  </a:lnTo>
                  <a:lnTo>
                    <a:pt x="488136" y="1175193"/>
                  </a:lnTo>
                  <a:lnTo>
                    <a:pt x="488151" y="1228827"/>
                  </a:lnTo>
                  <a:lnTo>
                    <a:pt x="488154" y="1283084"/>
                  </a:lnTo>
                  <a:lnTo>
                    <a:pt x="488156" y="1336201"/>
                  </a:lnTo>
                  <a:lnTo>
                    <a:pt x="488156" y="1390304"/>
                  </a:lnTo>
                  <a:lnTo>
                    <a:pt x="484628" y="1439848"/>
                  </a:lnTo>
                  <a:lnTo>
                    <a:pt x="478732" y="1488042"/>
                  </a:lnTo>
                  <a:lnTo>
                    <a:pt x="473458" y="1535836"/>
                  </a:lnTo>
                  <a:lnTo>
                    <a:pt x="466143" y="1593072"/>
                  </a:lnTo>
                  <a:lnTo>
                    <a:pt x="456518" y="1650778"/>
                  </a:lnTo>
                  <a:lnTo>
                    <a:pt x="453243" y="1701766"/>
                  </a:lnTo>
                  <a:lnTo>
                    <a:pt x="446276" y="1750055"/>
                  </a:lnTo>
                  <a:lnTo>
                    <a:pt x="431864" y="1806200"/>
                  </a:lnTo>
                  <a:lnTo>
                    <a:pt x="427729" y="1857153"/>
                  </a:lnTo>
                  <a:lnTo>
                    <a:pt x="417480" y="1916661"/>
                  </a:lnTo>
                  <a:lnTo>
                    <a:pt x="415734" y="1932672"/>
                  </a:lnTo>
                  <a:lnTo>
                    <a:pt x="402040" y="1988338"/>
                  </a:lnTo>
                  <a:lnTo>
                    <a:pt x="394711" y="2013772"/>
                  </a:lnTo>
                  <a:lnTo>
                    <a:pt x="391689" y="2054572"/>
                  </a:lnTo>
                  <a:lnTo>
                    <a:pt x="383503" y="2071442"/>
                  </a:lnTo>
                  <a:lnTo>
                    <a:pt x="382669" y="2075493"/>
                  </a:lnTo>
                  <a:lnTo>
                    <a:pt x="375175" y="2087514"/>
                  </a:lnTo>
                  <a:lnTo>
                    <a:pt x="362113" y="2103428"/>
                  </a:lnTo>
                  <a:lnTo>
                    <a:pt x="354632" y="2119311"/>
                  </a:lnTo>
                  <a:lnTo>
                    <a:pt x="340808" y="2135187"/>
                  </a:lnTo>
                  <a:lnTo>
                    <a:pt x="333150" y="2139597"/>
                  </a:lnTo>
                  <a:lnTo>
                    <a:pt x="325336" y="2142880"/>
                  </a:lnTo>
                  <a:lnTo>
                    <a:pt x="313502" y="2150843"/>
                  </a:lnTo>
                  <a:lnTo>
                    <a:pt x="257503" y="2173908"/>
                  </a:lnTo>
                  <a:lnTo>
                    <a:pt x="198850" y="2187979"/>
                  </a:lnTo>
                  <a:lnTo>
                    <a:pt x="169162" y="2193457"/>
                  </a:lnTo>
                  <a:lnTo>
                    <a:pt x="113852" y="2210950"/>
                  </a:lnTo>
                  <a:lnTo>
                    <a:pt x="58427" y="2222606"/>
                  </a:lnTo>
                  <a:lnTo>
                    <a:pt x="0" y="223837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0843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Mañana vemos mas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9995F1-42FD-417C-9B48-90A0219BA58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OPERACIONES BASICAS CON MATRICES</a:t>
            </a:r>
            <a:endParaRPr lang="es-MX" dirty="0"/>
          </a:p>
        </p:txBody>
      </p:sp>
      <p:grpSp>
        <p:nvGrpSpPr>
          <p:cNvPr id="9" name="SMARTInkShape-Group88">
            <a:extLst>
              <a:ext uri="{FF2B5EF4-FFF2-40B4-BE49-F238E27FC236}">
                <a16:creationId xmlns:a16="http://schemas.microsoft.com/office/drawing/2014/main" id="{65312C12-1DA0-449F-A823-BFDFFB3B31FB}"/>
              </a:ext>
            </a:extLst>
          </p:cNvPr>
          <p:cNvGrpSpPr/>
          <p:nvPr/>
        </p:nvGrpSpPr>
        <p:grpSpPr>
          <a:xfrm>
            <a:off x="7108031" y="4466499"/>
            <a:ext cx="1035802" cy="962752"/>
            <a:chOff x="7108031" y="4466499"/>
            <a:chExt cx="1035802" cy="962752"/>
          </a:xfrm>
        </p:grpSpPr>
        <p:sp>
          <p:nvSpPr>
            <p:cNvPr id="2" name="SMARTInkShape-192">
              <a:extLst>
                <a:ext uri="{FF2B5EF4-FFF2-40B4-BE49-F238E27FC236}">
                  <a16:creationId xmlns:a16="http://schemas.microsoft.com/office/drawing/2014/main" id="{3F17271C-31B0-493B-BD1F-B13F49E6519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989094" y="4845844"/>
              <a:ext cx="119063" cy="297657"/>
            </a:xfrm>
            <a:custGeom>
              <a:avLst/>
              <a:gdLst/>
              <a:ahLst/>
              <a:cxnLst/>
              <a:rect l="0" t="0" r="0" b="0"/>
              <a:pathLst>
                <a:path w="119063" h="297657">
                  <a:moveTo>
                    <a:pt x="0" y="297656"/>
                  </a:moveTo>
                  <a:lnTo>
                    <a:pt x="0" y="297656"/>
                  </a:lnTo>
                  <a:lnTo>
                    <a:pt x="6320" y="297656"/>
                  </a:lnTo>
                  <a:lnTo>
                    <a:pt x="8182" y="296333"/>
                  </a:lnTo>
                  <a:lnTo>
                    <a:pt x="9424" y="294128"/>
                  </a:lnTo>
                  <a:lnTo>
                    <a:pt x="23663" y="251990"/>
                  </a:lnTo>
                  <a:lnTo>
                    <a:pt x="42789" y="228514"/>
                  </a:lnTo>
                  <a:lnTo>
                    <a:pt x="50198" y="204819"/>
                  </a:lnTo>
                  <a:lnTo>
                    <a:pt x="55383" y="195541"/>
                  </a:lnTo>
                  <a:lnTo>
                    <a:pt x="59626" y="182880"/>
                  </a:lnTo>
                  <a:lnTo>
                    <a:pt x="67349" y="170751"/>
                  </a:lnTo>
                  <a:lnTo>
                    <a:pt x="71549" y="158778"/>
                  </a:lnTo>
                  <a:lnTo>
                    <a:pt x="79261" y="145529"/>
                  </a:lnTo>
                  <a:lnTo>
                    <a:pt x="83457" y="126757"/>
                  </a:lnTo>
                  <a:lnTo>
                    <a:pt x="92528" y="107892"/>
                  </a:lnTo>
                  <a:lnTo>
                    <a:pt x="93435" y="103678"/>
                  </a:lnTo>
                  <a:lnTo>
                    <a:pt x="105341" y="79417"/>
                  </a:lnTo>
                  <a:lnTo>
                    <a:pt x="115232" y="24428"/>
                  </a:lnTo>
                  <a:lnTo>
                    <a:pt x="119062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SMARTInkShape-193">
              <a:extLst>
                <a:ext uri="{FF2B5EF4-FFF2-40B4-BE49-F238E27FC236}">
                  <a16:creationId xmlns:a16="http://schemas.microsoft.com/office/drawing/2014/main" id="{4DF7B97B-F31E-4FC9-B9B0-98BE4BFFC3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608095" y="4608213"/>
              <a:ext cx="321469" cy="487663"/>
            </a:xfrm>
            <a:custGeom>
              <a:avLst/>
              <a:gdLst/>
              <a:ahLst/>
              <a:cxnLst/>
              <a:rect l="0" t="0" r="0" b="0"/>
              <a:pathLst>
                <a:path w="321469" h="487663">
                  <a:moveTo>
                    <a:pt x="321468" y="47131"/>
                  </a:moveTo>
                  <a:lnTo>
                    <a:pt x="321468" y="47131"/>
                  </a:lnTo>
                  <a:lnTo>
                    <a:pt x="315147" y="40810"/>
                  </a:lnTo>
                  <a:lnTo>
                    <a:pt x="308516" y="37707"/>
                  </a:lnTo>
                  <a:lnTo>
                    <a:pt x="277473" y="33930"/>
                  </a:lnTo>
                  <a:lnTo>
                    <a:pt x="264244" y="24977"/>
                  </a:lnTo>
                  <a:lnTo>
                    <a:pt x="223205" y="19855"/>
                  </a:lnTo>
                  <a:lnTo>
                    <a:pt x="200194" y="13080"/>
                  </a:lnTo>
                  <a:lnTo>
                    <a:pt x="142633" y="7949"/>
                  </a:lnTo>
                  <a:lnTo>
                    <a:pt x="118990" y="2008"/>
                  </a:lnTo>
                  <a:lnTo>
                    <a:pt x="93618" y="0"/>
                  </a:lnTo>
                  <a:lnTo>
                    <a:pt x="35962" y="11200"/>
                  </a:lnTo>
                  <a:lnTo>
                    <a:pt x="31912" y="11271"/>
                  </a:lnTo>
                  <a:lnTo>
                    <a:pt x="23884" y="14877"/>
                  </a:lnTo>
                  <a:lnTo>
                    <a:pt x="48" y="35178"/>
                  </a:lnTo>
                  <a:lnTo>
                    <a:pt x="0" y="46639"/>
                  </a:lnTo>
                  <a:lnTo>
                    <a:pt x="8181" y="56539"/>
                  </a:lnTo>
                  <a:lnTo>
                    <a:pt x="12125" y="67410"/>
                  </a:lnTo>
                  <a:lnTo>
                    <a:pt x="19761" y="80333"/>
                  </a:lnTo>
                  <a:lnTo>
                    <a:pt x="29598" y="115313"/>
                  </a:lnTo>
                  <a:lnTo>
                    <a:pt x="67793" y="171527"/>
                  </a:lnTo>
                  <a:lnTo>
                    <a:pt x="97432" y="226427"/>
                  </a:lnTo>
                  <a:lnTo>
                    <a:pt x="122353" y="275925"/>
                  </a:lnTo>
                  <a:lnTo>
                    <a:pt x="145141" y="321483"/>
                  </a:lnTo>
                  <a:lnTo>
                    <a:pt x="155522" y="371346"/>
                  </a:lnTo>
                  <a:lnTo>
                    <a:pt x="170581" y="422036"/>
                  </a:lnTo>
                  <a:lnTo>
                    <a:pt x="178593" y="48766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SMARTInkShape-194">
              <a:extLst>
                <a:ext uri="{FF2B5EF4-FFF2-40B4-BE49-F238E27FC236}">
                  <a16:creationId xmlns:a16="http://schemas.microsoft.com/office/drawing/2014/main" id="{B3F9E60F-AF5B-4A55-9E1F-7196D1F14B0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191870" y="4466499"/>
              <a:ext cx="880569" cy="962602"/>
            </a:xfrm>
            <a:custGeom>
              <a:avLst/>
              <a:gdLst/>
              <a:ahLst/>
              <a:cxnLst/>
              <a:rect l="0" t="0" r="0" b="0"/>
              <a:pathLst>
                <a:path w="880569" h="962602">
                  <a:moveTo>
                    <a:pt x="880568" y="153126"/>
                  </a:moveTo>
                  <a:lnTo>
                    <a:pt x="880568" y="153126"/>
                  </a:lnTo>
                  <a:lnTo>
                    <a:pt x="874247" y="153126"/>
                  </a:lnTo>
                  <a:lnTo>
                    <a:pt x="872385" y="151803"/>
                  </a:lnTo>
                  <a:lnTo>
                    <a:pt x="871143" y="149598"/>
                  </a:lnTo>
                  <a:lnTo>
                    <a:pt x="870316" y="146805"/>
                  </a:lnTo>
                  <a:lnTo>
                    <a:pt x="868441" y="144944"/>
                  </a:lnTo>
                  <a:lnTo>
                    <a:pt x="862831" y="142875"/>
                  </a:lnTo>
                  <a:lnTo>
                    <a:pt x="836802" y="139993"/>
                  </a:lnTo>
                  <a:lnTo>
                    <a:pt x="823374" y="130982"/>
                  </a:lnTo>
                  <a:lnTo>
                    <a:pt x="782307" y="125851"/>
                  </a:lnTo>
                  <a:lnTo>
                    <a:pt x="760614" y="119909"/>
                  </a:lnTo>
                  <a:lnTo>
                    <a:pt x="746556" y="117196"/>
                  </a:lnTo>
                  <a:lnTo>
                    <a:pt x="729882" y="109554"/>
                  </a:lnTo>
                  <a:lnTo>
                    <a:pt x="677936" y="105738"/>
                  </a:lnTo>
                  <a:lnTo>
                    <a:pt x="662187" y="104283"/>
                  </a:lnTo>
                  <a:lnTo>
                    <a:pt x="609034" y="87769"/>
                  </a:lnTo>
                  <a:lnTo>
                    <a:pt x="555033" y="73862"/>
                  </a:lnTo>
                  <a:lnTo>
                    <a:pt x="499561" y="60598"/>
                  </a:lnTo>
                  <a:lnTo>
                    <a:pt x="475753" y="55154"/>
                  </a:lnTo>
                  <a:lnTo>
                    <a:pt x="451942" y="48691"/>
                  </a:lnTo>
                  <a:lnTo>
                    <a:pt x="428130" y="43248"/>
                  </a:lnTo>
                  <a:lnTo>
                    <a:pt x="404318" y="36785"/>
                  </a:lnTo>
                  <a:lnTo>
                    <a:pt x="356693" y="30774"/>
                  </a:lnTo>
                  <a:lnTo>
                    <a:pt x="332880" y="24711"/>
                  </a:lnTo>
                  <a:lnTo>
                    <a:pt x="281727" y="22381"/>
                  </a:lnTo>
                  <a:lnTo>
                    <a:pt x="261198" y="20934"/>
                  </a:lnTo>
                  <a:lnTo>
                    <a:pt x="202129" y="10992"/>
                  </a:lnTo>
                  <a:lnTo>
                    <a:pt x="146362" y="10294"/>
                  </a:lnTo>
                  <a:lnTo>
                    <a:pt x="98969" y="8931"/>
                  </a:lnTo>
                  <a:lnTo>
                    <a:pt x="68836" y="0"/>
                  </a:lnTo>
                  <a:lnTo>
                    <a:pt x="64247" y="771"/>
                  </a:lnTo>
                  <a:lnTo>
                    <a:pt x="35501" y="11276"/>
                  </a:lnTo>
                  <a:lnTo>
                    <a:pt x="11916" y="33560"/>
                  </a:lnTo>
                  <a:lnTo>
                    <a:pt x="11561" y="40235"/>
                  </a:lnTo>
                  <a:lnTo>
                    <a:pt x="7949" y="46949"/>
                  </a:lnTo>
                  <a:lnTo>
                    <a:pt x="1173" y="55718"/>
                  </a:lnTo>
                  <a:lnTo>
                    <a:pt x="0" y="63557"/>
                  </a:lnTo>
                  <a:lnTo>
                    <a:pt x="3252" y="70543"/>
                  </a:lnTo>
                  <a:lnTo>
                    <a:pt x="9799" y="79487"/>
                  </a:lnTo>
                  <a:lnTo>
                    <a:pt x="12416" y="90759"/>
                  </a:lnTo>
                  <a:lnTo>
                    <a:pt x="19500" y="101868"/>
                  </a:lnTo>
                  <a:lnTo>
                    <a:pt x="23510" y="113538"/>
                  </a:lnTo>
                  <a:lnTo>
                    <a:pt x="31165" y="125374"/>
                  </a:lnTo>
                  <a:lnTo>
                    <a:pt x="35344" y="137260"/>
                  </a:lnTo>
                  <a:lnTo>
                    <a:pt x="43050" y="149160"/>
                  </a:lnTo>
                  <a:lnTo>
                    <a:pt x="47244" y="161064"/>
                  </a:lnTo>
                  <a:lnTo>
                    <a:pt x="54954" y="172970"/>
                  </a:lnTo>
                  <a:lnTo>
                    <a:pt x="59149" y="184876"/>
                  </a:lnTo>
                  <a:lnTo>
                    <a:pt x="91298" y="224564"/>
                  </a:lnTo>
                  <a:lnTo>
                    <a:pt x="94542" y="232501"/>
                  </a:lnTo>
                  <a:lnTo>
                    <a:pt x="130539" y="286887"/>
                  </a:lnTo>
                  <a:lnTo>
                    <a:pt x="166194" y="344434"/>
                  </a:lnTo>
                  <a:lnTo>
                    <a:pt x="197943" y="398975"/>
                  </a:lnTo>
                  <a:lnTo>
                    <a:pt x="220433" y="441851"/>
                  </a:lnTo>
                  <a:lnTo>
                    <a:pt x="242089" y="494942"/>
                  </a:lnTo>
                  <a:lnTo>
                    <a:pt x="273368" y="554431"/>
                  </a:lnTo>
                  <a:lnTo>
                    <a:pt x="305100" y="609860"/>
                  </a:lnTo>
                  <a:lnTo>
                    <a:pt x="332880" y="665114"/>
                  </a:lnTo>
                  <a:lnTo>
                    <a:pt x="356693" y="716249"/>
                  </a:lnTo>
                  <a:lnTo>
                    <a:pt x="380505" y="771516"/>
                  </a:lnTo>
                  <a:lnTo>
                    <a:pt x="404318" y="823339"/>
                  </a:lnTo>
                  <a:lnTo>
                    <a:pt x="425264" y="882827"/>
                  </a:lnTo>
                  <a:lnTo>
                    <a:pt x="449634" y="922849"/>
                  </a:lnTo>
                  <a:lnTo>
                    <a:pt x="452809" y="935712"/>
                  </a:lnTo>
                  <a:lnTo>
                    <a:pt x="475606" y="962601"/>
                  </a:lnTo>
                  <a:lnTo>
                    <a:pt x="475754" y="944567"/>
                  </a:lnTo>
                  <a:lnTo>
                    <a:pt x="477077" y="942691"/>
                  </a:lnTo>
                  <a:lnTo>
                    <a:pt x="479283" y="941440"/>
                  </a:lnTo>
                  <a:lnTo>
                    <a:pt x="482076" y="940607"/>
                  </a:lnTo>
                  <a:lnTo>
                    <a:pt x="483937" y="938728"/>
                  </a:lnTo>
                  <a:lnTo>
                    <a:pt x="486006" y="933112"/>
                  </a:lnTo>
                  <a:lnTo>
                    <a:pt x="487881" y="931085"/>
                  </a:lnTo>
                  <a:lnTo>
                    <a:pt x="493492" y="928834"/>
                  </a:lnTo>
                  <a:lnTo>
                    <a:pt x="495517" y="926910"/>
                  </a:lnTo>
                  <a:lnTo>
                    <a:pt x="505355" y="910619"/>
                  </a:lnTo>
                  <a:lnTo>
                    <a:pt x="547214" y="852796"/>
                  </a:lnTo>
                  <a:lnTo>
                    <a:pt x="556462" y="839799"/>
                  </a:lnTo>
                  <a:lnTo>
                    <a:pt x="575222" y="822398"/>
                  </a:lnTo>
                  <a:lnTo>
                    <a:pt x="603751" y="769026"/>
                  </a:lnTo>
                  <a:lnTo>
                    <a:pt x="645524" y="719400"/>
                  </a:lnTo>
                  <a:lnTo>
                    <a:pt x="681949" y="660912"/>
                  </a:lnTo>
                  <a:lnTo>
                    <a:pt x="710869" y="602795"/>
                  </a:lnTo>
                  <a:lnTo>
                    <a:pt x="735138" y="566554"/>
                  </a:lnTo>
                  <a:lnTo>
                    <a:pt x="761281" y="511070"/>
                  </a:lnTo>
                  <a:lnTo>
                    <a:pt x="782642" y="459897"/>
                  </a:lnTo>
                  <a:lnTo>
                    <a:pt x="806642" y="405349"/>
                  </a:lnTo>
                  <a:lnTo>
                    <a:pt x="821036" y="36743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SMARTInkShape-195">
              <a:extLst>
                <a:ext uri="{FF2B5EF4-FFF2-40B4-BE49-F238E27FC236}">
                  <a16:creationId xmlns:a16="http://schemas.microsoft.com/office/drawing/2014/main" id="{5B444595-C978-4851-98D8-82F821B3E6B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526613" y="5191125"/>
              <a:ext cx="426763" cy="238126"/>
            </a:xfrm>
            <a:custGeom>
              <a:avLst/>
              <a:gdLst/>
              <a:ahLst/>
              <a:cxnLst/>
              <a:rect l="0" t="0" r="0" b="0"/>
              <a:pathLst>
                <a:path w="426763" h="238126">
                  <a:moveTo>
                    <a:pt x="319606" y="11906"/>
                  </a:moveTo>
                  <a:lnTo>
                    <a:pt x="319606" y="11906"/>
                  </a:lnTo>
                  <a:lnTo>
                    <a:pt x="262312" y="11906"/>
                  </a:lnTo>
                  <a:lnTo>
                    <a:pt x="208104" y="11906"/>
                  </a:lnTo>
                  <a:lnTo>
                    <a:pt x="184557" y="10583"/>
                  </a:lnTo>
                  <a:lnTo>
                    <a:pt x="137034" y="1103"/>
                  </a:lnTo>
                  <a:lnTo>
                    <a:pt x="81480" y="64"/>
                  </a:lnTo>
                  <a:lnTo>
                    <a:pt x="22041" y="1"/>
                  </a:lnTo>
                  <a:lnTo>
                    <a:pt x="0" y="0"/>
                  </a:lnTo>
                  <a:lnTo>
                    <a:pt x="5009" y="0"/>
                  </a:lnTo>
                  <a:lnTo>
                    <a:pt x="6688" y="1323"/>
                  </a:lnTo>
                  <a:lnTo>
                    <a:pt x="11072" y="12126"/>
                  </a:lnTo>
                  <a:lnTo>
                    <a:pt x="43247" y="43766"/>
                  </a:lnTo>
                  <a:lnTo>
                    <a:pt x="61921" y="54272"/>
                  </a:lnTo>
                  <a:lnTo>
                    <a:pt x="97277" y="68575"/>
                  </a:lnTo>
                  <a:lnTo>
                    <a:pt x="156350" y="111138"/>
                  </a:lnTo>
                  <a:lnTo>
                    <a:pt x="164586" y="115541"/>
                  </a:lnTo>
                  <a:lnTo>
                    <a:pt x="196523" y="129108"/>
                  </a:lnTo>
                  <a:lnTo>
                    <a:pt x="216762" y="147377"/>
                  </a:lnTo>
                  <a:lnTo>
                    <a:pt x="220981" y="155018"/>
                  </a:lnTo>
                  <a:lnTo>
                    <a:pt x="222106" y="158908"/>
                  </a:lnTo>
                  <a:lnTo>
                    <a:pt x="224178" y="161501"/>
                  </a:lnTo>
                  <a:lnTo>
                    <a:pt x="232093" y="166474"/>
                  </a:lnTo>
                  <a:lnTo>
                    <a:pt x="234409" y="172325"/>
                  </a:lnTo>
                  <a:lnTo>
                    <a:pt x="236350" y="174414"/>
                  </a:lnTo>
                  <a:lnTo>
                    <a:pt x="242034" y="176736"/>
                  </a:lnTo>
                  <a:lnTo>
                    <a:pt x="244079" y="178679"/>
                  </a:lnTo>
                  <a:lnTo>
                    <a:pt x="246351" y="184364"/>
                  </a:lnTo>
                  <a:lnTo>
                    <a:pt x="248279" y="186409"/>
                  </a:lnTo>
                  <a:lnTo>
                    <a:pt x="253951" y="188682"/>
                  </a:lnTo>
                  <a:lnTo>
                    <a:pt x="255992" y="190611"/>
                  </a:lnTo>
                  <a:lnTo>
                    <a:pt x="259915" y="201868"/>
                  </a:lnTo>
                  <a:lnTo>
                    <a:pt x="271486" y="213809"/>
                  </a:lnTo>
                  <a:lnTo>
                    <a:pt x="271968" y="225715"/>
                  </a:lnTo>
                  <a:lnTo>
                    <a:pt x="282231" y="226175"/>
                  </a:lnTo>
                  <a:lnTo>
                    <a:pt x="282783" y="227512"/>
                  </a:lnTo>
                  <a:lnTo>
                    <a:pt x="283886" y="238121"/>
                  </a:lnTo>
                  <a:lnTo>
                    <a:pt x="341716" y="238125"/>
                  </a:lnTo>
                  <a:lnTo>
                    <a:pt x="342283" y="236802"/>
                  </a:lnTo>
                  <a:lnTo>
                    <a:pt x="343269" y="227874"/>
                  </a:lnTo>
                  <a:lnTo>
                    <a:pt x="346880" y="226955"/>
                  </a:lnTo>
                  <a:lnTo>
                    <a:pt x="349695" y="226709"/>
                  </a:lnTo>
                  <a:lnTo>
                    <a:pt x="351571" y="225223"/>
                  </a:lnTo>
                  <a:lnTo>
                    <a:pt x="355321" y="214326"/>
                  </a:lnTo>
                  <a:lnTo>
                    <a:pt x="367218" y="214313"/>
                  </a:lnTo>
                  <a:lnTo>
                    <a:pt x="360369" y="214313"/>
                  </a:lnTo>
                  <a:lnTo>
                    <a:pt x="363299" y="214313"/>
                  </a:lnTo>
                  <a:lnTo>
                    <a:pt x="345107" y="214313"/>
                  </a:lnTo>
                  <a:lnTo>
                    <a:pt x="331671" y="202552"/>
                  </a:lnTo>
                  <a:lnTo>
                    <a:pt x="319607" y="202406"/>
                  </a:lnTo>
                  <a:lnTo>
                    <a:pt x="319606" y="190645"/>
                  </a:lnTo>
                  <a:lnTo>
                    <a:pt x="331366" y="178740"/>
                  </a:lnTo>
                  <a:lnTo>
                    <a:pt x="331469" y="172316"/>
                  </a:lnTo>
                  <a:lnTo>
                    <a:pt x="332806" y="170440"/>
                  </a:lnTo>
                  <a:lnTo>
                    <a:pt x="335021" y="169189"/>
                  </a:lnTo>
                  <a:lnTo>
                    <a:pt x="342927" y="166834"/>
                  </a:lnTo>
                  <a:lnTo>
                    <a:pt x="343406" y="155275"/>
                  </a:lnTo>
                  <a:lnTo>
                    <a:pt x="355325" y="142875"/>
                  </a:lnTo>
                  <a:lnTo>
                    <a:pt x="355325" y="131114"/>
                  </a:lnTo>
                  <a:lnTo>
                    <a:pt x="361645" y="131012"/>
                  </a:lnTo>
                  <a:lnTo>
                    <a:pt x="363507" y="129675"/>
                  </a:lnTo>
                  <a:lnTo>
                    <a:pt x="365576" y="124661"/>
                  </a:lnTo>
                  <a:lnTo>
                    <a:pt x="366740" y="114401"/>
                  </a:lnTo>
                  <a:lnTo>
                    <a:pt x="368227" y="111986"/>
                  </a:lnTo>
                  <a:lnTo>
                    <a:pt x="370541" y="110376"/>
                  </a:lnTo>
                  <a:lnTo>
                    <a:pt x="376639" y="107264"/>
                  </a:lnTo>
                  <a:lnTo>
                    <a:pt x="383759" y="101472"/>
                  </a:lnTo>
                  <a:lnTo>
                    <a:pt x="387805" y="94488"/>
                  </a:lnTo>
                  <a:lnTo>
                    <a:pt x="390928" y="86974"/>
                  </a:lnTo>
                  <a:lnTo>
                    <a:pt x="398799" y="75306"/>
                  </a:lnTo>
                  <a:lnTo>
                    <a:pt x="403043" y="63470"/>
                  </a:lnTo>
                  <a:lnTo>
                    <a:pt x="426762" y="238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SMARTInkShape-196">
              <a:extLst>
                <a:ext uri="{FF2B5EF4-FFF2-40B4-BE49-F238E27FC236}">
                  <a16:creationId xmlns:a16="http://schemas.microsoft.com/office/drawing/2014/main" id="{75BE8C4E-8808-4413-B876-32CAAD5681F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108031" y="4524381"/>
              <a:ext cx="1035802" cy="595308"/>
            </a:xfrm>
            <a:custGeom>
              <a:avLst/>
              <a:gdLst/>
              <a:ahLst/>
              <a:cxnLst/>
              <a:rect l="0" t="0" r="0" b="0"/>
              <a:pathLst>
                <a:path w="1035802" h="595308">
                  <a:moveTo>
                    <a:pt x="0" y="23807"/>
                  </a:moveTo>
                  <a:lnTo>
                    <a:pt x="0" y="23807"/>
                  </a:lnTo>
                  <a:lnTo>
                    <a:pt x="0" y="17486"/>
                  </a:lnTo>
                  <a:lnTo>
                    <a:pt x="1323" y="15624"/>
                  </a:lnTo>
                  <a:lnTo>
                    <a:pt x="3528" y="14383"/>
                  </a:lnTo>
                  <a:lnTo>
                    <a:pt x="10252" y="12391"/>
                  </a:lnTo>
                  <a:lnTo>
                    <a:pt x="57925" y="10580"/>
                  </a:lnTo>
                  <a:lnTo>
                    <a:pt x="85794" y="1649"/>
                  </a:lnTo>
                  <a:lnTo>
                    <a:pt x="143496" y="91"/>
                  </a:lnTo>
                  <a:lnTo>
                    <a:pt x="202210" y="0"/>
                  </a:lnTo>
                  <a:lnTo>
                    <a:pt x="229689" y="3523"/>
                  </a:lnTo>
                  <a:lnTo>
                    <a:pt x="288538" y="11165"/>
                  </a:lnTo>
                  <a:lnTo>
                    <a:pt x="344326" y="13127"/>
                  </a:lnTo>
                  <a:lnTo>
                    <a:pt x="394610" y="22138"/>
                  </a:lnTo>
                  <a:lnTo>
                    <a:pt x="452663" y="27114"/>
                  </a:lnTo>
                  <a:lnTo>
                    <a:pt x="511998" y="42763"/>
                  </a:lnTo>
                  <a:lnTo>
                    <a:pt x="571504" y="46980"/>
                  </a:lnTo>
                  <a:lnTo>
                    <a:pt x="627505" y="60486"/>
                  </a:lnTo>
                  <a:lnTo>
                    <a:pt x="646662" y="66567"/>
                  </a:lnTo>
                  <a:lnTo>
                    <a:pt x="702960" y="77112"/>
                  </a:lnTo>
                  <a:lnTo>
                    <a:pt x="752641" y="86046"/>
                  </a:lnTo>
                  <a:lnTo>
                    <a:pt x="801778" y="102215"/>
                  </a:lnTo>
                  <a:lnTo>
                    <a:pt x="860007" y="114899"/>
                  </a:lnTo>
                  <a:lnTo>
                    <a:pt x="915597" y="126874"/>
                  </a:lnTo>
                  <a:lnTo>
                    <a:pt x="961390" y="134251"/>
                  </a:lnTo>
                  <a:lnTo>
                    <a:pt x="971003" y="139039"/>
                  </a:lnTo>
                  <a:lnTo>
                    <a:pt x="992011" y="142365"/>
                  </a:lnTo>
                  <a:lnTo>
                    <a:pt x="1035801" y="142869"/>
                  </a:lnTo>
                  <a:lnTo>
                    <a:pt x="995993" y="142869"/>
                  </a:lnTo>
                  <a:lnTo>
                    <a:pt x="988146" y="146397"/>
                  </a:lnTo>
                  <a:lnTo>
                    <a:pt x="984202" y="149190"/>
                  </a:lnTo>
                  <a:lnTo>
                    <a:pt x="966009" y="153120"/>
                  </a:lnTo>
                  <a:lnTo>
                    <a:pt x="912674" y="156002"/>
                  </a:lnTo>
                  <a:lnTo>
                    <a:pt x="856993" y="165570"/>
                  </a:lnTo>
                  <a:lnTo>
                    <a:pt x="797800" y="167907"/>
                  </a:lnTo>
                  <a:lnTo>
                    <a:pt x="748276" y="176920"/>
                  </a:lnTo>
                  <a:lnTo>
                    <a:pt x="690323" y="181896"/>
                  </a:lnTo>
                  <a:lnTo>
                    <a:pt x="632323" y="190685"/>
                  </a:lnTo>
                  <a:lnTo>
                    <a:pt x="581748" y="200596"/>
                  </a:lnTo>
                  <a:lnTo>
                    <a:pt x="527272" y="211549"/>
                  </a:lnTo>
                  <a:lnTo>
                    <a:pt x="476922" y="226451"/>
                  </a:lnTo>
                  <a:lnTo>
                    <a:pt x="424990" y="246088"/>
                  </a:lnTo>
                  <a:lnTo>
                    <a:pt x="380282" y="258410"/>
                  </a:lnTo>
                  <a:lnTo>
                    <a:pt x="322698" y="270973"/>
                  </a:lnTo>
                  <a:lnTo>
                    <a:pt x="272177" y="289858"/>
                  </a:lnTo>
                  <a:lnTo>
                    <a:pt x="217621" y="309576"/>
                  </a:lnTo>
                  <a:lnTo>
                    <a:pt x="165265" y="331018"/>
                  </a:lnTo>
                  <a:lnTo>
                    <a:pt x="139165" y="334228"/>
                  </a:lnTo>
                  <a:lnTo>
                    <a:pt x="119679" y="344131"/>
                  </a:lnTo>
                  <a:lnTo>
                    <a:pt x="107206" y="345271"/>
                  </a:lnTo>
                  <a:lnTo>
                    <a:pt x="117412" y="345275"/>
                  </a:lnTo>
                  <a:lnTo>
                    <a:pt x="117962" y="346598"/>
                  </a:lnTo>
                  <a:lnTo>
                    <a:pt x="118574" y="351596"/>
                  </a:lnTo>
                  <a:lnTo>
                    <a:pt x="120060" y="353458"/>
                  </a:lnTo>
                  <a:lnTo>
                    <a:pt x="125238" y="355527"/>
                  </a:lnTo>
                  <a:lnTo>
                    <a:pt x="158396" y="360645"/>
                  </a:lnTo>
                  <a:lnTo>
                    <a:pt x="180925" y="367420"/>
                  </a:lnTo>
                  <a:lnTo>
                    <a:pt x="238370" y="369023"/>
                  </a:lnTo>
                  <a:lnTo>
                    <a:pt x="289300" y="369082"/>
                  </a:lnTo>
                  <a:lnTo>
                    <a:pt x="344548" y="369087"/>
                  </a:lnTo>
                  <a:lnTo>
                    <a:pt x="394378" y="369088"/>
                  </a:lnTo>
                  <a:lnTo>
                    <a:pt x="446311" y="369088"/>
                  </a:lnTo>
                  <a:lnTo>
                    <a:pt x="500824" y="369088"/>
                  </a:lnTo>
                  <a:lnTo>
                    <a:pt x="551512" y="369088"/>
                  </a:lnTo>
                  <a:lnTo>
                    <a:pt x="607723" y="369088"/>
                  </a:lnTo>
                  <a:lnTo>
                    <a:pt x="663288" y="378512"/>
                  </a:lnTo>
                  <a:lnTo>
                    <a:pt x="715488" y="380667"/>
                  </a:lnTo>
                  <a:lnTo>
                    <a:pt x="774053" y="387272"/>
                  </a:lnTo>
                  <a:lnTo>
                    <a:pt x="828785" y="392406"/>
                  </a:lnTo>
                  <a:lnTo>
                    <a:pt x="883669" y="403674"/>
                  </a:lnTo>
                  <a:lnTo>
                    <a:pt x="928523" y="404806"/>
                  </a:lnTo>
                  <a:lnTo>
                    <a:pt x="872797" y="404807"/>
                  </a:lnTo>
                  <a:lnTo>
                    <a:pt x="820910" y="404807"/>
                  </a:lnTo>
                  <a:lnTo>
                    <a:pt x="771996" y="404807"/>
                  </a:lnTo>
                  <a:lnTo>
                    <a:pt x="714123" y="404807"/>
                  </a:lnTo>
                  <a:lnTo>
                    <a:pt x="654811" y="404807"/>
                  </a:lnTo>
                  <a:lnTo>
                    <a:pt x="607213" y="408334"/>
                  </a:lnTo>
                  <a:lnTo>
                    <a:pt x="547687" y="416933"/>
                  </a:lnTo>
                  <a:lnTo>
                    <a:pt x="488157" y="426819"/>
                  </a:lnTo>
                  <a:lnTo>
                    <a:pt x="441576" y="441333"/>
                  </a:lnTo>
                  <a:lnTo>
                    <a:pt x="417028" y="449143"/>
                  </a:lnTo>
                  <a:lnTo>
                    <a:pt x="392998" y="454985"/>
                  </a:lnTo>
                  <a:lnTo>
                    <a:pt x="372649" y="465094"/>
                  </a:lnTo>
                  <a:lnTo>
                    <a:pt x="362736" y="471288"/>
                  </a:lnTo>
                  <a:lnTo>
                    <a:pt x="353921" y="474042"/>
                  </a:lnTo>
                  <a:lnTo>
                    <a:pt x="351042" y="476099"/>
                  </a:lnTo>
                  <a:lnTo>
                    <a:pt x="349122" y="478793"/>
                  </a:lnTo>
                  <a:lnTo>
                    <a:pt x="346988" y="485314"/>
                  </a:lnTo>
                  <a:lnTo>
                    <a:pt x="345348" y="505725"/>
                  </a:lnTo>
                  <a:lnTo>
                    <a:pt x="346649" y="507804"/>
                  </a:lnTo>
                  <a:lnTo>
                    <a:pt x="348839" y="509190"/>
                  </a:lnTo>
                  <a:lnTo>
                    <a:pt x="351622" y="510115"/>
                  </a:lnTo>
                  <a:lnTo>
                    <a:pt x="398484" y="542496"/>
                  </a:lnTo>
                  <a:lnTo>
                    <a:pt x="451256" y="559378"/>
                  </a:lnTo>
                  <a:lnTo>
                    <a:pt x="506621" y="582897"/>
                  </a:lnTo>
                  <a:lnTo>
                    <a:pt x="535782" y="59530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973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Sistema de referencia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sp>
        <p:nvSpPr>
          <p:cNvPr id="16" name="SMARTInkShape-207">
            <a:extLst>
              <a:ext uri="{FF2B5EF4-FFF2-40B4-BE49-F238E27FC236}">
                <a16:creationId xmlns:a16="http://schemas.microsoft.com/office/drawing/2014/main" id="{32A00433-5C92-4BE2-B682-4A2C7B803E6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72563" y="2524125"/>
            <a:ext cx="226219" cy="285751"/>
          </a:xfrm>
          <a:custGeom>
            <a:avLst/>
            <a:gdLst/>
            <a:ahLst/>
            <a:cxnLst/>
            <a:rect l="0" t="0" r="0" b="0"/>
            <a:pathLst>
              <a:path w="226219" h="285751">
                <a:moveTo>
                  <a:pt x="226218" y="0"/>
                </a:moveTo>
                <a:lnTo>
                  <a:pt x="226218" y="0"/>
                </a:lnTo>
                <a:lnTo>
                  <a:pt x="214355" y="11863"/>
                </a:lnTo>
                <a:lnTo>
                  <a:pt x="208004" y="11893"/>
                </a:lnTo>
                <a:lnTo>
                  <a:pt x="206138" y="13221"/>
                </a:lnTo>
                <a:lnTo>
                  <a:pt x="204894" y="15429"/>
                </a:lnTo>
                <a:lnTo>
                  <a:pt x="202897" y="22156"/>
                </a:lnTo>
                <a:lnTo>
                  <a:pt x="192198" y="33918"/>
                </a:lnTo>
                <a:lnTo>
                  <a:pt x="181330" y="36686"/>
                </a:lnTo>
                <a:lnTo>
                  <a:pt x="142650" y="68153"/>
                </a:lnTo>
                <a:lnTo>
                  <a:pt x="134837" y="71301"/>
                </a:lnTo>
                <a:lnTo>
                  <a:pt x="123001" y="79188"/>
                </a:lnTo>
                <a:lnTo>
                  <a:pt x="111115" y="83435"/>
                </a:lnTo>
                <a:lnTo>
                  <a:pt x="99215" y="91161"/>
                </a:lnTo>
                <a:lnTo>
                  <a:pt x="87311" y="95362"/>
                </a:lnTo>
                <a:lnTo>
                  <a:pt x="75406" y="103074"/>
                </a:lnTo>
                <a:lnTo>
                  <a:pt x="63500" y="107270"/>
                </a:lnTo>
                <a:lnTo>
                  <a:pt x="51593" y="114981"/>
                </a:lnTo>
                <a:lnTo>
                  <a:pt x="43656" y="117248"/>
                </a:lnTo>
                <a:lnTo>
                  <a:pt x="41009" y="119176"/>
                </a:lnTo>
                <a:lnTo>
                  <a:pt x="39246" y="121784"/>
                </a:lnTo>
                <a:lnTo>
                  <a:pt x="38070" y="124845"/>
                </a:lnTo>
                <a:lnTo>
                  <a:pt x="35963" y="126887"/>
                </a:lnTo>
                <a:lnTo>
                  <a:pt x="23730" y="131933"/>
                </a:lnTo>
                <a:lnTo>
                  <a:pt x="13724" y="141173"/>
                </a:lnTo>
                <a:lnTo>
                  <a:pt x="1815" y="142726"/>
                </a:lnTo>
                <a:lnTo>
                  <a:pt x="1210" y="144098"/>
                </a:lnTo>
                <a:lnTo>
                  <a:pt x="0" y="154781"/>
                </a:lnTo>
                <a:lnTo>
                  <a:pt x="11415" y="166197"/>
                </a:lnTo>
                <a:lnTo>
                  <a:pt x="11862" y="183216"/>
                </a:lnTo>
                <a:lnTo>
                  <a:pt x="13200" y="185644"/>
                </a:lnTo>
                <a:lnTo>
                  <a:pt x="15415" y="187263"/>
                </a:lnTo>
                <a:lnTo>
                  <a:pt x="18214" y="188342"/>
                </a:lnTo>
                <a:lnTo>
                  <a:pt x="20080" y="190384"/>
                </a:lnTo>
                <a:lnTo>
                  <a:pt x="23321" y="200562"/>
                </a:lnTo>
                <a:lnTo>
                  <a:pt x="23800" y="224025"/>
                </a:lnTo>
                <a:lnTo>
                  <a:pt x="34062" y="236277"/>
                </a:lnTo>
                <a:lnTo>
                  <a:pt x="35228" y="243898"/>
                </a:lnTo>
                <a:lnTo>
                  <a:pt x="35717" y="273296"/>
                </a:lnTo>
                <a:lnTo>
                  <a:pt x="47625" y="285750"/>
                </a:lnTo>
                <a:lnTo>
                  <a:pt x="53945" y="279429"/>
                </a:lnTo>
                <a:lnTo>
                  <a:pt x="60576" y="276326"/>
                </a:lnTo>
                <a:lnTo>
                  <a:pt x="96052" y="273849"/>
                </a:lnTo>
                <a:lnTo>
                  <a:pt x="111283" y="273845"/>
                </a:lnTo>
                <a:lnTo>
                  <a:pt x="119133" y="270317"/>
                </a:lnTo>
                <a:lnTo>
                  <a:pt x="128630" y="263593"/>
                </a:lnTo>
                <a:lnTo>
                  <a:pt x="140012" y="262265"/>
                </a:lnTo>
                <a:lnTo>
                  <a:pt x="184221" y="261939"/>
                </a:lnTo>
                <a:lnTo>
                  <a:pt x="191237" y="265466"/>
                </a:lnTo>
                <a:lnTo>
                  <a:pt x="198765" y="270120"/>
                </a:lnTo>
                <a:lnTo>
                  <a:pt x="214312" y="273844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MARTInkShape-208">
            <a:extLst>
              <a:ext uri="{FF2B5EF4-FFF2-40B4-BE49-F238E27FC236}">
                <a16:creationId xmlns:a16="http://schemas.microsoft.com/office/drawing/2014/main" id="{A6045BC6-516D-427C-BC14-F111774087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15250" y="1833563"/>
            <a:ext cx="369095" cy="202407"/>
          </a:xfrm>
          <a:custGeom>
            <a:avLst/>
            <a:gdLst/>
            <a:ahLst/>
            <a:cxnLst/>
            <a:rect l="0" t="0" r="0" b="0"/>
            <a:pathLst>
              <a:path w="369095" h="202407">
                <a:moveTo>
                  <a:pt x="59531" y="11906"/>
                </a:moveTo>
                <a:lnTo>
                  <a:pt x="59531" y="11906"/>
                </a:lnTo>
                <a:lnTo>
                  <a:pt x="59531" y="0"/>
                </a:lnTo>
                <a:lnTo>
                  <a:pt x="71425" y="0"/>
                </a:lnTo>
                <a:lnTo>
                  <a:pt x="60021" y="11415"/>
                </a:lnTo>
                <a:lnTo>
                  <a:pt x="59677" y="18081"/>
                </a:lnTo>
                <a:lnTo>
                  <a:pt x="56068" y="24793"/>
                </a:lnTo>
                <a:lnTo>
                  <a:pt x="49293" y="33560"/>
                </a:lnTo>
                <a:lnTo>
                  <a:pt x="46631" y="44797"/>
                </a:lnTo>
                <a:lnTo>
                  <a:pt x="39540" y="55900"/>
                </a:lnTo>
                <a:lnTo>
                  <a:pt x="35528" y="67568"/>
                </a:lnTo>
                <a:lnTo>
                  <a:pt x="27871" y="79404"/>
                </a:lnTo>
                <a:lnTo>
                  <a:pt x="24347" y="92901"/>
                </a:lnTo>
                <a:lnTo>
                  <a:pt x="15735" y="104291"/>
                </a:lnTo>
                <a:lnTo>
                  <a:pt x="13041" y="115420"/>
                </a:lnTo>
                <a:lnTo>
                  <a:pt x="12411" y="123176"/>
                </a:lnTo>
                <a:lnTo>
                  <a:pt x="10919" y="125774"/>
                </a:lnTo>
                <a:lnTo>
                  <a:pt x="8603" y="127505"/>
                </a:lnTo>
                <a:lnTo>
                  <a:pt x="1699" y="130284"/>
                </a:lnTo>
                <a:lnTo>
                  <a:pt x="755" y="134192"/>
                </a:lnTo>
                <a:lnTo>
                  <a:pt x="0" y="142874"/>
                </a:lnTo>
                <a:lnTo>
                  <a:pt x="23813" y="142875"/>
                </a:lnTo>
                <a:lnTo>
                  <a:pt x="23813" y="149195"/>
                </a:lnTo>
                <a:lnTo>
                  <a:pt x="25136" y="151057"/>
                </a:lnTo>
                <a:lnTo>
                  <a:pt x="27340" y="152298"/>
                </a:lnTo>
                <a:lnTo>
                  <a:pt x="35228" y="154635"/>
                </a:lnTo>
                <a:lnTo>
                  <a:pt x="45927" y="154768"/>
                </a:lnTo>
                <a:lnTo>
                  <a:pt x="57727" y="165031"/>
                </a:lnTo>
                <a:lnTo>
                  <a:pt x="70900" y="166644"/>
                </a:lnTo>
                <a:lnTo>
                  <a:pt x="87963" y="166683"/>
                </a:lnTo>
                <a:lnTo>
                  <a:pt x="90391" y="168007"/>
                </a:lnTo>
                <a:lnTo>
                  <a:pt x="92011" y="170213"/>
                </a:lnTo>
                <a:lnTo>
                  <a:pt x="94610" y="176938"/>
                </a:lnTo>
                <a:lnTo>
                  <a:pt x="98493" y="177858"/>
                </a:lnTo>
                <a:lnTo>
                  <a:pt x="106649" y="178550"/>
                </a:lnTo>
                <a:lnTo>
                  <a:pt x="118559" y="190008"/>
                </a:lnTo>
                <a:lnTo>
                  <a:pt x="118914" y="196674"/>
                </a:lnTo>
                <a:lnTo>
                  <a:pt x="120286" y="198585"/>
                </a:lnTo>
                <a:lnTo>
                  <a:pt x="122524" y="199858"/>
                </a:lnTo>
                <a:lnTo>
                  <a:pt x="130925" y="202393"/>
                </a:lnTo>
                <a:lnTo>
                  <a:pt x="149196" y="202406"/>
                </a:lnTo>
                <a:lnTo>
                  <a:pt x="151057" y="201083"/>
                </a:lnTo>
                <a:lnTo>
                  <a:pt x="152299" y="198878"/>
                </a:lnTo>
                <a:lnTo>
                  <a:pt x="153126" y="196085"/>
                </a:lnTo>
                <a:lnTo>
                  <a:pt x="155001" y="194223"/>
                </a:lnTo>
                <a:lnTo>
                  <a:pt x="160612" y="192154"/>
                </a:lnTo>
                <a:lnTo>
                  <a:pt x="174992" y="189503"/>
                </a:lnTo>
                <a:lnTo>
                  <a:pt x="186641" y="182414"/>
                </a:lnTo>
                <a:lnTo>
                  <a:pt x="198470" y="178402"/>
                </a:lnTo>
                <a:lnTo>
                  <a:pt x="210353" y="170746"/>
                </a:lnTo>
                <a:lnTo>
                  <a:pt x="222253" y="166567"/>
                </a:lnTo>
                <a:lnTo>
                  <a:pt x="234157" y="158861"/>
                </a:lnTo>
                <a:lnTo>
                  <a:pt x="246063" y="154667"/>
                </a:lnTo>
                <a:lnTo>
                  <a:pt x="273844" y="134257"/>
                </a:lnTo>
                <a:lnTo>
                  <a:pt x="281781" y="131107"/>
                </a:lnTo>
                <a:lnTo>
                  <a:pt x="309563" y="110459"/>
                </a:lnTo>
                <a:lnTo>
                  <a:pt x="317500" y="107301"/>
                </a:lnTo>
                <a:lnTo>
                  <a:pt x="331023" y="97098"/>
                </a:lnTo>
                <a:lnTo>
                  <a:pt x="338999" y="95797"/>
                </a:lnTo>
                <a:lnTo>
                  <a:pt x="341093" y="94292"/>
                </a:lnTo>
                <a:lnTo>
                  <a:pt x="342489" y="91965"/>
                </a:lnTo>
                <a:lnTo>
                  <a:pt x="343419" y="89091"/>
                </a:lnTo>
                <a:lnTo>
                  <a:pt x="345363" y="87175"/>
                </a:lnTo>
                <a:lnTo>
                  <a:pt x="356649" y="83493"/>
                </a:lnTo>
                <a:lnTo>
                  <a:pt x="369094" y="83343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MARTInkShape-209">
            <a:extLst>
              <a:ext uri="{FF2B5EF4-FFF2-40B4-BE49-F238E27FC236}">
                <a16:creationId xmlns:a16="http://schemas.microsoft.com/office/drawing/2014/main" id="{AE74C83D-0EF7-4A83-8EDE-90D1E55301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29543" y="1143000"/>
            <a:ext cx="2976026" cy="2149986"/>
          </a:xfrm>
          <a:custGeom>
            <a:avLst/>
            <a:gdLst/>
            <a:ahLst/>
            <a:cxnLst/>
            <a:rect l="0" t="0" r="0" b="0"/>
            <a:pathLst>
              <a:path w="2976026" h="2149986">
                <a:moveTo>
                  <a:pt x="678613" y="773906"/>
                </a:moveTo>
                <a:lnTo>
                  <a:pt x="678613" y="773906"/>
                </a:lnTo>
                <a:lnTo>
                  <a:pt x="672293" y="773906"/>
                </a:lnTo>
                <a:lnTo>
                  <a:pt x="670431" y="772583"/>
                </a:lnTo>
                <a:lnTo>
                  <a:pt x="669189" y="770378"/>
                </a:lnTo>
                <a:lnTo>
                  <a:pt x="666750" y="762145"/>
                </a:lnTo>
                <a:lnTo>
                  <a:pt x="656460" y="762013"/>
                </a:lnTo>
                <a:lnTo>
                  <a:pt x="645623" y="753820"/>
                </a:lnTo>
                <a:lnTo>
                  <a:pt x="633177" y="750584"/>
                </a:lnTo>
                <a:lnTo>
                  <a:pt x="591257" y="750097"/>
                </a:lnTo>
                <a:lnTo>
                  <a:pt x="583343" y="746568"/>
                </a:lnTo>
                <a:lnTo>
                  <a:pt x="575416" y="741912"/>
                </a:lnTo>
                <a:lnTo>
                  <a:pt x="559549" y="738923"/>
                </a:lnTo>
                <a:lnTo>
                  <a:pt x="502502" y="738193"/>
                </a:lnTo>
                <a:lnTo>
                  <a:pt x="443771" y="738188"/>
                </a:lnTo>
                <a:lnTo>
                  <a:pt x="390156" y="738188"/>
                </a:lnTo>
                <a:lnTo>
                  <a:pt x="375785" y="736865"/>
                </a:lnTo>
                <a:lnTo>
                  <a:pt x="337440" y="727384"/>
                </a:lnTo>
                <a:lnTo>
                  <a:pt x="277915" y="726310"/>
                </a:lnTo>
                <a:lnTo>
                  <a:pt x="256793" y="724967"/>
                </a:lnTo>
                <a:lnTo>
                  <a:pt x="215249" y="715111"/>
                </a:lnTo>
                <a:lnTo>
                  <a:pt x="157723" y="714384"/>
                </a:lnTo>
                <a:lnTo>
                  <a:pt x="101534" y="714375"/>
                </a:lnTo>
                <a:lnTo>
                  <a:pt x="65758" y="714375"/>
                </a:lnTo>
                <a:lnTo>
                  <a:pt x="58747" y="710847"/>
                </a:lnTo>
                <a:lnTo>
                  <a:pt x="49787" y="704124"/>
                </a:lnTo>
                <a:lnTo>
                  <a:pt x="37524" y="702614"/>
                </a:lnTo>
                <a:lnTo>
                  <a:pt x="24307" y="702472"/>
                </a:lnTo>
                <a:lnTo>
                  <a:pt x="12368" y="691053"/>
                </a:lnTo>
                <a:lnTo>
                  <a:pt x="12013" y="684387"/>
                </a:lnTo>
                <a:lnTo>
                  <a:pt x="10640" y="682477"/>
                </a:lnTo>
                <a:lnTo>
                  <a:pt x="8401" y="681203"/>
                </a:lnTo>
                <a:lnTo>
                  <a:pt x="1625" y="679159"/>
                </a:lnTo>
                <a:lnTo>
                  <a:pt x="699" y="675352"/>
                </a:lnTo>
                <a:lnTo>
                  <a:pt x="0" y="650682"/>
                </a:lnTo>
                <a:lnTo>
                  <a:pt x="1309" y="648100"/>
                </a:lnTo>
                <a:lnTo>
                  <a:pt x="3504" y="646380"/>
                </a:lnTo>
                <a:lnTo>
                  <a:pt x="6290" y="645232"/>
                </a:lnTo>
                <a:lnTo>
                  <a:pt x="8148" y="643144"/>
                </a:lnTo>
                <a:lnTo>
                  <a:pt x="10212" y="637297"/>
                </a:lnTo>
                <a:lnTo>
                  <a:pt x="13090" y="611090"/>
                </a:lnTo>
                <a:lnTo>
                  <a:pt x="20017" y="597929"/>
                </a:lnTo>
                <a:lnTo>
                  <a:pt x="23980" y="579184"/>
                </a:lnTo>
                <a:lnTo>
                  <a:pt x="32974" y="560328"/>
                </a:lnTo>
                <a:lnTo>
                  <a:pt x="33874" y="556114"/>
                </a:lnTo>
                <a:lnTo>
                  <a:pt x="45770" y="531855"/>
                </a:lnTo>
                <a:lnTo>
                  <a:pt x="48547" y="515946"/>
                </a:lnTo>
                <a:lnTo>
                  <a:pt x="56935" y="500064"/>
                </a:lnTo>
                <a:lnTo>
                  <a:pt x="71515" y="457510"/>
                </a:lnTo>
                <a:lnTo>
                  <a:pt x="80581" y="440749"/>
                </a:lnTo>
                <a:lnTo>
                  <a:pt x="84265" y="420716"/>
                </a:lnTo>
                <a:lnTo>
                  <a:pt x="92654" y="404818"/>
                </a:lnTo>
                <a:lnTo>
                  <a:pt x="93505" y="400847"/>
                </a:lnTo>
                <a:lnTo>
                  <a:pt x="105309" y="377031"/>
                </a:lnTo>
                <a:lnTo>
                  <a:pt x="106955" y="359539"/>
                </a:lnTo>
                <a:lnTo>
                  <a:pt x="117351" y="347143"/>
                </a:lnTo>
                <a:lnTo>
                  <a:pt x="118873" y="335193"/>
                </a:lnTo>
                <a:lnTo>
                  <a:pt x="120245" y="334587"/>
                </a:lnTo>
                <a:lnTo>
                  <a:pt x="178622" y="333375"/>
                </a:lnTo>
                <a:lnTo>
                  <a:pt x="235600" y="333375"/>
                </a:lnTo>
                <a:lnTo>
                  <a:pt x="290043" y="333375"/>
                </a:lnTo>
                <a:lnTo>
                  <a:pt x="342939" y="333375"/>
                </a:lnTo>
                <a:lnTo>
                  <a:pt x="396930" y="344178"/>
                </a:lnTo>
                <a:lnTo>
                  <a:pt x="452401" y="345217"/>
                </a:lnTo>
                <a:lnTo>
                  <a:pt x="490760" y="346596"/>
                </a:lnTo>
                <a:lnTo>
                  <a:pt x="509035" y="353461"/>
                </a:lnTo>
                <a:lnTo>
                  <a:pt x="562743" y="356860"/>
                </a:lnTo>
                <a:lnTo>
                  <a:pt x="611076" y="358482"/>
                </a:lnTo>
                <a:lnTo>
                  <a:pt x="658763" y="367988"/>
                </a:lnTo>
                <a:lnTo>
                  <a:pt x="714331" y="369029"/>
                </a:lnTo>
                <a:lnTo>
                  <a:pt x="767030" y="370414"/>
                </a:lnTo>
                <a:lnTo>
                  <a:pt x="813648" y="379896"/>
                </a:lnTo>
                <a:lnTo>
                  <a:pt x="866803" y="380957"/>
                </a:lnTo>
                <a:lnTo>
                  <a:pt x="919481" y="382320"/>
                </a:lnTo>
                <a:lnTo>
                  <a:pt x="943052" y="390423"/>
                </a:lnTo>
                <a:lnTo>
                  <a:pt x="1002232" y="392863"/>
                </a:lnTo>
                <a:lnTo>
                  <a:pt x="1029072" y="394221"/>
                </a:lnTo>
                <a:lnTo>
                  <a:pt x="1067411" y="403708"/>
                </a:lnTo>
                <a:lnTo>
                  <a:pt x="1122993" y="404784"/>
                </a:lnTo>
                <a:lnTo>
                  <a:pt x="1139100" y="406127"/>
                </a:lnTo>
                <a:lnTo>
                  <a:pt x="1175245" y="415063"/>
                </a:lnTo>
                <a:lnTo>
                  <a:pt x="1234330" y="418013"/>
                </a:lnTo>
                <a:lnTo>
                  <a:pt x="1270492" y="426966"/>
                </a:lnTo>
                <a:lnTo>
                  <a:pt x="1313425" y="429851"/>
                </a:lnTo>
                <a:lnTo>
                  <a:pt x="1336878" y="438863"/>
                </a:lnTo>
                <a:lnTo>
                  <a:pt x="1375978" y="441757"/>
                </a:lnTo>
                <a:lnTo>
                  <a:pt x="1392764" y="449936"/>
                </a:lnTo>
                <a:lnTo>
                  <a:pt x="1435533" y="453663"/>
                </a:lnTo>
                <a:lnTo>
                  <a:pt x="1452299" y="461842"/>
                </a:lnTo>
                <a:lnTo>
                  <a:pt x="1509845" y="464343"/>
                </a:lnTo>
                <a:lnTo>
                  <a:pt x="1535863" y="464344"/>
                </a:lnTo>
                <a:lnTo>
                  <a:pt x="1535863" y="458023"/>
                </a:lnTo>
                <a:lnTo>
                  <a:pt x="1537186" y="456161"/>
                </a:lnTo>
                <a:lnTo>
                  <a:pt x="1539391" y="454920"/>
                </a:lnTo>
                <a:lnTo>
                  <a:pt x="1547990" y="452764"/>
                </a:lnTo>
                <a:lnTo>
                  <a:pt x="1553600" y="452583"/>
                </a:lnTo>
                <a:lnTo>
                  <a:pt x="1555626" y="451211"/>
                </a:lnTo>
                <a:lnTo>
                  <a:pt x="1556976" y="448974"/>
                </a:lnTo>
                <a:lnTo>
                  <a:pt x="1557876" y="446160"/>
                </a:lnTo>
                <a:lnTo>
                  <a:pt x="1559798" y="444284"/>
                </a:lnTo>
                <a:lnTo>
                  <a:pt x="1571697" y="439538"/>
                </a:lnTo>
                <a:lnTo>
                  <a:pt x="1581674" y="430323"/>
                </a:lnTo>
                <a:lnTo>
                  <a:pt x="1589272" y="429128"/>
                </a:lnTo>
                <a:lnTo>
                  <a:pt x="1599900" y="428774"/>
                </a:lnTo>
                <a:lnTo>
                  <a:pt x="1602368" y="427401"/>
                </a:lnTo>
                <a:lnTo>
                  <a:pt x="1604011" y="425163"/>
                </a:lnTo>
                <a:lnTo>
                  <a:pt x="1605108" y="422348"/>
                </a:lnTo>
                <a:lnTo>
                  <a:pt x="1608485" y="420472"/>
                </a:lnTo>
                <a:lnTo>
                  <a:pt x="1623233" y="416508"/>
                </a:lnTo>
                <a:lnTo>
                  <a:pt x="1625859" y="413932"/>
                </a:lnTo>
                <a:lnTo>
                  <a:pt x="1627611" y="410892"/>
                </a:lnTo>
                <a:lnTo>
                  <a:pt x="1630101" y="408866"/>
                </a:lnTo>
                <a:lnTo>
                  <a:pt x="1643604" y="402086"/>
                </a:lnTo>
                <a:lnTo>
                  <a:pt x="1651217" y="396986"/>
                </a:lnTo>
                <a:lnTo>
                  <a:pt x="1662941" y="392792"/>
                </a:lnTo>
                <a:lnTo>
                  <a:pt x="1674792" y="385082"/>
                </a:lnTo>
                <a:lnTo>
                  <a:pt x="1686683" y="380886"/>
                </a:lnTo>
                <a:lnTo>
                  <a:pt x="1712914" y="361270"/>
                </a:lnTo>
                <a:lnTo>
                  <a:pt x="1729581" y="357074"/>
                </a:lnTo>
                <a:lnTo>
                  <a:pt x="1732478" y="354466"/>
                </a:lnTo>
                <a:lnTo>
                  <a:pt x="1734408" y="351404"/>
                </a:lnTo>
                <a:lnTo>
                  <a:pt x="1738341" y="349363"/>
                </a:lnTo>
                <a:lnTo>
                  <a:pt x="1755195" y="345168"/>
                </a:lnTo>
                <a:lnTo>
                  <a:pt x="1773412" y="332569"/>
                </a:lnTo>
                <a:lnTo>
                  <a:pt x="1781670" y="326402"/>
                </a:lnTo>
                <a:lnTo>
                  <a:pt x="1797750" y="318915"/>
                </a:lnTo>
                <a:lnTo>
                  <a:pt x="1817638" y="302612"/>
                </a:lnTo>
                <a:lnTo>
                  <a:pt x="1833518" y="295107"/>
                </a:lnTo>
                <a:lnTo>
                  <a:pt x="1876073" y="267130"/>
                </a:lnTo>
                <a:lnTo>
                  <a:pt x="1892834" y="259435"/>
                </a:lnTo>
                <a:lnTo>
                  <a:pt x="1951845" y="214293"/>
                </a:lnTo>
                <a:lnTo>
                  <a:pt x="1979858" y="190498"/>
                </a:lnTo>
                <a:lnTo>
                  <a:pt x="1997706" y="182121"/>
                </a:lnTo>
                <a:lnTo>
                  <a:pt x="2007033" y="178839"/>
                </a:lnTo>
                <a:lnTo>
                  <a:pt x="2063204" y="138863"/>
                </a:lnTo>
                <a:lnTo>
                  <a:pt x="2074948" y="134477"/>
                </a:lnTo>
                <a:lnTo>
                  <a:pt x="2087665" y="131205"/>
                </a:lnTo>
                <a:lnTo>
                  <a:pt x="2106608" y="118325"/>
                </a:lnTo>
                <a:lnTo>
                  <a:pt x="2110829" y="114602"/>
                </a:lnTo>
                <a:lnTo>
                  <a:pt x="2122573" y="110466"/>
                </a:lnTo>
                <a:lnTo>
                  <a:pt x="2135290" y="107304"/>
                </a:lnTo>
                <a:lnTo>
                  <a:pt x="2193433" y="74899"/>
                </a:lnTo>
                <a:lnTo>
                  <a:pt x="2215327" y="68935"/>
                </a:lnTo>
                <a:lnTo>
                  <a:pt x="2271280" y="50352"/>
                </a:lnTo>
                <a:lnTo>
                  <a:pt x="2288664" y="44905"/>
                </a:lnTo>
                <a:lnTo>
                  <a:pt x="2348043" y="21259"/>
                </a:lnTo>
                <a:lnTo>
                  <a:pt x="2362498" y="16063"/>
                </a:lnTo>
                <a:lnTo>
                  <a:pt x="2422028" y="3832"/>
                </a:lnTo>
                <a:lnTo>
                  <a:pt x="2478119" y="150"/>
                </a:lnTo>
                <a:lnTo>
                  <a:pt x="2532680" y="6"/>
                </a:lnTo>
                <a:lnTo>
                  <a:pt x="2586593" y="0"/>
                </a:lnTo>
                <a:lnTo>
                  <a:pt x="2646126" y="0"/>
                </a:lnTo>
                <a:lnTo>
                  <a:pt x="2662843" y="1323"/>
                </a:lnTo>
                <a:lnTo>
                  <a:pt x="2721051" y="19762"/>
                </a:lnTo>
                <a:lnTo>
                  <a:pt x="2735313" y="22612"/>
                </a:lnTo>
                <a:lnTo>
                  <a:pt x="2754386" y="24780"/>
                </a:lnTo>
                <a:lnTo>
                  <a:pt x="2770326" y="31890"/>
                </a:lnTo>
                <a:lnTo>
                  <a:pt x="2789895" y="35907"/>
                </a:lnTo>
                <a:lnTo>
                  <a:pt x="2830925" y="56247"/>
                </a:lnTo>
                <a:lnTo>
                  <a:pt x="2840373" y="59394"/>
                </a:lnTo>
                <a:lnTo>
                  <a:pt x="2881249" y="91789"/>
                </a:lnTo>
                <a:lnTo>
                  <a:pt x="2889198" y="95035"/>
                </a:lnTo>
                <a:lnTo>
                  <a:pt x="2940801" y="139366"/>
                </a:lnTo>
                <a:lnTo>
                  <a:pt x="2944770" y="140536"/>
                </a:lnTo>
                <a:lnTo>
                  <a:pt x="2947416" y="142639"/>
                </a:lnTo>
                <a:lnTo>
                  <a:pt x="2960425" y="163046"/>
                </a:lnTo>
                <a:lnTo>
                  <a:pt x="2964062" y="176285"/>
                </a:lnTo>
                <a:lnTo>
                  <a:pt x="2964449" y="184230"/>
                </a:lnTo>
                <a:lnTo>
                  <a:pt x="2968069" y="191241"/>
                </a:lnTo>
                <a:lnTo>
                  <a:pt x="2972764" y="198767"/>
                </a:lnTo>
                <a:lnTo>
                  <a:pt x="2975778" y="214378"/>
                </a:lnTo>
                <a:lnTo>
                  <a:pt x="2976025" y="218325"/>
                </a:lnTo>
                <a:lnTo>
                  <a:pt x="2972772" y="226238"/>
                </a:lnTo>
                <a:lnTo>
                  <a:pt x="2966225" y="235777"/>
                </a:lnTo>
                <a:lnTo>
                  <a:pt x="2964826" y="250767"/>
                </a:lnTo>
                <a:lnTo>
                  <a:pt x="2964655" y="266052"/>
                </a:lnTo>
                <a:lnTo>
                  <a:pt x="2961104" y="273908"/>
                </a:lnTo>
                <a:lnTo>
                  <a:pt x="2956439" y="281810"/>
                </a:lnTo>
                <a:lnTo>
                  <a:pt x="2953444" y="297662"/>
                </a:lnTo>
                <a:lnTo>
                  <a:pt x="2953198" y="301629"/>
                </a:lnTo>
                <a:lnTo>
                  <a:pt x="2949398" y="309564"/>
                </a:lnTo>
                <a:lnTo>
                  <a:pt x="2944621" y="317501"/>
                </a:lnTo>
                <a:lnTo>
                  <a:pt x="2940610" y="329406"/>
                </a:lnTo>
                <a:lnTo>
                  <a:pt x="2932953" y="341313"/>
                </a:lnTo>
                <a:lnTo>
                  <a:pt x="2928775" y="353219"/>
                </a:lnTo>
                <a:lnTo>
                  <a:pt x="2921069" y="365125"/>
                </a:lnTo>
                <a:lnTo>
                  <a:pt x="2916874" y="377031"/>
                </a:lnTo>
                <a:lnTo>
                  <a:pt x="2896464" y="404813"/>
                </a:lnTo>
                <a:lnTo>
                  <a:pt x="2893314" y="412750"/>
                </a:lnTo>
                <a:lnTo>
                  <a:pt x="2849059" y="464344"/>
                </a:lnTo>
                <a:lnTo>
                  <a:pt x="2845786" y="472281"/>
                </a:lnTo>
                <a:lnTo>
                  <a:pt x="2789980" y="531813"/>
                </a:lnTo>
                <a:lnTo>
                  <a:pt x="2758237" y="563563"/>
                </a:lnTo>
                <a:lnTo>
                  <a:pt x="2746773" y="567972"/>
                </a:lnTo>
                <a:lnTo>
                  <a:pt x="2734181" y="571255"/>
                </a:lnTo>
                <a:lnTo>
                  <a:pt x="2715318" y="584142"/>
                </a:lnTo>
                <a:lnTo>
                  <a:pt x="2657539" y="631037"/>
                </a:lnTo>
                <a:lnTo>
                  <a:pt x="2648220" y="637648"/>
                </a:lnTo>
                <a:lnTo>
                  <a:pt x="2631457" y="645420"/>
                </a:lnTo>
                <a:lnTo>
                  <a:pt x="2599498" y="673462"/>
                </a:lnTo>
                <a:lnTo>
                  <a:pt x="2583616" y="681158"/>
                </a:lnTo>
                <a:lnTo>
                  <a:pt x="2549511" y="706584"/>
                </a:lnTo>
                <a:lnTo>
                  <a:pt x="2520605" y="720011"/>
                </a:lnTo>
                <a:lnTo>
                  <a:pt x="2508353" y="730744"/>
                </a:lnTo>
                <a:lnTo>
                  <a:pt x="2496807" y="734879"/>
                </a:lnTo>
                <a:lnTo>
                  <a:pt x="2484179" y="738040"/>
                </a:lnTo>
                <a:lnTo>
                  <a:pt x="2465293" y="750849"/>
                </a:lnTo>
                <a:lnTo>
                  <a:pt x="2461078" y="754566"/>
                </a:lnTo>
                <a:lnTo>
                  <a:pt x="2449336" y="758696"/>
                </a:lnTo>
                <a:lnTo>
                  <a:pt x="2436622" y="761854"/>
                </a:lnTo>
                <a:lnTo>
                  <a:pt x="2417682" y="771134"/>
                </a:lnTo>
                <a:lnTo>
                  <a:pt x="2409324" y="773997"/>
                </a:lnTo>
                <a:lnTo>
                  <a:pt x="2395859" y="781724"/>
                </a:lnTo>
                <a:lnTo>
                  <a:pt x="2377023" y="785924"/>
                </a:lnTo>
                <a:lnTo>
                  <a:pt x="2358136" y="794997"/>
                </a:lnTo>
                <a:lnTo>
                  <a:pt x="2337648" y="798683"/>
                </a:lnTo>
                <a:lnTo>
                  <a:pt x="2321929" y="809813"/>
                </a:lnTo>
                <a:lnTo>
                  <a:pt x="2311632" y="819727"/>
                </a:lnTo>
                <a:lnTo>
                  <a:pt x="2298402" y="821484"/>
                </a:lnTo>
                <a:lnTo>
                  <a:pt x="2287659" y="821527"/>
                </a:lnTo>
                <a:lnTo>
                  <a:pt x="2287092" y="822851"/>
                </a:lnTo>
                <a:lnTo>
                  <a:pt x="2285957" y="833438"/>
                </a:lnTo>
                <a:lnTo>
                  <a:pt x="2292278" y="833438"/>
                </a:lnTo>
                <a:lnTo>
                  <a:pt x="2294139" y="834760"/>
                </a:lnTo>
                <a:lnTo>
                  <a:pt x="2295381" y="836965"/>
                </a:lnTo>
                <a:lnTo>
                  <a:pt x="2297718" y="844853"/>
                </a:lnTo>
                <a:lnTo>
                  <a:pt x="2297851" y="855552"/>
                </a:lnTo>
                <a:lnTo>
                  <a:pt x="2299178" y="856118"/>
                </a:lnTo>
                <a:lnTo>
                  <a:pt x="2304180" y="856747"/>
                </a:lnTo>
                <a:lnTo>
                  <a:pt x="2306043" y="858238"/>
                </a:lnTo>
                <a:lnTo>
                  <a:pt x="2309279" y="867457"/>
                </a:lnTo>
                <a:lnTo>
                  <a:pt x="2309726" y="879258"/>
                </a:lnTo>
                <a:lnTo>
                  <a:pt x="2317943" y="890212"/>
                </a:lnTo>
                <a:lnTo>
                  <a:pt x="2321184" y="902682"/>
                </a:lnTo>
                <a:lnTo>
                  <a:pt x="2321530" y="910546"/>
                </a:lnTo>
                <a:lnTo>
                  <a:pt x="2322902" y="912624"/>
                </a:lnTo>
                <a:lnTo>
                  <a:pt x="2325138" y="914010"/>
                </a:lnTo>
                <a:lnTo>
                  <a:pt x="2327953" y="914934"/>
                </a:lnTo>
                <a:lnTo>
                  <a:pt x="2329830" y="916873"/>
                </a:lnTo>
                <a:lnTo>
                  <a:pt x="2331915" y="922554"/>
                </a:lnTo>
                <a:lnTo>
                  <a:pt x="2333539" y="950195"/>
                </a:lnTo>
                <a:lnTo>
                  <a:pt x="2341756" y="961550"/>
                </a:lnTo>
                <a:lnTo>
                  <a:pt x="2344383" y="972674"/>
                </a:lnTo>
                <a:lnTo>
                  <a:pt x="2345476" y="1009683"/>
                </a:lnTo>
                <a:lnTo>
                  <a:pt x="2353668" y="1021073"/>
                </a:lnTo>
                <a:lnTo>
                  <a:pt x="2368101" y="1066519"/>
                </a:lnTo>
                <a:lnTo>
                  <a:pt x="2368767" y="1075054"/>
                </a:lnTo>
                <a:lnTo>
                  <a:pt x="2372591" y="1083257"/>
                </a:lnTo>
                <a:lnTo>
                  <a:pt x="2377378" y="1091312"/>
                </a:lnTo>
                <a:lnTo>
                  <a:pt x="2381395" y="1103285"/>
                </a:lnTo>
                <a:lnTo>
                  <a:pt x="2389053" y="1115210"/>
                </a:lnTo>
                <a:lnTo>
                  <a:pt x="2402263" y="1147213"/>
                </a:lnTo>
                <a:lnTo>
                  <a:pt x="2411993" y="1161740"/>
                </a:lnTo>
                <a:lnTo>
                  <a:pt x="2425998" y="1194742"/>
                </a:lnTo>
                <a:lnTo>
                  <a:pt x="2435783" y="1209337"/>
                </a:lnTo>
                <a:lnTo>
                  <a:pt x="2449809" y="1242364"/>
                </a:lnTo>
                <a:lnTo>
                  <a:pt x="2472995" y="1273745"/>
                </a:lnTo>
                <a:lnTo>
                  <a:pt x="2494133" y="1331389"/>
                </a:lnTo>
                <a:lnTo>
                  <a:pt x="2507240" y="1353466"/>
                </a:lnTo>
                <a:lnTo>
                  <a:pt x="2520230" y="1408793"/>
                </a:lnTo>
                <a:lnTo>
                  <a:pt x="2524263" y="1423572"/>
                </a:lnTo>
                <a:lnTo>
                  <a:pt x="2531926" y="1437652"/>
                </a:lnTo>
                <a:lnTo>
                  <a:pt x="2536108" y="1456670"/>
                </a:lnTo>
                <a:lnTo>
                  <a:pt x="2543814" y="1472594"/>
                </a:lnTo>
                <a:lnTo>
                  <a:pt x="2548860" y="1506922"/>
                </a:lnTo>
                <a:lnTo>
                  <a:pt x="2555971" y="1520998"/>
                </a:lnTo>
                <a:lnTo>
                  <a:pt x="2560788" y="1554615"/>
                </a:lnTo>
                <a:lnTo>
                  <a:pt x="2567884" y="1568643"/>
                </a:lnTo>
                <a:lnTo>
                  <a:pt x="2572695" y="1602242"/>
                </a:lnTo>
                <a:lnTo>
                  <a:pt x="2579790" y="1616268"/>
                </a:lnTo>
                <a:lnTo>
                  <a:pt x="2591695" y="1670753"/>
                </a:lnTo>
                <a:lnTo>
                  <a:pt x="2596507" y="1698268"/>
                </a:lnTo>
                <a:lnTo>
                  <a:pt x="2603603" y="1711748"/>
                </a:lnTo>
                <a:lnTo>
                  <a:pt x="2607615" y="1730589"/>
                </a:lnTo>
                <a:lnTo>
                  <a:pt x="2616625" y="1749477"/>
                </a:lnTo>
                <a:lnTo>
                  <a:pt x="2637022" y="1807630"/>
                </a:lnTo>
                <a:lnTo>
                  <a:pt x="2645867" y="1832761"/>
                </a:lnTo>
                <a:lnTo>
                  <a:pt x="2659556" y="1855600"/>
                </a:lnTo>
                <a:lnTo>
                  <a:pt x="2679620" y="1902294"/>
                </a:lnTo>
                <a:lnTo>
                  <a:pt x="2685814" y="1911734"/>
                </a:lnTo>
                <a:lnTo>
                  <a:pt x="2699840" y="1944827"/>
                </a:lnTo>
                <a:lnTo>
                  <a:pt x="2709626" y="1960751"/>
                </a:lnTo>
                <a:lnTo>
                  <a:pt x="2717131" y="1985637"/>
                </a:lnTo>
                <a:lnTo>
                  <a:pt x="2735090" y="2011918"/>
                </a:lnTo>
                <a:lnTo>
                  <a:pt x="2738249" y="2019988"/>
                </a:lnTo>
                <a:lnTo>
                  <a:pt x="2758903" y="2047869"/>
                </a:lnTo>
                <a:lnTo>
                  <a:pt x="2762061" y="2055810"/>
                </a:lnTo>
                <a:lnTo>
                  <a:pt x="2769954" y="2067718"/>
                </a:lnTo>
                <a:lnTo>
                  <a:pt x="2774204" y="2079625"/>
                </a:lnTo>
                <a:lnTo>
                  <a:pt x="2781931" y="2091531"/>
                </a:lnTo>
                <a:lnTo>
                  <a:pt x="2785482" y="2105054"/>
                </a:lnTo>
                <a:lnTo>
                  <a:pt x="2797421" y="2118761"/>
                </a:lnTo>
                <a:lnTo>
                  <a:pt x="2797924" y="2131174"/>
                </a:lnTo>
                <a:lnTo>
                  <a:pt x="2741154" y="2131219"/>
                </a:lnTo>
                <a:lnTo>
                  <a:pt x="2733888" y="2131219"/>
                </a:lnTo>
                <a:lnTo>
                  <a:pt x="2726250" y="2127691"/>
                </a:lnTo>
                <a:lnTo>
                  <a:pt x="2716887" y="2120967"/>
                </a:lnTo>
                <a:lnTo>
                  <a:pt x="2705530" y="2119639"/>
                </a:lnTo>
                <a:lnTo>
                  <a:pt x="2650829" y="2119315"/>
                </a:lnTo>
                <a:lnTo>
                  <a:pt x="2592010" y="2119313"/>
                </a:lnTo>
                <a:lnTo>
                  <a:pt x="2533819" y="2119313"/>
                </a:lnTo>
                <a:lnTo>
                  <a:pt x="2484932" y="2119313"/>
                </a:lnTo>
                <a:lnTo>
                  <a:pt x="2430954" y="2130728"/>
                </a:lnTo>
                <a:lnTo>
                  <a:pt x="2374479" y="2131210"/>
                </a:lnTo>
                <a:lnTo>
                  <a:pt x="2365870" y="2131215"/>
                </a:lnTo>
                <a:lnTo>
                  <a:pt x="2306466" y="2142907"/>
                </a:lnTo>
                <a:lnTo>
                  <a:pt x="2248074" y="2143121"/>
                </a:lnTo>
                <a:lnTo>
                  <a:pt x="2192861" y="2143125"/>
                </a:lnTo>
                <a:lnTo>
                  <a:pt x="2135031" y="2143125"/>
                </a:lnTo>
                <a:lnTo>
                  <a:pt x="2079696" y="2143125"/>
                </a:lnTo>
                <a:lnTo>
                  <a:pt x="2021016" y="2143125"/>
                </a:lnTo>
                <a:lnTo>
                  <a:pt x="1974273" y="2143125"/>
                </a:lnTo>
                <a:lnTo>
                  <a:pt x="1965309" y="2146653"/>
                </a:lnTo>
                <a:lnTo>
                  <a:pt x="1961067" y="2149446"/>
                </a:lnTo>
                <a:lnTo>
                  <a:pt x="1955593" y="2149985"/>
                </a:lnTo>
                <a:lnTo>
                  <a:pt x="1897119" y="2143193"/>
                </a:lnTo>
                <a:lnTo>
                  <a:pt x="1837708" y="2143125"/>
                </a:lnTo>
                <a:lnTo>
                  <a:pt x="1833524" y="2143125"/>
                </a:lnTo>
                <a:lnTo>
                  <a:pt x="1833520" y="2109595"/>
                </a:lnTo>
                <a:lnTo>
                  <a:pt x="1843771" y="2080775"/>
                </a:lnTo>
                <a:lnTo>
                  <a:pt x="1846422" y="2063977"/>
                </a:lnTo>
                <a:lnTo>
                  <a:pt x="1854785" y="2047920"/>
                </a:lnTo>
                <a:lnTo>
                  <a:pt x="1860636" y="2014643"/>
                </a:lnTo>
                <a:lnTo>
                  <a:pt x="1865415" y="2004001"/>
                </a:lnTo>
                <a:lnTo>
                  <a:pt x="1869139" y="1948767"/>
                </a:lnTo>
                <a:lnTo>
                  <a:pt x="1867907" y="1913051"/>
                </a:lnTo>
                <a:lnTo>
                  <a:pt x="1859812" y="1890372"/>
                </a:lnTo>
                <a:lnTo>
                  <a:pt x="1856106" y="1837644"/>
                </a:lnTo>
                <a:lnTo>
                  <a:pt x="1845426" y="1785938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MARTInkShape-210">
            <a:extLst>
              <a:ext uri="{FF2B5EF4-FFF2-40B4-BE49-F238E27FC236}">
                <a16:creationId xmlns:a16="http://schemas.microsoft.com/office/drawing/2014/main" id="{E5B46B26-81DD-47C8-BFB8-3CCA4546D29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05750" y="1964531"/>
            <a:ext cx="869157" cy="666751"/>
          </a:xfrm>
          <a:custGeom>
            <a:avLst/>
            <a:gdLst/>
            <a:ahLst/>
            <a:cxnLst/>
            <a:rect l="0" t="0" r="0" b="0"/>
            <a:pathLst>
              <a:path w="869157" h="666751">
                <a:moveTo>
                  <a:pt x="869156" y="0"/>
                </a:moveTo>
                <a:lnTo>
                  <a:pt x="869156" y="0"/>
                </a:lnTo>
                <a:lnTo>
                  <a:pt x="857293" y="0"/>
                </a:lnTo>
                <a:lnTo>
                  <a:pt x="847003" y="10252"/>
                </a:lnTo>
                <a:lnTo>
                  <a:pt x="836166" y="12903"/>
                </a:lnTo>
                <a:lnTo>
                  <a:pt x="808868" y="33013"/>
                </a:lnTo>
                <a:lnTo>
                  <a:pt x="805152" y="33915"/>
                </a:lnTo>
                <a:lnTo>
                  <a:pt x="793600" y="41505"/>
                </a:lnTo>
                <a:lnTo>
                  <a:pt x="777846" y="54599"/>
                </a:lnTo>
                <a:lnTo>
                  <a:pt x="761994" y="62085"/>
                </a:lnTo>
                <a:lnTo>
                  <a:pt x="718344" y="101894"/>
                </a:lnTo>
                <a:lnTo>
                  <a:pt x="702469" y="109645"/>
                </a:lnTo>
                <a:lnTo>
                  <a:pt x="670719" y="137681"/>
                </a:lnTo>
                <a:lnTo>
                  <a:pt x="654844" y="145377"/>
                </a:lnTo>
                <a:lnTo>
                  <a:pt x="596049" y="190520"/>
                </a:lnTo>
                <a:lnTo>
                  <a:pt x="568037" y="214314"/>
                </a:lnTo>
                <a:lnTo>
                  <a:pt x="536523" y="238125"/>
                </a:lnTo>
                <a:lnTo>
                  <a:pt x="520567" y="250032"/>
                </a:lnTo>
                <a:lnTo>
                  <a:pt x="488911" y="273844"/>
                </a:lnTo>
                <a:lnTo>
                  <a:pt x="472946" y="285750"/>
                </a:lnTo>
                <a:lnTo>
                  <a:pt x="424747" y="318823"/>
                </a:lnTo>
                <a:lnTo>
                  <a:pt x="395908" y="352116"/>
                </a:lnTo>
                <a:lnTo>
                  <a:pt x="341978" y="392888"/>
                </a:lnTo>
                <a:lnTo>
                  <a:pt x="313341" y="414071"/>
                </a:lnTo>
                <a:lnTo>
                  <a:pt x="258647" y="464126"/>
                </a:lnTo>
                <a:lnTo>
                  <a:pt x="200242" y="504028"/>
                </a:lnTo>
                <a:lnTo>
                  <a:pt x="146655" y="545042"/>
                </a:lnTo>
                <a:lnTo>
                  <a:pt x="91393" y="591017"/>
                </a:lnTo>
                <a:lnTo>
                  <a:pt x="63858" y="613805"/>
                </a:lnTo>
                <a:lnTo>
                  <a:pt x="47696" y="621602"/>
                </a:lnTo>
                <a:lnTo>
                  <a:pt x="26169" y="640731"/>
                </a:lnTo>
                <a:lnTo>
                  <a:pt x="21332" y="641957"/>
                </a:lnTo>
                <a:lnTo>
                  <a:pt x="18190" y="642284"/>
                </a:lnTo>
                <a:lnTo>
                  <a:pt x="16095" y="643825"/>
                </a:lnTo>
                <a:lnTo>
                  <a:pt x="14700" y="646175"/>
                </a:lnTo>
                <a:lnTo>
                  <a:pt x="12458" y="653132"/>
                </a:lnTo>
                <a:lnTo>
                  <a:pt x="0" y="66675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SMARTInkShape-Group101">
            <a:extLst>
              <a:ext uri="{FF2B5EF4-FFF2-40B4-BE49-F238E27FC236}">
                <a16:creationId xmlns:a16="http://schemas.microsoft.com/office/drawing/2014/main" id="{FD062C65-02EF-4925-ABB7-4B549CAA8729}"/>
              </a:ext>
            </a:extLst>
          </p:cNvPr>
          <p:cNvGrpSpPr/>
          <p:nvPr/>
        </p:nvGrpSpPr>
        <p:grpSpPr>
          <a:xfrm>
            <a:off x="7250906" y="2262188"/>
            <a:ext cx="2107408" cy="1035844"/>
            <a:chOff x="7250906" y="2262188"/>
            <a:chExt cx="2107408" cy="1035844"/>
          </a:xfrm>
        </p:grpSpPr>
        <p:sp>
          <p:nvSpPr>
            <p:cNvPr id="20" name="SMARTInkShape-211">
              <a:extLst>
                <a:ext uri="{FF2B5EF4-FFF2-40B4-BE49-F238E27FC236}">
                  <a16:creationId xmlns:a16="http://schemas.microsoft.com/office/drawing/2014/main" id="{35BBCA9E-D011-4A17-A4E7-986DBE98F97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131969" y="2262188"/>
              <a:ext cx="1131095" cy="619125"/>
            </a:xfrm>
            <a:custGeom>
              <a:avLst/>
              <a:gdLst/>
              <a:ahLst/>
              <a:cxnLst/>
              <a:rect l="0" t="0" r="0" b="0"/>
              <a:pathLst>
                <a:path w="1131095" h="619125">
                  <a:moveTo>
                    <a:pt x="1131094" y="0"/>
                  </a:moveTo>
                  <a:lnTo>
                    <a:pt x="1131094" y="0"/>
                  </a:lnTo>
                  <a:lnTo>
                    <a:pt x="1101455" y="29639"/>
                  </a:lnTo>
                  <a:lnTo>
                    <a:pt x="1094549" y="33016"/>
                  </a:lnTo>
                  <a:lnTo>
                    <a:pt x="1090856" y="33917"/>
                  </a:lnTo>
                  <a:lnTo>
                    <a:pt x="1088393" y="35840"/>
                  </a:lnTo>
                  <a:lnTo>
                    <a:pt x="1077797" y="52132"/>
                  </a:lnTo>
                  <a:lnTo>
                    <a:pt x="1070806" y="56242"/>
                  </a:lnTo>
                  <a:lnTo>
                    <a:pt x="1014125" y="77210"/>
                  </a:lnTo>
                  <a:lnTo>
                    <a:pt x="955929" y="111171"/>
                  </a:lnTo>
                  <a:lnTo>
                    <a:pt x="902476" y="134941"/>
                  </a:lnTo>
                  <a:lnTo>
                    <a:pt x="849798" y="169001"/>
                  </a:lnTo>
                  <a:lnTo>
                    <a:pt x="796737" y="190281"/>
                  </a:lnTo>
                  <a:lnTo>
                    <a:pt x="739381" y="218497"/>
                  </a:lnTo>
                  <a:lnTo>
                    <a:pt x="688890" y="241599"/>
                  </a:lnTo>
                  <a:lnTo>
                    <a:pt x="630811" y="271296"/>
                  </a:lnTo>
                  <a:lnTo>
                    <a:pt x="598775" y="288522"/>
                  </a:lnTo>
                  <a:lnTo>
                    <a:pt x="568998" y="306856"/>
                  </a:lnTo>
                  <a:lnTo>
                    <a:pt x="521145" y="330372"/>
                  </a:lnTo>
                  <a:lnTo>
                    <a:pt x="484872" y="354634"/>
                  </a:lnTo>
                  <a:lnTo>
                    <a:pt x="425854" y="384303"/>
                  </a:lnTo>
                  <a:lnTo>
                    <a:pt x="369896" y="415963"/>
                  </a:lnTo>
                  <a:lnTo>
                    <a:pt x="312115" y="440464"/>
                  </a:lnTo>
                  <a:lnTo>
                    <a:pt x="296145" y="449762"/>
                  </a:lnTo>
                  <a:lnTo>
                    <a:pt x="264401" y="478559"/>
                  </a:lnTo>
                  <a:lnTo>
                    <a:pt x="210255" y="498422"/>
                  </a:lnTo>
                  <a:lnTo>
                    <a:pt x="186505" y="515157"/>
                  </a:lnTo>
                  <a:lnTo>
                    <a:pt x="158303" y="525680"/>
                  </a:lnTo>
                  <a:lnTo>
                    <a:pt x="104183" y="555695"/>
                  </a:lnTo>
                  <a:lnTo>
                    <a:pt x="88783" y="566229"/>
                  </a:lnTo>
                  <a:lnTo>
                    <a:pt x="71728" y="573986"/>
                  </a:lnTo>
                  <a:lnTo>
                    <a:pt x="51631" y="590348"/>
                  </a:lnTo>
                  <a:lnTo>
                    <a:pt x="35726" y="597859"/>
                  </a:lnTo>
                  <a:lnTo>
                    <a:pt x="27785" y="603059"/>
                  </a:lnTo>
                  <a:lnTo>
                    <a:pt x="14259" y="606671"/>
                  </a:lnTo>
                  <a:lnTo>
                    <a:pt x="13475" y="608176"/>
                  </a:lnTo>
                  <a:lnTo>
                    <a:pt x="12113" y="617422"/>
                  </a:lnTo>
                  <a:lnTo>
                    <a:pt x="8471" y="618368"/>
                  </a:lnTo>
                  <a:lnTo>
                    <a:pt x="4" y="619124"/>
                  </a:lnTo>
                  <a:lnTo>
                    <a:pt x="0" y="60721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SMARTInkShape-212">
              <a:extLst>
                <a:ext uri="{FF2B5EF4-FFF2-40B4-BE49-F238E27FC236}">
                  <a16:creationId xmlns:a16="http://schemas.microsoft.com/office/drawing/2014/main" id="{7EBACD15-4F98-493C-897D-5E374F3151E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310688" y="2333625"/>
              <a:ext cx="47626" cy="762001"/>
            </a:xfrm>
            <a:custGeom>
              <a:avLst/>
              <a:gdLst/>
              <a:ahLst/>
              <a:cxnLst/>
              <a:rect l="0" t="0" r="0" b="0"/>
              <a:pathLst>
                <a:path w="47626" h="762001">
                  <a:moveTo>
                    <a:pt x="11906" y="0"/>
                  </a:moveTo>
                  <a:lnTo>
                    <a:pt x="11906" y="0"/>
                  </a:lnTo>
                  <a:lnTo>
                    <a:pt x="11906" y="29600"/>
                  </a:lnTo>
                  <a:lnTo>
                    <a:pt x="8378" y="36527"/>
                  </a:lnTo>
                  <a:lnTo>
                    <a:pt x="3723" y="44015"/>
                  </a:lnTo>
                  <a:lnTo>
                    <a:pt x="1654" y="51753"/>
                  </a:lnTo>
                  <a:lnTo>
                    <a:pt x="2426" y="55669"/>
                  </a:lnTo>
                  <a:lnTo>
                    <a:pt x="8509" y="68823"/>
                  </a:lnTo>
                  <a:lnTo>
                    <a:pt x="10396" y="81741"/>
                  </a:lnTo>
                  <a:lnTo>
                    <a:pt x="7708" y="92774"/>
                  </a:lnTo>
                  <a:lnTo>
                    <a:pt x="3425" y="102087"/>
                  </a:lnTo>
                  <a:lnTo>
                    <a:pt x="451" y="122886"/>
                  </a:lnTo>
                  <a:lnTo>
                    <a:pt x="11" y="180413"/>
                  </a:lnTo>
                  <a:lnTo>
                    <a:pt x="0" y="238351"/>
                  </a:lnTo>
                  <a:lnTo>
                    <a:pt x="1323" y="254100"/>
                  </a:lnTo>
                  <a:lnTo>
                    <a:pt x="11170" y="300145"/>
                  </a:lnTo>
                  <a:lnTo>
                    <a:pt x="11841" y="349028"/>
                  </a:lnTo>
                  <a:lnTo>
                    <a:pt x="11900" y="404096"/>
                  </a:lnTo>
                  <a:lnTo>
                    <a:pt x="13228" y="444406"/>
                  </a:lnTo>
                  <a:lnTo>
                    <a:pt x="23076" y="500057"/>
                  </a:lnTo>
                  <a:lnTo>
                    <a:pt x="23769" y="555625"/>
                  </a:lnTo>
                  <a:lnTo>
                    <a:pt x="25127" y="587375"/>
                  </a:lnTo>
                  <a:lnTo>
                    <a:pt x="34982" y="633514"/>
                  </a:lnTo>
                  <a:lnTo>
                    <a:pt x="35706" y="692713"/>
                  </a:lnTo>
                  <a:lnTo>
                    <a:pt x="35714" y="705899"/>
                  </a:lnTo>
                  <a:lnTo>
                    <a:pt x="39245" y="714136"/>
                  </a:lnTo>
                  <a:lnTo>
                    <a:pt x="43901" y="722206"/>
                  </a:lnTo>
                  <a:lnTo>
                    <a:pt x="47297" y="737933"/>
                  </a:lnTo>
                  <a:lnTo>
                    <a:pt x="47625" y="7620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SMARTInkShape-213">
              <a:extLst>
                <a:ext uri="{FF2B5EF4-FFF2-40B4-BE49-F238E27FC236}">
                  <a16:creationId xmlns:a16="http://schemas.microsoft.com/office/drawing/2014/main" id="{9BD7B4CC-9CEB-499D-9973-16B53DFFC64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250906" y="2547938"/>
              <a:ext cx="785814" cy="750094"/>
            </a:xfrm>
            <a:custGeom>
              <a:avLst/>
              <a:gdLst/>
              <a:ahLst/>
              <a:cxnLst/>
              <a:rect l="0" t="0" r="0" b="0"/>
              <a:pathLst>
                <a:path w="785814" h="750094">
                  <a:moveTo>
                    <a:pt x="595313" y="11906"/>
                  </a:moveTo>
                  <a:lnTo>
                    <a:pt x="595313" y="11906"/>
                  </a:lnTo>
                  <a:lnTo>
                    <a:pt x="588992" y="18226"/>
                  </a:lnTo>
                  <a:lnTo>
                    <a:pt x="587130" y="18765"/>
                  </a:lnTo>
                  <a:lnTo>
                    <a:pt x="585889" y="17802"/>
                  </a:lnTo>
                  <a:lnTo>
                    <a:pt x="585061" y="15836"/>
                  </a:lnTo>
                  <a:lnTo>
                    <a:pt x="584510" y="15849"/>
                  </a:lnTo>
                  <a:lnTo>
                    <a:pt x="583897" y="19391"/>
                  </a:lnTo>
                  <a:lnTo>
                    <a:pt x="582410" y="20865"/>
                  </a:lnTo>
                  <a:lnTo>
                    <a:pt x="577232" y="22502"/>
                  </a:lnTo>
                  <a:lnTo>
                    <a:pt x="575321" y="21616"/>
                  </a:lnTo>
                  <a:lnTo>
                    <a:pt x="574047" y="19702"/>
                  </a:lnTo>
                  <a:lnTo>
                    <a:pt x="572003" y="13446"/>
                  </a:lnTo>
                  <a:lnTo>
                    <a:pt x="568197" y="16118"/>
                  </a:lnTo>
                  <a:lnTo>
                    <a:pt x="565329" y="18683"/>
                  </a:lnTo>
                  <a:lnTo>
                    <a:pt x="558615" y="21532"/>
                  </a:lnTo>
                  <a:lnTo>
                    <a:pt x="542007" y="23679"/>
                  </a:lnTo>
                  <a:lnTo>
                    <a:pt x="535020" y="20225"/>
                  </a:lnTo>
                  <a:lnTo>
                    <a:pt x="531306" y="17452"/>
                  </a:lnTo>
                  <a:lnTo>
                    <a:pt x="520123" y="14371"/>
                  </a:lnTo>
                  <a:lnTo>
                    <a:pt x="466103" y="11948"/>
                  </a:lnTo>
                  <a:lnTo>
                    <a:pt x="413944" y="10585"/>
                  </a:lnTo>
                  <a:lnTo>
                    <a:pt x="390398" y="2482"/>
                  </a:lnTo>
                  <a:lnTo>
                    <a:pt x="337197" y="145"/>
                  </a:lnTo>
                  <a:lnTo>
                    <a:pt x="281773" y="8"/>
                  </a:lnTo>
                  <a:lnTo>
                    <a:pt x="226218" y="0"/>
                  </a:lnTo>
                  <a:lnTo>
                    <a:pt x="170657" y="0"/>
                  </a:lnTo>
                  <a:lnTo>
                    <a:pt x="116417" y="0"/>
                  </a:lnTo>
                  <a:lnTo>
                    <a:pt x="57279" y="0"/>
                  </a:lnTo>
                  <a:lnTo>
                    <a:pt x="0" y="0"/>
                  </a:lnTo>
                  <a:lnTo>
                    <a:pt x="0" y="6320"/>
                  </a:lnTo>
                  <a:lnTo>
                    <a:pt x="1323" y="8182"/>
                  </a:lnTo>
                  <a:lnTo>
                    <a:pt x="3528" y="9423"/>
                  </a:lnTo>
                  <a:lnTo>
                    <a:pt x="6321" y="10251"/>
                  </a:lnTo>
                  <a:lnTo>
                    <a:pt x="8183" y="12126"/>
                  </a:lnTo>
                  <a:lnTo>
                    <a:pt x="10252" y="17736"/>
                  </a:lnTo>
                  <a:lnTo>
                    <a:pt x="12127" y="19761"/>
                  </a:lnTo>
                  <a:lnTo>
                    <a:pt x="22013" y="23279"/>
                  </a:lnTo>
                  <a:lnTo>
                    <a:pt x="23012" y="27103"/>
                  </a:lnTo>
                  <a:lnTo>
                    <a:pt x="23279" y="29975"/>
                  </a:lnTo>
                  <a:lnTo>
                    <a:pt x="27103" y="36693"/>
                  </a:lnTo>
                  <a:lnTo>
                    <a:pt x="31890" y="44089"/>
                  </a:lnTo>
                  <a:lnTo>
                    <a:pt x="34018" y="51786"/>
                  </a:lnTo>
                  <a:lnTo>
                    <a:pt x="35907" y="54368"/>
                  </a:lnTo>
                  <a:lnTo>
                    <a:pt x="38490" y="56089"/>
                  </a:lnTo>
                  <a:lnTo>
                    <a:pt x="41536" y="57236"/>
                  </a:lnTo>
                  <a:lnTo>
                    <a:pt x="43565" y="59324"/>
                  </a:lnTo>
                  <a:lnTo>
                    <a:pt x="50351" y="72180"/>
                  </a:lnTo>
                  <a:lnTo>
                    <a:pt x="103197" y="128325"/>
                  </a:lnTo>
                  <a:lnTo>
                    <a:pt x="150813" y="187757"/>
                  </a:lnTo>
                  <a:lnTo>
                    <a:pt x="170657" y="216613"/>
                  </a:lnTo>
                  <a:lnTo>
                    <a:pt x="199924" y="241433"/>
                  </a:lnTo>
                  <a:lnTo>
                    <a:pt x="248372" y="295890"/>
                  </a:lnTo>
                  <a:lnTo>
                    <a:pt x="273103" y="324241"/>
                  </a:lnTo>
                  <a:lnTo>
                    <a:pt x="282775" y="337253"/>
                  </a:lnTo>
                  <a:lnTo>
                    <a:pt x="307016" y="359913"/>
                  </a:lnTo>
                  <a:lnTo>
                    <a:pt x="324935" y="383155"/>
                  </a:lnTo>
                  <a:lnTo>
                    <a:pt x="354639" y="408101"/>
                  </a:lnTo>
                  <a:lnTo>
                    <a:pt x="365315" y="420826"/>
                  </a:lnTo>
                  <a:lnTo>
                    <a:pt x="390200" y="443302"/>
                  </a:lnTo>
                  <a:lnTo>
                    <a:pt x="408247" y="466508"/>
                  </a:lnTo>
                  <a:lnTo>
                    <a:pt x="437979" y="491446"/>
                  </a:lnTo>
                  <a:lnTo>
                    <a:pt x="480174" y="549851"/>
                  </a:lnTo>
                  <a:lnTo>
                    <a:pt x="492112" y="563027"/>
                  </a:lnTo>
                  <a:lnTo>
                    <a:pt x="496529" y="574790"/>
                  </a:lnTo>
                  <a:lnTo>
                    <a:pt x="499815" y="587514"/>
                  </a:lnTo>
                  <a:lnTo>
                    <a:pt x="512705" y="606462"/>
                  </a:lnTo>
                  <a:lnTo>
                    <a:pt x="530586" y="626962"/>
                  </a:lnTo>
                  <a:lnTo>
                    <a:pt x="555504" y="683645"/>
                  </a:lnTo>
                  <a:lnTo>
                    <a:pt x="557776" y="693221"/>
                  </a:lnTo>
                  <a:lnTo>
                    <a:pt x="559705" y="696303"/>
                  </a:lnTo>
                  <a:lnTo>
                    <a:pt x="562313" y="698358"/>
                  </a:lnTo>
                  <a:lnTo>
                    <a:pt x="565376" y="699728"/>
                  </a:lnTo>
                  <a:lnTo>
                    <a:pt x="567418" y="701964"/>
                  </a:lnTo>
                  <a:lnTo>
                    <a:pt x="574222" y="715059"/>
                  </a:lnTo>
                  <a:lnTo>
                    <a:pt x="581592" y="724064"/>
                  </a:lnTo>
                  <a:lnTo>
                    <a:pt x="583247" y="736338"/>
                  </a:lnTo>
                  <a:lnTo>
                    <a:pt x="584623" y="736954"/>
                  </a:lnTo>
                  <a:lnTo>
                    <a:pt x="589680" y="737639"/>
                  </a:lnTo>
                  <a:lnTo>
                    <a:pt x="591558" y="739144"/>
                  </a:lnTo>
                  <a:lnTo>
                    <a:pt x="595310" y="750085"/>
                  </a:lnTo>
                  <a:lnTo>
                    <a:pt x="595313" y="750093"/>
                  </a:lnTo>
                  <a:lnTo>
                    <a:pt x="605564" y="739842"/>
                  </a:lnTo>
                  <a:lnTo>
                    <a:pt x="607073" y="728081"/>
                  </a:lnTo>
                  <a:lnTo>
                    <a:pt x="607176" y="720494"/>
                  </a:lnTo>
                  <a:lnTo>
                    <a:pt x="610728" y="713566"/>
                  </a:lnTo>
                  <a:lnTo>
                    <a:pt x="615393" y="706078"/>
                  </a:lnTo>
                  <a:lnTo>
                    <a:pt x="618388" y="690491"/>
                  </a:lnTo>
                  <a:lnTo>
                    <a:pt x="618634" y="686546"/>
                  </a:lnTo>
                  <a:lnTo>
                    <a:pt x="622434" y="678635"/>
                  </a:lnTo>
                  <a:lnTo>
                    <a:pt x="627211" y="670709"/>
                  </a:lnTo>
                  <a:lnTo>
                    <a:pt x="630277" y="654841"/>
                  </a:lnTo>
                  <a:lnTo>
                    <a:pt x="630528" y="650873"/>
                  </a:lnTo>
                  <a:lnTo>
                    <a:pt x="634335" y="642936"/>
                  </a:lnTo>
                  <a:lnTo>
                    <a:pt x="639115" y="634999"/>
                  </a:lnTo>
                  <a:lnTo>
                    <a:pt x="641804" y="621770"/>
                  </a:lnTo>
                  <a:lnTo>
                    <a:pt x="643925" y="603005"/>
                  </a:lnTo>
                  <a:lnTo>
                    <a:pt x="653145" y="579927"/>
                  </a:lnTo>
                  <a:lnTo>
                    <a:pt x="655832" y="555476"/>
                  </a:lnTo>
                  <a:lnTo>
                    <a:pt x="664202" y="533008"/>
                  </a:lnTo>
                  <a:lnTo>
                    <a:pt x="666940" y="519996"/>
                  </a:lnTo>
                  <a:lnTo>
                    <a:pt x="674597" y="503911"/>
                  </a:lnTo>
                  <a:lnTo>
                    <a:pt x="678777" y="484298"/>
                  </a:lnTo>
                  <a:lnTo>
                    <a:pt x="686482" y="468198"/>
                  </a:lnTo>
                  <a:lnTo>
                    <a:pt x="690677" y="448581"/>
                  </a:lnTo>
                  <a:lnTo>
                    <a:pt x="698387" y="432480"/>
                  </a:lnTo>
                  <a:lnTo>
                    <a:pt x="702582" y="412863"/>
                  </a:lnTo>
                  <a:lnTo>
                    <a:pt x="711616" y="398084"/>
                  </a:lnTo>
                  <a:lnTo>
                    <a:pt x="718881" y="389475"/>
                  </a:lnTo>
                  <a:lnTo>
                    <a:pt x="722992" y="377711"/>
                  </a:lnTo>
                  <a:lnTo>
                    <a:pt x="726143" y="364986"/>
                  </a:lnTo>
                  <a:lnTo>
                    <a:pt x="738944" y="346037"/>
                  </a:lnTo>
                  <a:lnTo>
                    <a:pt x="756808" y="325537"/>
                  </a:lnTo>
                  <a:lnTo>
                    <a:pt x="764502" y="309582"/>
                  </a:lnTo>
                  <a:lnTo>
                    <a:pt x="772049" y="300011"/>
                  </a:lnTo>
                  <a:lnTo>
                    <a:pt x="773356" y="292033"/>
                  </a:lnTo>
                  <a:lnTo>
                    <a:pt x="774863" y="289938"/>
                  </a:lnTo>
                  <a:lnTo>
                    <a:pt x="777190" y="288542"/>
                  </a:lnTo>
                  <a:lnTo>
                    <a:pt x="780064" y="287611"/>
                  </a:lnTo>
                  <a:lnTo>
                    <a:pt x="781980" y="285668"/>
                  </a:lnTo>
                  <a:lnTo>
                    <a:pt x="785308" y="275662"/>
                  </a:lnTo>
                  <a:lnTo>
                    <a:pt x="785813" y="26193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4" name="SMARTInkShape-214">
            <a:extLst>
              <a:ext uri="{FF2B5EF4-FFF2-40B4-BE49-F238E27FC236}">
                <a16:creationId xmlns:a16="http://schemas.microsoft.com/office/drawing/2014/main" id="{48BA9D36-E7F9-4649-A046-F56366DD10B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43875" y="1964531"/>
            <a:ext cx="702470" cy="47626"/>
          </a:xfrm>
          <a:custGeom>
            <a:avLst/>
            <a:gdLst/>
            <a:ahLst/>
            <a:cxnLst/>
            <a:rect l="0" t="0" r="0" b="0"/>
            <a:pathLst>
              <a:path w="702470" h="47626">
                <a:moveTo>
                  <a:pt x="0" y="0"/>
                </a:moveTo>
                <a:lnTo>
                  <a:pt x="0" y="0"/>
                </a:lnTo>
                <a:lnTo>
                  <a:pt x="58001" y="0"/>
                </a:lnTo>
                <a:lnTo>
                  <a:pt x="85805" y="0"/>
                </a:lnTo>
                <a:lnTo>
                  <a:pt x="94579" y="3528"/>
                </a:lnTo>
                <a:lnTo>
                  <a:pt x="98772" y="6321"/>
                </a:lnTo>
                <a:lnTo>
                  <a:pt x="117313" y="10252"/>
                </a:lnTo>
                <a:lnTo>
                  <a:pt x="175173" y="11863"/>
                </a:lnTo>
                <a:lnTo>
                  <a:pt x="206484" y="13221"/>
                </a:lnTo>
                <a:lnTo>
                  <a:pt x="262192" y="22709"/>
                </a:lnTo>
                <a:lnTo>
                  <a:pt x="314528" y="23716"/>
                </a:lnTo>
                <a:lnTo>
                  <a:pt x="345429" y="25107"/>
                </a:lnTo>
                <a:lnTo>
                  <a:pt x="404589" y="34982"/>
                </a:lnTo>
                <a:lnTo>
                  <a:pt x="460361" y="35676"/>
                </a:lnTo>
                <a:lnTo>
                  <a:pt x="515937" y="35716"/>
                </a:lnTo>
                <a:lnTo>
                  <a:pt x="573117" y="35719"/>
                </a:lnTo>
                <a:lnTo>
                  <a:pt x="628017" y="47298"/>
                </a:lnTo>
                <a:lnTo>
                  <a:pt x="686462" y="47625"/>
                </a:lnTo>
                <a:lnTo>
                  <a:pt x="702469" y="47625"/>
                </a:lnTo>
                <a:lnTo>
                  <a:pt x="690563" y="47625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MARTInkShape-215">
            <a:extLst>
              <a:ext uri="{FF2B5EF4-FFF2-40B4-BE49-F238E27FC236}">
                <a16:creationId xmlns:a16="http://schemas.microsoft.com/office/drawing/2014/main" id="{92D7227B-ACE9-4866-AF0C-CED6B3A27C5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1544" y="571500"/>
            <a:ext cx="3524237" cy="678163"/>
          </a:xfrm>
          <a:custGeom>
            <a:avLst/>
            <a:gdLst/>
            <a:ahLst/>
            <a:cxnLst/>
            <a:rect l="0" t="0" r="0" b="0"/>
            <a:pathLst>
              <a:path w="3524237" h="678163">
                <a:moveTo>
                  <a:pt x="440519" y="607219"/>
                </a:moveTo>
                <a:lnTo>
                  <a:pt x="440519" y="607219"/>
                </a:lnTo>
                <a:lnTo>
                  <a:pt x="440519" y="613539"/>
                </a:lnTo>
                <a:lnTo>
                  <a:pt x="441841" y="615401"/>
                </a:lnTo>
                <a:lnTo>
                  <a:pt x="444046" y="616642"/>
                </a:lnTo>
                <a:lnTo>
                  <a:pt x="452644" y="618798"/>
                </a:lnTo>
                <a:lnTo>
                  <a:pt x="509640" y="619125"/>
                </a:lnTo>
                <a:lnTo>
                  <a:pt x="551166" y="619125"/>
                </a:lnTo>
                <a:lnTo>
                  <a:pt x="559369" y="622653"/>
                </a:lnTo>
                <a:lnTo>
                  <a:pt x="567424" y="627307"/>
                </a:lnTo>
                <a:lnTo>
                  <a:pt x="583375" y="630296"/>
                </a:lnTo>
                <a:lnTo>
                  <a:pt x="639952" y="631023"/>
                </a:lnTo>
                <a:lnTo>
                  <a:pt x="694369" y="631031"/>
                </a:lnTo>
                <a:lnTo>
                  <a:pt x="749861" y="631031"/>
                </a:lnTo>
                <a:lnTo>
                  <a:pt x="806637" y="631031"/>
                </a:lnTo>
                <a:lnTo>
                  <a:pt x="835695" y="631031"/>
                </a:lnTo>
                <a:lnTo>
                  <a:pt x="844576" y="627503"/>
                </a:lnTo>
                <a:lnTo>
                  <a:pt x="852933" y="622849"/>
                </a:lnTo>
                <a:lnTo>
                  <a:pt x="866398" y="620228"/>
                </a:lnTo>
                <a:lnTo>
                  <a:pt x="895257" y="619270"/>
                </a:lnTo>
                <a:lnTo>
                  <a:pt x="904121" y="615662"/>
                </a:lnTo>
                <a:lnTo>
                  <a:pt x="908337" y="612847"/>
                </a:lnTo>
                <a:lnTo>
                  <a:pt x="912470" y="612294"/>
                </a:lnTo>
                <a:lnTo>
                  <a:pt x="920591" y="615207"/>
                </a:lnTo>
                <a:lnTo>
                  <a:pt x="924608" y="615190"/>
                </a:lnTo>
                <a:lnTo>
                  <a:pt x="944090" y="609185"/>
                </a:lnTo>
                <a:lnTo>
                  <a:pt x="1000048" y="607234"/>
                </a:lnTo>
                <a:lnTo>
                  <a:pt x="1058907" y="607219"/>
                </a:lnTo>
                <a:lnTo>
                  <a:pt x="1116687" y="607219"/>
                </a:lnTo>
                <a:lnTo>
                  <a:pt x="1170756" y="607219"/>
                </a:lnTo>
                <a:lnTo>
                  <a:pt x="1226113" y="595531"/>
                </a:lnTo>
                <a:lnTo>
                  <a:pt x="1282887" y="595315"/>
                </a:lnTo>
                <a:lnTo>
                  <a:pt x="1341325" y="595313"/>
                </a:lnTo>
                <a:lnTo>
                  <a:pt x="1349318" y="595313"/>
                </a:lnTo>
                <a:lnTo>
                  <a:pt x="1357280" y="591785"/>
                </a:lnTo>
                <a:lnTo>
                  <a:pt x="1361256" y="588992"/>
                </a:lnTo>
                <a:lnTo>
                  <a:pt x="1379491" y="585061"/>
                </a:lnTo>
                <a:lnTo>
                  <a:pt x="1438096" y="583425"/>
                </a:lnTo>
                <a:lnTo>
                  <a:pt x="1492453" y="583406"/>
                </a:lnTo>
                <a:lnTo>
                  <a:pt x="1550070" y="583406"/>
                </a:lnTo>
                <a:lnTo>
                  <a:pt x="1575432" y="583406"/>
                </a:lnTo>
                <a:lnTo>
                  <a:pt x="1628168" y="594986"/>
                </a:lnTo>
                <a:lnTo>
                  <a:pt x="1682073" y="595307"/>
                </a:lnTo>
                <a:lnTo>
                  <a:pt x="1740464" y="595312"/>
                </a:lnTo>
                <a:lnTo>
                  <a:pt x="1795328" y="595313"/>
                </a:lnTo>
                <a:lnTo>
                  <a:pt x="1852261" y="595313"/>
                </a:lnTo>
                <a:lnTo>
                  <a:pt x="1907288" y="595313"/>
                </a:lnTo>
                <a:lnTo>
                  <a:pt x="1962017" y="595313"/>
                </a:lnTo>
                <a:lnTo>
                  <a:pt x="2015652" y="595313"/>
                </a:lnTo>
                <a:lnTo>
                  <a:pt x="2069912" y="595313"/>
                </a:lnTo>
                <a:lnTo>
                  <a:pt x="2128657" y="595313"/>
                </a:lnTo>
                <a:lnTo>
                  <a:pt x="2185636" y="595313"/>
                </a:lnTo>
                <a:lnTo>
                  <a:pt x="2241135" y="595313"/>
                </a:lnTo>
                <a:lnTo>
                  <a:pt x="2300049" y="595313"/>
                </a:lnTo>
                <a:lnTo>
                  <a:pt x="2355270" y="595313"/>
                </a:lnTo>
                <a:lnTo>
                  <a:pt x="2413525" y="595313"/>
                </a:lnTo>
                <a:lnTo>
                  <a:pt x="2472610" y="595313"/>
                </a:lnTo>
                <a:lnTo>
                  <a:pt x="2529290" y="595313"/>
                </a:lnTo>
                <a:lnTo>
                  <a:pt x="2587424" y="595313"/>
                </a:lnTo>
                <a:lnTo>
                  <a:pt x="2646177" y="596635"/>
                </a:lnTo>
                <a:lnTo>
                  <a:pt x="2669540" y="604736"/>
                </a:lnTo>
                <a:lnTo>
                  <a:pt x="2728670" y="607176"/>
                </a:lnTo>
                <a:lnTo>
                  <a:pt x="2787826" y="607218"/>
                </a:lnTo>
                <a:lnTo>
                  <a:pt x="2847347" y="607219"/>
                </a:lnTo>
                <a:lnTo>
                  <a:pt x="2902948" y="618635"/>
                </a:lnTo>
                <a:lnTo>
                  <a:pt x="2961186" y="619106"/>
                </a:lnTo>
                <a:lnTo>
                  <a:pt x="2972367" y="620439"/>
                </a:lnTo>
                <a:lnTo>
                  <a:pt x="3002474" y="629375"/>
                </a:lnTo>
                <a:lnTo>
                  <a:pt x="3061669" y="630988"/>
                </a:lnTo>
                <a:lnTo>
                  <a:pt x="3070825" y="634540"/>
                </a:lnTo>
                <a:lnTo>
                  <a:pt x="3075119" y="637339"/>
                </a:lnTo>
                <a:lnTo>
                  <a:pt x="3093803" y="641279"/>
                </a:lnTo>
                <a:lnTo>
                  <a:pt x="3122886" y="642792"/>
                </a:lnTo>
                <a:lnTo>
                  <a:pt x="3131106" y="646400"/>
                </a:lnTo>
                <a:lnTo>
                  <a:pt x="3139169" y="651091"/>
                </a:lnTo>
                <a:lnTo>
                  <a:pt x="3155124" y="654103"/>
                </a:lnTo>
                <a:lnTo>
                  <a:pt x="3171015" y="654697"/>
                </a:lnTo>
                <a:lnTo>
                  <a:pt x="3178954" y="658306"/>
                </a:lnTo>
                <a:lnTo>
                  <a:pt x="3186893" y="662997"/>
                </a:lnTo>
                <a:lnTo>
                  <a:pt x="3202769" y="666009"/>
                </a:lnTo>
                <a:lnTo>
                  <a:pt x="3218644" y="666603"/>
                </a:lnTo>
                <a:lnTo>
                  <a:pt x="3226581" y="670213"/>
                </a:lnTo>
                <a:lnTo>
                  <a:pt x="3236135" y="676988"/>
                </a:lnTo>
                <a:lnTo>
                  <a:pt x="3244111" y="678162"/>
                </a:lnTo>
                <a:lnTo>
                  <a:pt x="3246205" y="677004"/>
                </a:lnTo>
                <a:lnTo>
                  <a:pt x="3247601" y="674909"/>
                </a:lnTo>
                <a:lnTo>
                  <a:pt x="3248532" y="672189"/>
                </a:lnTo>
                <a:lnTo>
                  <a:pt x="3250476" y="670376"/>
                </a:lnTo>
                <a:lnTo>
                  <a:pt x="3260482" y="667228"/>
                </a:lnTo>
                <a:lnTo>
                  <a:pt x="3273668" y="666762"/>
                </a:lnTo>
                <a:lnTo>
                  <a:pt x="3304181" y="636775"/>
                </a:lnTo>
                <a:lnTo>
                  <a:pt x="3307372" y="630056"/>
                </a:lnTo>
                <a:lnTo>
                  <a:pt x="3310912" y="611059"/>
                </a:lnTo>
                <a:lnTo>
                  <a:pt x="3319282" y="595287"/>
                </a:lnTo>
                <a:lnTo>
                  <a:pt x="3320132" y="591327"/>
                </a:lnTo>
                <a:lnTo>
                  <a:pt x="3331933" y="573850"/>
                </a:lnTo>
                <a:lnTo>
                  <a:pt x="3334704" y="554276"/>
                </a:lnTo>
                <a:lnTo>
                  <a:pt x="3343091" y="536299"/>
                </a:lnTo>
                <a:lnTo>
                  <a:pt x="3349105" y="490652"/>
                </a:lnTo>
                <a:lnTo>
                  <a:pt x="3353796" y="481328"/>
                </a:lnTo>
                <a:lnTo>
                  <a:pt x="3368922" y="425159"/>
                </a:lnTo>
                <a:lnTo>
                  <a:pt x="3372746" y="416942"/>
                </a:lnTo>
                <a:lnTo>
                  <a:pt x="3375618" y="412899"/>
                </a:lnTo>
                <a:lnTo>
                  <a:pt x="3379660" y="394567"/>
                </a:lnTo>
                <a:lnTo>
                  <a:pt x="3382349" y="374175"/>
                </a:lnTo>
                <a:lnTo>
                  <a:pt x="3389445" y="360163"/>
                </a:lnTo>
                <a:lnTo>
                  <a:pt x="3393239" y="301724"/>
                </a:lnTo>
                <a:lnTo>
                  <a:pt x="3394589" y="269639"/>
                </a:lnTo>
                <a:lnTo>
                  <a:pt x="3404071" y="250604"/>
                </a:lnTo>
                <a:lnTo>
                  <a:pt x="3405175" y="192318"/>
                </a:lnTo>
                <a:lnTo>
                  <a:pt x="3416591" y="179131"/>
                </a:lnTo>
                <a:lnTo>
                  <a:pt x="3417081" y="143021"/>
                </a:lnTo>
                <a:lnTo>
                  <a:pt x="3405665" y="131463"/>
                </a:lnTo>
                <a:lnTo>
                  <a:pt x="3359853" y="130969"/>
                </a:lnTo>
                <a:lnTo>
                  <a:pt x="3347177" y="122786"/>
                </a:lnTo>
                <a:lnTo>
                  <a:pt x="3290169" y="119091"/>
                </a:lnTo>
                <a:lnTo>
                  <a:pt x="3258094" y="117742"/>
                </a:lnTo>
                <a:lnTo>
                  <a:pt x="3235696" y="109639"/>
                </a:lnTo>
                <a:lnTo>
                  <a:pt x="3178148" y="107221"/>
                </a:lnTo>
                <a:lnTo>
                  <a:pt x="3147345" y="105842"/>
                </a:lnTo>
                <a:lnTo>
                  <a:pt x="3110983" y="96906"/>
                </a:lnTo>
                <a:lnTo>
                  <a:pt x="3071733" y="91940"/>
                </a:lnTo>
                <a:lnTo>
                  <a:pt x="3047967" y="85891"/>
                </a:lnTo>
                <a:lnTo>
                  <a:pt x="2996354" y="77172"/>
                </a:lnTo>
                <a:lnTo>
                  <a:pt x="2937092" y="70450"/>
                </a:lnTo>
                <a:lnTo>
                  <a:pt x="2889257" y="60664"/>
                </a:lnTo>
                <a:lnTo>
                  <a:pt x="2841614" y="58308"/>
                </a:lnTo>
                <a:lnTo>
                  <a:pt x="2792664" y="48737"/>
                </a:lnTo>
                <a:lnTo>
                  <a:pt x="2752814" y="44317"/>
                </a:lnTo>
                <a:lnTo>
                  <a:pt x="2723726" y="38266"/>
                </a:lnTo>
                <a:lnTo>
                  <a:pt x="2667787" y="35942"/>
                </a:lnTo>
                <a:lnTo>
                  <a:pt x="2619223" y="34425"/>
                </a:lnTo>
                <a:lnTo>
                  <a:pt x="2559922" y="24918"/>
                </a:lnTo>
                <a:lnTo>
                  <a:pt x="2507271" y="22587"/>
                </a:lnTo>
                <a:lnTo>
                  <a:pt x="2449841" y="13018"/>
                </a:lnTo>
                <a:lnTo>
                  <a:pt x="2392998" y="10681"/>
                </a:lnTo>
                <a:lnTo>
                  <a:pt x="2333703" y="1112"/>
                </a:lnTo>
                <a:lnTo>
                  <a:pt x="2274192" y="98"/>
                </a:lnTo>
                <a:lnTo>
                  <a:pt x="2214663" y="9"/>
                </a:lnTo>
                <a:lnTo>
                  <a:pt x="2155132" y="1"/>
                </a:lnTo>
                <a:lnTo>
                  <a:pt x="2105579" y="0"/>
                </a:lnTo>
                <a:lnTo>
                  <a:pt x="2051151" y="0"/>
                </a:lnTo>
                <a:lnTo>
                  <a:pt x="2000425" y="0"/>
                </a:lnTo>
                <a:lnTo>
                  <a:pt x="1950808" y="0"/>
                </a:lnTo>
                <a:lnTo>
                  <a:pt x="1905954" y="1323"/>
                </a:lnTo>
                <a:lnTo>
                  <a:pt x="1855660" y="10251"/>
                </a:lnTo>
                <a:lnTo>
                  <a:pt x="1801135" y="11688"/>
                </a:lnTo>
                <a:lnTo>
                  <a:pt x="1750396" y="11878"/>
                </a:lnTo>
                <a:lnTo>
                  <a:pt x="1700777" y="11902"/>
                </a:lnTo>
                <a:lnTo>
                  <a:pt x="1646340" y="21329"/>
                </a:lnTo>
                <a:lnTo>
                  <a:pt x="1594290" y="24808"/>
                </a:lnTo>
                <a:lnTo>
                  <a:pt x="1542065" y="34021"/>
                </a:lnTo>
                <a:lnTo>
                  <a:pt x="1487513" y="35495"/>
                </a:lnTo>
                <a:lnTo>
                  <a:pt x="1455854" y="39180"/>
                </a:lnTo>
                <a:lnTo>
                  <a:pt x="1426188" y="45123"/>
                </a:lnTo>
                <a:lnTo>
                  <a:pt x="1370193" y="48618"/>
                </a:lnTo>
                <a:lnTo>
                  <a:pt x="1319882" y="57833"/>
                </a:lnTo>
                <a:lnTo>
                  <a:pt x="1265354" y="59308"/>
                </a:lnTo>
                <a:lnTo>
                  <a:pt x="1235688" y="62993"/>
                </a:lnTo>
                <a:lnTo>
                  <a:pt x="1178370" y="70325"/>
                </a:lnTo>
                <a:lnTo>
                  <a:pt x="1125451" y="71291"/>
                </a:lnTo>
                <a:lnTo>
                  <a:pt x="1074336" y="80842"/>
                </a:lnTo>
                <a:lnTo>
                  <a:pt x="1024047" y="83014"/>
                </a:lnTo>
                <a:lnTo>
                  <a:pt x="974487" y="83300"/>
                </a:lnTo>
                <a:lnTo>
                  <a:pt x="925954" y="92762"/>
                </a:lnTo>
                <a:lnTo>
                  <a:pt x="876968" y="96245"/>
                </a:lnTo>
                <a:lnTo>
                  <a:pt x="820981" y="105458"/>
                </a:lnTo>
                <a:lnTo>
                  <a:pt x="766606" y="107007"/>
                </a:lnTo>
                <a:lnTo>
                  <a:pt x="708137" y="107143"/>
                </a:lnTo>
                <a:lnTo>
                  <a:pt x="648699" y="117406"/>
                </a:lnTo>
                <a:lnTo>
                  <a:pt x="589176" y="118917"/>
                </a:lnTo>
                <a:lnTo>
                  <a:pt x="529645" y="119050"/>
                </a:lnTo>
                <a:lnTo>
                  <a:pt x="474045" y="119061"/>
                </a:lnTo>
                <a:lnTo>
                  <a:pt x="421179" y="119062"/>
                </a:lnTo>
                <a:lnTo>
                  <a:pt x="365142" y="117740"/>
                </a:lnTo>
                <a:lnTo>
                  <a:pt x="318975" y="107892"/>
                </a:lnTo>
                <a:lnTo>
                  <a:pt x="304478" y="106160"/>
                </a:lnTo>
                <a:lnTo>
                  <a:pt x="266042" y="96382"/>
                </a:lnTo>
                <a:lnTo>
                  <a:pt x="246241" y="94262"/>
                </a:lnTo>
                <a:lnTo>
                  <a:pt x="222785" y="85043"/>
                </a:lnTo>
                <a:lnTo>
                  <a:pt x="206470" y="82356"/>
                </a:lnTo>
                <a:lnTo>
                  <a:pt x="190509" y="73986"/>
                </a:lnTo>
                <a:lnTo>
                  <a:pt x="158738" y="70214"/>
                </a:lnTo>
                <a:lnTo>
                  <a:pt x="145214" y="61199"/>
                </a:lnTo>
                <a:lnTo>
                  <a:pt x="131508" y="59575"/>
                </a:lnTo>
                <a:lnTo>
                  <a:pt x="120753" y="59535"/>
                </a:lnTo>
                <a:lnTo>
                  <a:pt x="120185" y="60857"/>
                </a:lnTo>
                <a:lnTo>
                  <a:pt x="119050" y="119806"/>
                </a:lnTo>
                <a:lnTo>
                  <a:pt x="119050" y="177864"/>
                </a:lnTo>
                <a:lnTo>
                  <a:pt x="119050" y="235144"/>
                </a:lnTo>
                <a:lnTo>
                  <a:pt x="119050" y="289628"/>
                </a:lnTo>
                <a:lnTo>
                  <a:pt x="119050" y="348003"/>
                </a:lnTo>
                <a:lnTo>
                  <a:pt x="119050" y="404742"/>
                </a:lnTo>
                <a:lnTo>
                  <a:pt x="119050" y="432589"/>
                </a:lnTo>
                <a:lnTo>
                  <a:pt x="115522" y="440529"/>
                </a:lnTo>
                <a:lnTo>
                  <a:pt x="110867" y="448468"/>
                </a:lnTo>
                <a:lnTo>
                  <a:pt x="106924" y="460375"/>
                </a:lnTo>
                <a:lnTo>
                  <a:pt x="97038" y="473898"/>
                </a:lnTo>
                <a:lnTo>
                  <a:pt x="95771" y="481874"/>
                </a:lnTo>
                <a:lnTo>
                  <a:pt x="94270" y="483968"/>
                </a:lnTo>
                <a:lnTo>
                  <a:pt x="91947" y="485364"/>
                </a:lnTo>
                <a:lnTo>
                  <a:pt x="89075" y="486295"/>
                </a:lnTo>
                <a:lnTo>
                  <a:pt x="87160" y="488238"/>
                </a:lnTo>
                <a:lnTo>
                  <a:pt x="83835" y="498244"/>
                </a:lnTo>
                <a:lnTo>
                  <a:pt x="80027" y="499254"/>
                </a:lnTo>
                <a:lnTo>
                  <a:pt x="77160" y="499524"/>
                </a:lnTo>
                <a:lnTo>
                  <a:pt x="75248" y="501026"/>
                </a:lnTo>
                <a:lnTo>
                  <a:pt x="71928" y="510266"/>
                </a:lnTo>
                <a:lnTo>
                  <a:pt x="68121" y="511212"/>
                </a:lnTo>
                <a:lnTo>
                  <a:pt x="65253" y="511464"/>
                </a:lnTo>
                <a:lnTo>
                  <a:pt x="63342" y="512955"/>
                </a:lnTo>
                <a:lnTo>
                  <a:pt x="59522" y="523862"/>
                </a:lnTo>
                <a:lnTo>
                  <a:pt x="59519" y="542098"/>
                </a:lnTo>
                <a:lnTo>
                  <a:pt x="60841" y="543961"/>
                </a:lnTo>
                <a:lnTo>
                  <a:pt x="63046" y="545203"/>
                </a:lnTo>
                <a:lnTo>
                  <a:pt x="70934" y="547542"/>
                </a:lnTo>
                <a:lnTo>
                  <a:pt x="80833" y="555841"/>
                </a:lnTo>
                <a:lnTo>
                  <a:pt x="93079" y="559100"/>
                </a:lnTo>
                <a:lnTo>
                  <a:pt x="105299" y="559550"/>
                </a:lnTo>
                <a:lnTo>
                  <a:pt x="116285" y="567768"/>
                </a:lnTo>
                <a:lnTo>
                  <a:pt x="127344" y="570394"/>
                </a:lnTo>
                <a:lnTo>
                  <a:pt x="182797" y="571491"/>
                </a:lnTo>
                <a:lnTo>
                  <a:pt x="242297" y="571500"/>
                </a:lnTo>
                <a:lnTo>
                  <a:pt x="300371" y="571500"/>
                </a:lnTo>
                <a:lnTo>
                  <a:pt x="357981" y="571500"/>
                </a:lnTo>
                <a:lnTo>
                  <a:pt x="412524" y="571500"/>
                </a:lnTo>
                <a:lnTo>
                  <a:pt x="464551" y="571500"/>
                </a:lnTo>
                <a:lnTo>
                  <a:pt x="519906" y="571500"/>
                </a:lnTo>
                <a:lnTo>
                  <a:pt x="576780" y="571500"/>
                </a:lnTo>
                <a:lnTo>
                  <a:pt x="633884" y="571500"/>
                </a:lnTo>
                <a:lnTo>
                  <a:pt x="682515" y="570177"/>
                </a:lnTo>
                <a:lnTo>
                  <a:pt x="738411" y="560697"/>
                </a:lnTo>
                <a:lnTo>
                  <a:pt x="790764" y="559691"/>
                </a:lnTo>
                <a:lnTo>
                  <a:pt x="848168" y="559602"/>
                </a:lnTo>
                <a:lnTo>
                  <a:pt x="905008" y="559595"/>
                </a:lnTo>
                <a:lnTo>
                  <a:pt x="957443" y="559594"/>
                </a:lnTo>
                <a:lnTo>
                  <a:pt x="1014855" y="559594"/>
                </a:lnTo>
                <a:lnTo>
                  <a:pt x="1071695" y="559594"/>
                </a:lnTo>
                <a:lnTo>
                  <a:pt x="1130990" y="559594"/>
                </a:lnTo>
                <a:lnTo>
                  <a:pt x="1183641" y="559594"/>
                </a:lnTo>
                <a:lnTo>
                  <a:pt x="1241071" y="559594"/>
                </a:lnTo>
                <a:lnTo>
                  <a:pt x="1297914" y="559594"/>
                </a:lnTo>
                <a:lnTo>
                  <a:pt x="1357076" y="559594"/>
                </a:lnTo>
                <a:lnTo>
                  <a:pt x="1408433" y="559594"/>
                </a:lnTo>
                <a:lnTo>
                  <a:pt x="1463719" y="559594"/>
                </a:lnTo>
                <a:lnTo>
                  <a:pt x="1480003" y="560917"/>
                </a:lnTo>
                <a:lnTo>
                  <a:pt x="1536110" y="570397"/>
                </a:lnTo>
                <a:lnTo>
                  <a:pt x="1588481" y="571403"/>
                </a:lnTo>
                <a:lnTo>
                  <a:pt x="1645886" y="571491"/>
                </a:lnTo>
                <a:lnTo>
                  <a:pt x="1702727" y="571499"/>
                </a:lnTo>
                <a:lnTo>
                  <a:pt x="1762022" y="571500"/>
                </a:lnTo>
                <a:lnTo>
                  <a:pt x="1821532" y="571500"/>
                </a:lnTo>
                <a:lnTo>
                  <a:pt x="1881062" y="571500"/>
                </a:lnTo>
                <a:lnTo>
                  <a:pt x="1940593" y="571500"/>
                </a:lnTo>
                <a:lnTo>
                  <a:pt x="2000124" y="571500"/>
                </a:lnTo>
                <a:lnTo>
                  <a:pt x="2059655" y="571500"/>
                </a:lnTo>
                <a:lnTo>
                  <a:pt x="2119186" y="571500"/>
                </a:lnTo>
                <a:lnTo>
                  <a:pt x="2157740" y="575028"/>
                </a:lnTo>
                <a:lnTo>
                  <a:pt x="2217271" y="582671"/>
                </a:lnTo>
                <a:lnTo>
                  <a:pt x="2273275" y="583342"/>
                </a:lnTo>
                <a:lnTo>
                  <a:pt x="2321845" y="584721"/>
                </a:lnTo>
                <a:lnTo>
                  <a:pt x="2381146" y="594208"/>
                </a:lnTo>
                <a:lnTo>
                  <a:pt x="2440657" y="603398"/>
                </a:lnTo>
                <a:lnTo>
                  <a:pt x="2500187" y="606883"/>
                </a:lnTo>
                <a:lnTo>
                  <a:pt x="2559718" y="607189"/>
                </a:lnTo>
                <a:lnTo>
                  <a:pt x="2598271" y="610741"/>
                </a:lnTo>
                <a:lnTo>
                  <a:pt x="2654275" y="618389"/>
                </a:lnTo>
                <a:lnTo>
                  <a:pt x="2712059" y="619060"/>
                </a:lnTo>
                <a:lnTo>
                  <a:pt x="2770026" y="619121"/>
                </a:lnTo>
                <a:lnTo>
                  <a:pt x="2810078" y="620447"/>
                </a:lnTo>
                <a:lnTo>
                  <a:pt x="2869174" y="630296"/>
                </a:lnTo>
                <a:lnTo>
                  <a:pt x="2926423" y="630967"/>
                </a:lnTo>
                <a:lnTo>
                  <a:pt x="2984341" y="631027"/>
                </a:lnTo>
                <a:lnTo>
                  <a:pt x="3038420" y="631031"/>
                </a:lnTo>
                <a:lnTo>
                  <a:pt x="3091152" y="631031"/>
                </a:lnTo>
                <a:lnTo>
                  <a:pt x="3149477" y="631031"/>
                </a:lnTo>
                <a:lnTo>
                  <a:pt x="3206638" y="641834"/>
                </a:lnTo>
                <a:lnTo>
                  <a:pt x="3262294" y="642873"/>
                </a:lnTo>
                <a:lnTo>
                  <a:pt x="3317862" y="642934"/>
                </a:lnTo>
                <a:lnTo>
                  <a:pt x="3376152" y="642937"/>
                </a:lnTo>
                <a:lnTo>
                  <a:pt x="3435265" y="642938"/>
                </a:lnTo>
                <a:lnTo>
                  <a:pt x="3446473" y="642938"/>
                </a:lnTo>
                <a:lnTo>
                  <a:pt x="3453516" y="639410"/>
                </a:lnTo>
                <a:lnTo>
                  <a:pt x="3470372" y="625201"/>
                </a:lnTo>
                <a:lnTo>
                  <a:pt x="3473839" y="618298"/>
                </a:lnTo>
                <a:lnTo>
                  <a:pt x="3474763" y="614605"/>
                </a:lnTo>
                <a:lnTo>
                  <a:pt x="3476702" y="612143"/>
                </a:lnTo>
                <a:lnTo>
                  <a:pt x="3482385" y="609407"/>
                </a:lnTo>
                <a:lnTo>
                  <a:pt x="3484430" y="607355"/>
                </a:lnTo>
                <a:lnTo>
                  <a:pt x="3486701" y="601547"/>
                </a:lnTo>
                <a:lnTo>
                  <a:pt x="3489482" y="587038"/>
                </a:lnTo>
                <a:lnTo>
                  <a:pt x="3496595" y="575369"/>
                </a:lnTo>
                <a:lnTo>
                  <a:pt x="3511128" y="527622"/>
                </a:lnTo>
                <a:lnTo>
                  <a:pt x="3513298" y="508081"/>
                </a:lnTo>
                <a:lnTo>
                  <a:pt x="3521685" y="485428"/>
                </a:lnTo>
                <a:lnTo>
                  <a:pt x="3524193" y="426470"/>
                </a:lnTo>
                <a:lnTo>
                  <a:pt x="3524236" y="371248"/>
                </a:lnTo>
                <a:lnTo>
                  <a:pt x="3522914" y="329520"/>
                </a:lnTo>
                <a:lnTo>
                  <a:pt x="3513986" y="306131"/>
                </a:lnTo>
                <a:lnTo>
                  <a:pt x="3511335" y="288502"/>
                </a:lnTo>
                <a:lnTo>
                  <a:pt x="3502923" y="269661"/>
                </a:lnTo>
                <a:lnTo>
                  <a:pt x="3495803" y="259638"/>
                </a:lnTo>
                <a:lnTo>
                  <a:pt x="3488228" y="254301"/>
                </a:lnTo>
                <a:lnTo>
                  <a:pt x="3484356" y="252878"/>
                </a:lnTo>
                <a:lnTo>
                  <a:pt x="3481775" y="250606"/>
                </a:lnTo>
                <a:lnTo>
                  <a:pt x="3470972" y="233709"/>
                </a:lnTo>
                <a:lnTo>
                  <a:pt x="3463963" y="229548"/>
                </a:lnTo>
                <a:lnTo>
                  <a:pt x="3417797" y="215135"/>
                </a:lnTo>
                <a:lnTo>
                  <a:pt x="3379091" y="214361"/>
                </a:lnTo>
                <a:lnTo>
                  <a:pt x="3320052" y="225730"/>
                </a:lnTo>
                <a:lnTo>
                  <a:pt x="3269901" y="227513"/>
                </a:lnTo>
                <a:lnTo>
                  <a:pt x="3218183" y="237388"/>
                </a:lnTo>
                <a:lnTo>
                  <a:pt x="3162753" y="236773"/>
                </a:lnTo>
                <a:lnTo>
                  <a:pt x="3115427" y="227319"/>
                </a:lnTo>
                <a:lnTo>
                  <a:pt x="3060969" y="226315"/>
                </a:lnTo>
                <a:lnTo>
                  <a:pt x="3002327" y="226224"/>
                </a:lnTo>
                <a:lnTo>
                  <a:pt x="2985360" y="224898"/>
                </a:lnTo>
                <a:lnTo>
                  <a:pt x="2928976" y="215048"/>
                </a:lnTo>
                <a:lnTo>
                  <a:pt x="2889244" y="213087"/>
                </a:lnTo>
                <a:lnTo>
                  <a:pt x="2841613" y="203518"/>
                </a:lnTo>
                <a:lnTo>
                  <a:pt x="2817800" y="201413"/>
                </a:lnTo>
                <a:lnTo>
                  <a:pt x="2762237" y="187727"/>
                </a:lnTo>
                <a:lnTo>
                  <a:pt x="2738425" y="181300"/>
                </a:lnTo>
                <a:lnTo>
                  <a:pt x="2690800" y="175304"/>
                </a:lnTo>
                <a:lnTo>
                  <a:pt x="2666987" y="169240"/>
                </a:lnTo>
                <a:lnTo>
                  <a:pt x="2619362" y="163384"/>
                </a:lnTo>
                <a:lnTo>
                  <a:pt x="2592022" y="157330"/>
                </a:lnTo>
                <a:lnTo>
                  <a:pt x="2536754" y="155005"/>
                </a:lnTo>
                <a:lnTo>
                  <a:pt x="2479034" y="154801"/>
                </a:lnTo>
                <a:lnTo>
                  <a:pt x="2449902" y="151259"/>
                </a:lnTo>
                <a:lnTo>
                  <a:pt x="2393945" y="143611"/>
                </a:lnTo>
                <a:lnTo>
                  <a:pt x="2344056" y="142972"/>
                </a:lnTo>
                <a:lnTo>
                  <a:pt x="2292115" y="142888"/>
                </a:lnTo>
                <a:lnTo>
                  <a:pt x="2237601" y="142877"/>
                </a:lnTo>
                <a:lnTo>
                  <a:pt x="2178731" y="142875"/>
                </a:lnTo>
                <a:lnTo>
                  <a:pt x="2119287" y="142875"/>
                </a:lnTo>
                <a:lnTo>
                  <a:pt x="2059767" y="142875"/>
                </a:lnTo>
                <a:lnTo>
                  <a:pt x="2000237" y="142875"/>
                </a:lnTo>
                <a:lnTo>
                  <a:pt x="1949084" y="142875"/>
                </a:lnTo>
                <a:lnTo>
                  <a:pt x="1894736" y="142875"/>
                </a:lnTo>
                <a:lnTo>
                  <a:pt x="1837600" y="142875"/>
                </a:lnTo>
                <a:lnTo>
                  <a:pt x="1783197" y="142875"/>
                </a:lnTo>
                <a:lnTo>
                  <a:pt x="1728207" y="142875"/>
                </a:lnTo>
                <a:lnTo>
                  <a:pt x="1669621" y="142875"/>
                </a:lnTo>
                <a:lnTo>
                  <a:pt x="1622847" y="142875"/>
                </a:lnTo>
                <a:lnTo>
                  <a:pt x="1575475" y="142875"/>
                </a:lnTo>
                <a:lnTo>
                  <a:pt x="1527925" y="142875"/>
                </a:lnTo>
                <a:lnTo>
                  <a:pt x="1480322" y="142875"/>
                </a:lnTo>
                <a:lnTo>
                  <a:pt x="1432703" y="142875"/>
                </a:lnTo>
                <a:lnTo>
                  <a:pt x="1385080" y="142875"/>
                </a:lnTo>
                <a:lnTo>
                  <a:pt x="1336133" y="144198"/>
                </a:lnTo>
                <a:lnTo>
                  <a:pt x="1281648" y="151057"/>
                </a:lnTo>
                <a:lnTo>
                  <a:pt x="1230080" y="153678"/>
                </a:lnTo>
                <a:lnTo>
                  <a:pt x="1173496" y="154454"/>
                </a:lnTo>
                <a:lnTo>
                  <a:pt x="1116161" y="154684"/>
                </a:lnTo>
                <a:lnTo>
                  <a:pt x="1062425" y="156075"/>
                </a:lnTo>
                <a:lnTo>
                  <a:pt x="1019870" y="161089"/>
                </a:lnTo>
                <a:lnTo>
                  <a:pt x="963927" y="165029"/>
                </a:lnTo>
                <a:lnTo>
                  <a:pt x="907517" y="166196"/>
                </a:lnTo>
                <a:lnTo>
                  <a:pt x="848910" y="166542"/>
                </a:lnTo>
                <a:lnTo>
                  <a:pt x="789653" y="166644"/>
                </a:lnTo>
                <a:lnTo>
                  <a:pt x="730203" y="166675"/>
                </a:lnTo>
                <a:lnTo>
                  <a:pt x="677016" y="166684"/>
                </a:lnTo>
                <a:lnTo>
                  <a:pt x="621423" y="166686"/>
                </a:lnTo>
                <a:lnTo>
                  <a:pt x="569379" y="166687"/>
                </a:lnTo>
                <a:lnTo>
                  <a:pt x="520445" y="166687"/>
                </a:lnTo>
                <a:lnTo>
                  <a:pt x="472432" y="166688"/>
                </a:lnTo>
                <a:lnTo>
                  <a:pt x="424692" y="166688"/>
                </a:lnTo>
                <a:lnTo>
                  <a:pt x="377033" y="166688"/>
                </a:lnTo>
                <a:lnTo>
                  <a:pt x="329398" y="160367"/>
                </a:lnTo>
                <a:lnTo>
                  <a:pt x="274077" y="155885"/>
                </a:lnTo>
                <a:lnTo>
                  <a:pt x="220620" y="154999"/>
                </a:lnTo>
                <a:lnTo>
                  <a:pt x="167262" y="154810"/>
                </a:lnTo>
                <a:lnTo>
                  <a:pt x="115481" y="153461"/>
                </a:lnTo>
                <a:lnTo>
                  <a:pt x="57917" y="143365"/>
                </a:lnTo>
                <a:lnTo>
                  <a:pt x="12102" y="142875"/>
                </a:lnTo>
                <a:lnTo>
                  <a:pt x="134" y="154636"/>
                </a:lnTo>
                <a:lnTo>
                  <a:pt x="0" y="165020"/>
                </a:lnTo>
                <a:lnTo>
                  <a:pt x="10240" y="176792"/>
                </a:lnTo>
                <a:lnTo>
                  <a:pt x="12890" y="187743"/>
                </a:lnTo>
                <a:lnTo>
                  <a:pt x="18069" y="195007"/>
                </a:lnTo>
                <a:lnTo>
                  <a:pt x="24781" y="199118"/>
                </a:lnTo>
                <a:lnTo>
                  <a:pt x="32173" y="202268"/>
                </a:lnTo>
                <a:lnTo>
                  <a:pt x="86131" y="238191"/>
                </a:lnTo>
                <a:lnTo>
                  <a:pt x="145617" y="282003"/>
                </a:lnTo>
                <a:lnTo>
                  <a:pt x="192599" y="341476"/>
                </a:lnTo>
                <a:lnTo>
                  <a:pt x="205812" y="365173"/>
                </a:lnTo>
                <a:lnTo>
                  <a:pt x="212623" y="405067"/>
                </a:lnTo>
                <a:lnTo>
                  <a:pt x="210441" y="453909"/>
                </a:lnTo>
                <a:lnTo>
                  <a:pt x="201250" y="505349"/>
                </a:lnTo>
                <a:lnTo>
                  <a:pt x="190487" y="547688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MARTInkShape-216">
            <a:extLst>
              <a:ext uri="{FF2B5EF4-FFF2-40B4-BE49-F238E27FC236}">
                <a16:creationId xmlns:a16="http://schemas.microsoft.com/office/drawing/2014/main" id="{77C1C9BB-8AD3-46BC-A8C6-51A64290A67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07281" y="1178719"/>
            <a:ext cx="11908" cy="1"/>
          </a:xfrm>
          <a:custGeom>
            <a:avLst/>
            <a:gdLst/>
            <a:ahLst/>
            <a:cxnLst/>
            <a:rect l="0" t="0" r="0" b="0"/>
            <a:pathLst>
              <a:path w="11908" h="1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MARTInkShape-217">
            <a:extLst>
              <a:ext uri="{FF2B5EF4-FFF2-40B4-BE49-F238E27FC236}">
                <a16:creationId xmlns:a16="http://schemas.microsoft.com/office/drawing/2014/main" id="{FCB88D57-166A-4740-B970-0DD3450C2C8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107406" y="4548188"/>
            <a:ext cx="1" cy="11907"/>
          </a:xfrm>
          <a:custGeom>
            <a:avLst/>
            <a:gdLst/>
            <a:ahLst/>
            <a:cxnLst/>
            <a:rect l="0" t="0" r="0" b="0"/>
            <a:pathLst>
              <a:path w="1" h="11907">
                <a:moveTo>
                  <a:pt x="0" y="11906"/>
                </a:moveTo>
                <a:lnTo>
                  <a:pt x="0" y="11906"/>
                </a:lnTo>
                <a:lnTo>
                  <a:pt x="0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SMARTInkShape-218">
            <a:extLst>
              <a:ext uri="{FF2B5EF4-FFF2-40B4-BE49-F238E27FC236}">
                <a16:creationId xmlns:a16="http://schemas.microsoft.com/office/drawing/2014/main" id="{4A61FD9C-3148-42CC-AE6A-F7BC67AECBE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108281" y="1976438"/>
            <a:ext cx="47626" cy="71291"/>
          </a:xfrm>
          <a:custGeom>
            <a:avLst/>
            <a:gdLst/>
            <a:ahLst/>
            <a:cxnLst/>
            <a:rect l="0" t="0" r="0" b="0"/>
            <a:pathLst>
              <a:path w="47626" h="71291">
                <a:moveTo>
                  <a:pt x="47625" y="35718"/>
                </a:moveTo>
                <a:lnTo>
                  <a:pt x="47625" y="35718"/>
                </a:lnTo>
                <a:lnTo>
                  <a:pt x="29442" y="35718"/>
                </a:lnTo>
                <a:lnTo>
                  <a:pt x="22787" y="39246"/>
                </a:lnTo>
                <a:lnTo>
                  <a:pt x="14056" y="45970"/>
                </a:lnTo>
                <a:lnTo>
                  <a:pt x="12861" y="50417"/>
                </a:lnTo>
                <a:lnTo>
                  <a:pt x="12544" y="53455"/>
                </a:lnTo>
                <a:lnTo>
                  <a:pt x="11008" y="55480"/>
                </a:lnTo>
                <a:lnTo>
                  <a:pt x="507" y="59373"/>
                </a:lnTo>
                <a:lnTo>
                  <a:pt x="44" y="69768"/>
                </a:lnTo>
                <a:lnTo>
                  <a:pt x="1353" y="70324"/>
                </a:lnTo>
                <a:lnTo>
                  <a:pt x="10255" y="71290"/>
                </a:lnTo>
                <a:lnTo>
                  <a:pt x="23279" y="60017"/>
                </a:lnTo>
                <a:lnTo>
                  <a:pt x="35215" y="59543"/>
                </a:lnTo>
                <a:lnTo>
                  <a:pt x="35675" y="49281"/>
                </a:lnTo>
                <a:lnTo>
                  <a:pt x="34367" y="48729"/>
                </a:lnTo>
                <a:lnTo>
                  <a:pt x="1699" y="47625"/>
                </a:lnTo>
                <a:lnTo>
                  <a:pt x="1134" y="48947"/>
                </a:lnTo>
                <a:lnTo>
                  <a:pt x="4" y="59488"/>
                </a:lnTo>
                <a:lnTo>
                  <a:pt x="6322" y="59518"/>
                </a:lnTo>
                <a:lnTo>
                  <a:pt x="8183" y="58199"/>
                </a:lnTo>
                <a:lnTo>
                  <a:pt x="9424" y="55997"/>
                </a:lnTo>
                <a:lnTo>
                  <a:pt x="11417" y="49278"/>
                </a:lnTo>
                <a:lnTo>
                  <a:pt x="22114" y="37519"/>
                </a:lnTo>
                <a:lnTo>
                  <a:pt x="23664" y="25625"/>
                </a:lnTo>
                <a:lnTo>
                  <a:pt x="23800" y="13720"/>
                </a:lnTo>
                <a:lnTo>
                  <a:pt x="22481" y="13115"/>
                </a:lnTo>
                <a:lnTo>
                  <a:pt x="17488" y="12443"/>
                </a:lnTo>
                <a:lnTo>
                  <a:pt x="15628" y="10941"/>
                </a:lnTo>
                <a:lnTo>
                  <a:pt x="13561" y="5744"/>
                </a:lnTo>
                <a:lnTo>
                  <a:pt x="11686" y="3829"/>
                </a:lnTo>
                <a:lnTo>
                  <a:pt x="0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MARTInkShape-219">
            <a:extLst>
              <a:ext uri="{FF2B5EF4-FFF2-40B4-BE49-F238E27FC236}">
                <a16:creationId xmlns:a16="http://schemas.microsoft.com/office/drawing/2014/main" id="{F8D751E7-2A09-4390-80DB-C29E52FA05E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071688" y="2000250"/>
            <a:ext cx="7024688" cy="2631282"/>
          </a:xfrm>
          <a:custGeom>
            <a:avLst/>
            <a:gdLst/>
            <a:ahLst/>
            <a:cxnLst/>
            <a:rect l="0" t="0" r="0" b="0"/>
            <a:pathLst>
              <a:path w="7024688" h="2631282">
                <a:moveTo>
                  <a:pt x="0" y="2631281"/>
                </a:moveTo>
                <a:lnTo>
                  <a:pt x="0" y="2631281"/>
                </a:lnTo>
                <a:lnTo>
                  <a:pt x="6320" y="2631281"/>
                </a:lnTo>
                <a:lnTo>
                  <a:pt x="12951" y="2627754"/>
                </a:lnTo>
                <a:lnTo>
                  <a:pt x="21667" y="2621030"/>
                </a:lnTo>
                <a:lnTo>
                  <a:pt x="32894" y="2618379"/>
                </a:lnTo>
                <a:lnTo>
                  <a:pt x="43995" y="2611289"/>
                </a:lnTo>
                <a:lnTo>
                  <a:pt x="59598" y="2608223"/>
                </a:lnTo>
                <a:lnTo>
                  <a:pt x="75419" y="2607618"/>
                </a:lnTo>
                <a:lnTo>
                  <a:pt x="83349" y="2604007"/>
                </a:lnTo>
                <a:lnTo>
                  <a:pt x="91283" y="2599316"/>
                </a:lnTo>
                <a:lnTo>
                  <a:pt x="107156" y="2596304"/>
                </a:lnTo>
                <a:lnTo>
                  <a:pt x="111125" y="2596057"/>
                </a:lnTo>
                <a:lnTo>
                  <a:pt x="119062" y="2592255"/>
                </a:lnTo>
                <a:lnTo>
                  <a:pt x="127000" y="2587478"/>
                </a:lnTo>
                <a:lnTo>
                  <a:pt x="140229" y="2584788"/>
                </a:lnTo>
                <a:lnTo>
                  <a:pt x="158994" y="2582669"/>
                </a:lnTo>
                <a:lnTo>
                  <a:pt x="182072" y="2573449"/>
                </a:lnTo>
                <a:lnTo>
                  <a:pt x="198340" y="2570762"/>
                </a:lnTo>
                <a:lnTo>
                  <a:pt x="211637" y="2563667"/>
                </a:lnTo>
                <a:lnTo>
                  <a:pt x="230423" y="2559654"/>
                </a:lnTo>
                <a:lnTo>
                  <a:pt x="249294" y="2550644"/>
                </a:lnTo>
                <a:lnTo>
                  <a:pt x="253508" y="2549742"/>
                </a:lnTo>
                <a:lnTo>
                  <a:pt x="277769" y="2537845"/>
                </a:lnTo>
                <a:lnTo>
                  <a:pt x="301861" y="2535067"/>
                </a:lnTo>
                <a:lnTo>
                  <a:pt x="317717" y="2527955"/>
                </a:lnTo>
                <a:lnTo>
                  <a:pt x="337261" y="2523937"/>
                </a:lnTo>
                <a:lnTo>
                  <a:pt x="352018" y="2514956"/>
                </a:lnTo>
                <a:lnTo>
                  <a:pt x="364769" y="2505239"/>
                </a:lnTo>
                <a:lnTo>
                  <a:pt x="372904" y="2502502"/>
                </a:lnTo>
                <a:lnTo>
                  <a:pt x="397088" y="2499422"/>
                </a:lnTo>
                <a:lnTo>
                  <a:pt x="455872" y="2470820"/>
                </a:lnTo>
                <a:lnTo>
                  <a:pt x="464106" y="2467361"/>
                </a:lnTo>
                <a:lnTo>
                  <a:pt x="521763" y="2446905"/>
                </a:lnTo>
                <a:lnTo>
                  <a:pt x="579551" y="2428762"/>
                </a:lnTo>
                <a:lnTo>
                  <a:pt x="608025" y="2419690"/>
                </a:lnTo>
                <a:lnTo>
                  <a:pt x="622129" y="2416856"/>
                </a:lnTo>
                <a:lnTo>
                  <a:pt x="638829" y="2409144"/>
                </a:lnTo>
                <a:lnTo>
                  <a:pt x="658624" y="2404949"/>
                </a:lnTo>
                <a:lnTo>
                  <a:pt x="674778" y="2397238"/>
                </a:lnTo>
                <a:lnTo>
                  <a:pt x="694411" y="2393043"/>
                </a:lnTo>
                <a:lnTo>
                  <a:pt x="710517" y="2385332"/>
                </a:lnTo>
                <a:lnTo>
                  <a:pt x="730136" y="2381137"/>
                </a:lnTo>
                <a:lnTo>
                  <a:pt x="746238" y="2373426"/>
                </a:lnTo>
                <a:lnTo>
                  <a:pt x="765855" y="2369231"/>
                </a:lnTo>
                <a:lnTo>
                  <a:pt x="781957" y="2361519"/>
                </a:lnTo>
                <a:lnTo>
                  <a:pt x="801573" y="2357324"/>
                </a:lnTo>
                <a:lnTo>
                  <a:pt x="842622" y="2336914"/>
                </a:lnTo>
                <a:lnTo>
                  <a:pt x="901586" y="2319012"/>
                </a:lnTo>
                <a:lnTo>
                  <a:pt x="912673" y="2313901"/>
                </a:lnTo>
                <a:lnTo>
                  <a:pt x="972198" y="2297793"/>
                </a:lnTo>
                <a:lnTo>
                  <a:pt x="1000880" y="2288722"/>
                </a:lnTo>
                <a:lnTo>
                  <a:pt x="1015012" y="2285887"/>
                </a:lnTo>
                <a:lnTo>
                  <a:pt x="1031729" y="2278176"/>
                </a:lnTo>
                <a:lnTo>
                  <a:pt x="1083692" y="2270805"/>
                </a:lnTo>
                <a:lnTo>
                  <a:pt x="1107347" y="2264740"/>
                </a:lnTo>
                <a:lnTo>
                  <a:pt x="1154912" y="2258884"/>
                </a:lnTo>
                <a:lnTo>
                  <a:pt x="1180336" y="2251980"/>
                </a:lnTo>
                <a:lnTo>
                  <a:pt x="1215173" y="2246977"/>
                </a:lnTo>
                <a:lnTo>
                  <a:pt x="1238467" y="2240924"/>
                </a:lnTo>
                <a:lnTo>
                  <a:pt x="1285894" y="2235071"/>
                </a:lnTo>
                <a:lnTo>
                  <a:pt x="1309692" y="2229018"/>
                </a:lnTo>
                <a:lnTo>
                  <a:pt x="1361319" y="2226618"/>
                </a:lnTo>
                <a:lnTo>
                  <a:pt x="1413723" y="2215675"/>
                </a:lnTo>
                <a:lnTo>
                  <a:pt x="1450769" y="2211254"/>
                </a:lnTo>
                <a:lnTo>
                  <a:pt x="1508020" y="2196839"/>
                </a:lnTo>
                <a:lnTo>
                  <a:pt x="1565004" y="2182924"/>
                </a:lnTo>
                <a:lnTo>
                  <a:pt x="1622114" y="2177879"/>
                </a:lnTo>
                <a:lnTo>
                  <a:pt x="1672069" y="2159890"/>
                </a:lnTo>
                <a:lnTo>
                  <a:pt x="1729263" y="2145952"/>
                </a:lnTo>
                <a:lnTo>
                  <a:pt x="1779225" y="2124504"/>
                </a:lnTo>
                <a:lnTo>
                  <a:pt x="1837742" y="2110263"/>
                </a:lnTo>
                <a:lnTo>
                  <a:pt x="1895861" y="2087465"/>
                </a:lnTo>
                <a:lnTo>
                  <a:pt x="1952764" y="2063741"/>
                </a:lnTo>
                <a:lnTo>
                  <a:pt x="2012065" y="2039937"/>
                </a:lnTo>
                <a:lnTo>
                  <a:pt x="2061598" y="2020094"/>
                </a:lnTo>
                <a:lnTo>
                  <a:pt x="2106442" y="2002896"/>
                </a:lnTo>
                <a:lnTo>
                  <a:pt x="2156733" y="1974124"/>
                </a:lnTo>
                <a:lnTo>
                  <a:pt x="2205362" y="1949315"/>
                </a:lnTo>
                <a:lnTo>
                  <a:pt x="2261379" y="1917661"/>
                </a:lnTo>
                <a:lnTo>
                  <a:pt x="2319165" y="1893160"/>
                </a:lnTo>
                <a:lnTo>
                  <a:pt x="2378543" y="1869287"/>
                </a:lnTo>
                <a:lnTo>
                  <a:pt x="2432165" y="1841942"/>
                </a:lnTo>
                <a:lnTo>
                  <a:pt x="2452827" y="1830672"/>
                </a:lnTo>
                <a:lnTo>
                  <a:pt x="2512127" y="1811619"/>
                </a:lnTo>
                <a:lnTo>
                  <a:pt x="2538796" y="1794723"/>
                </a:lnTo>
                <a:lnTo>
                  <a:pt x="2595702" y="1777204"/>
                </a:lnTo>
                <a:lnTo>
                  <a:pt x="2655002" y="1754118"/>
                </a:lnTo>
                <a:lnTo>
                  <a:pt x="2714513" y="1730369"/>
                </a:lnTo>
                <a:lnTo>
                  <a:pt x="2774043" y="1706562"/>
                </a:lnTo>
                <a:lnTo>
                  <a:pt x="2826714" y="1684073"/>
                </a:lnTo>
                <a:lnTo>
                  <a:pt x="2884146" y="1669741"/>
                </a:lnTo>
                <a:lnTo>
                  <a:pt x="2940989" y="1646934"/>
                </a:lnTo>
                <a:lnTo>
                  <a:pt x="3000284" y="1623210"/>
                </a:lnTo>
                <a:lnTo>
                  <a:pt x="3028276" y="1612633"/>
                </a:lnTo>
                <a:lnTo>
                  <a:pt x="3059794" y="1606265"/>
                </a:lnTo>
                <a:lnTo>
                  <a:pt x="3087801" y="1591443"/>
                </a:lnTo>
                <a:lnTo>
                  <a:pt x="3147332" y="1574721"/>
                </a:lnTo>
                <a:lnTo>
                  <a:pt x="3203319" y="1555635"/>
                </a:lnTo>
                <a:lnTo>
                  <a:pt x="3262383" y="1535891"/>
                </a:lnTo>
                <a:lnTo>
                  <a:pt x="3313670" y="1516060"/>
                </a:lnTo>
                <a:lnTo>
                  <a:pt x="3369960" y="1496219"/>
                </a:lnTo>
                <a:lnTo>
                  <a:pt x="3429064" y="1466951"/>
                </a:lnTo>
                <a:lnTo>
                  <a:pt x="3488539" y="1444952"/>
                </a:lnTo>
                <a:lnTo>
                  <a:pt x="3541743" y="1424824"/>
                </a:lnTo>
                <a:lnTo>
                  <a:pt x="3596423" y="1404943"/>
                </a:lnTo>
                <a:lnTo>
                  <a:pt x="3655315" y="1376912"/>
                </a:lnTo>
                <a:lnTo>
                  <a:pt x="3714762" y="1353834"/>
                </a:lnTo>
                <a:lnTo>
                  <a:pt x="3774282" y="1324141"/>
                </a:lnTo>
                <a:lnTo>
                  <a:pt x="3833813" y="1300762"/>
                </a:lnTo>
                <a:lnTo>
                  <a:pt x="3893343" y="1271700"/>
                </a:lnTo>
                <a:lnTo>
                  <a:pt x="3952875" y="1240956"/>
                </a:lnTo>
                <a:lnTo>
                  <a:pt x="4012406" y="1217440"/>
                </a:lnTo>
                <a:lnTo>
                  <a:pt x="4071937" y="1188358"/>
                </a:lnTo>
                <a:lnTo>
                  <a:pt x="4122044" y="1157613"/>
                </a:lnTo>
                <a:lnTo>
                  <a:pt x="4179420" y="1125913"/>
                </a:lnTo>
                <a:lnTo>
                  <a:pt x="4238668" y="1093599"/>
                </a:lnTo>
                <a:lnTo>
                  <a:pt x="4288738" y="1068324"/>
                </a:lnTo>
                <a:lnTo>
                  <a:pt x="4344785" y="1039631"/>
                </a:lnTo>
                <a:lnTo>
                  <a:pt x="4395104" y="1009868"/>
                </a:lnTo>
                <a:lnTo>
                  <a:pt x="4443737" y="979033"/>
                </a:lnTo>
                <a:lnTo>
                  <a:pt x="4499595" y="955504"/>
                </a:lnTo>
                <a:lnTo>
                  <a:pt x="4549888" y="926421"/>
                </a:lnTo>
                <a:lnTo>
                  <a:pt x="4598519" y="895675"/>
                </a:lnTo>
                <a:lnTo>
                  <a:pt x="4654377" y="872158"/>
                </a:lnTo>
                <a:lnTo>
                  <a:pt x="4704670" y="843077"/>
                </a:lnTo>
                <a:lnTo>
                  <a:pt x="4753300" y="818227"/>
                </a:lnTo>
                <a:lnTo>
                  <a:pt x="4809158" y="789591"/>
                </a:lnTo>
                <a:lnTo>
                  <a:pt x="4859451" y="759835"/>
                </a:lnTo>
                <a:lnTo>
                  <a:pt x="4908081" y="734897"/>
                </a:lnTo>
                <a:lnTo>
                  <a:pt x="4957080" y="707572"/>
                </a:lnTo>
                <a:lnTo>
                  <a:pt x="4997902" y="687259"/>
                </a:lnTo>
                <a:lnTo>
                  <a:pt x="5027159" y="669299"/>
                </a:lnTo>
                <a:lnTo>
                  <a:pt x="5084326" y="645919"/>
                </a:lnTo>
                <a:lnTo>
                  <a:pt x="5143548" y="616856"/>
                </a:lnTo>
                <a:lnTo>
                  <a:pt x="5193613" y="592008"/>
                </a:lnTo>
                <a:lnTo>
                  <a:pt x="5250984" y="564695"/>
                </a:lnTo>
                <a:lnTo>
                  <a:pt x="5310230" y="543868"/>
                </a:lnTo>
                <a:lnTo>
                  <a:pt x="5359144" y="526550"/>
                </a:lnTo>
                <a:lnTo>
                  <a:pt x="5414862" y="502551"/>
                </a:lnTo>
                <a:lnTo>
                  <a:pt x="5464478" y="484679"/>
                </a:lnTo>
                <a:lnTo>
                  <a:pt x="5512497" y="468409"/>
                </a:lnTo>
                <a:lnTo>
                  <a:pt x="5560199" y="452457"/>
                </a:lnTo>
                <a:lnTo>
                  <a:pt x="5614160" y="436566"/>
                </a:lnTo>
                <a:lnTo>
                  <a:pt x="5666271" y="420688"/>
                </a:lnTo>
                <a:lnTo>
                  <a:pt x="5714782" y="404813"/>
                </a:lnTo>
                <a:lnTo>
                  <a:pt x="5768902" y="388938"/>
                </a:lnTo>
                <a:lnTo>
                  <a:pt x="5822367" y="373063"/>
                </a:lnTo>
                <a:lnTo>
                  <a:pt x="5878985" y="357188"/>
                </a:lnTo>
                <a:lnTo>
                  <a:pt x="5928779" y="341313"/>
                </a:lnTo>
                <a:lnTo>
                  <a:pt x="5985014" y="325438"/>
                </a:lnTo>
                <a:lnTo>
                  <a:pt x="6035712" y="309563"/>
                </a:lnTo>
                <a:lnTo>
                  <a:pt x="6083944" y="293688"/>
                </a:lnTo>
                <a:lnTo>
                  <a:pt x="6133012" y="276490"/>
                </a:lnTo>
                <a:lnTo>
                  <a:pt x="6185234" y="256042"/>
                </a:lnTo>
                <a:lnTo>
                  <a:pt x="6205773" y="250057"/>
                </a:lnTo>
                <a:lnTo>
                  <a:pt x="6254825" y="228184"/>
                </a:lnTo>
                <a:lnTo>
                  <a:pt x="6313001" y="206634"/>
                </a:lnTo>
                <a:lnTo>
                  <a:pt x="6370197" y="186565"/>
                </a:lnTo>
                <a:lnTo>
                  <a:pt x="6419997" y="166692"/>
                </a:lnTo>
                <a:lnTo>
                  <a:pt x="6476177" y="142875"/>
                </a:lnTo>
                <a:lnTo>
                  <a:pt x="6532514" y="115094"/>
                </a:lnTo>
                <a:lnTo>
                  <a:pt x="6588121" y="98115"/>
                </a:lnTo>
                <a:lnTo>
                  <a:pt x="6619874" y="86654"/>
                </a:lnTo>
                <a:lnTo>
                  <a:pt x="6643687" y="80797"/>
                </a:lnTo>
                <a:lnTo>
                  <a:pt x="6691312" y="62835"/>
                </a:lnTo>
                <a:lnTo>
                  <a:pt x="6715125" y="56982"/>
                </a:lnTo>
                <a:lnTo>
                  <a:pt x="6738937" y="50397"/>
                </a:lnTo>
                <a:lnTo>
                  <a:pt x="6762750" y="44919"/>
                </a:lnTo>
                <a:lnTo>
                  <a:pt x="6786562" y="38445"/>
                </a:lnTo>
                <a:lnTo>
                  <a:pt x="6841880" y="34502"/>
                </a:lnTo>
                <a:lnTo>
                  <a:pt x="6876602" y="24925"/>
                </a:lnTo>
                <a:lnTo>
                  <a:pt x="6909544" y="23856"/>
                </a:lnTo>
                <a:lnTo>
                  <a:pt x="6917509" y="20304"/>
                </a:lnTo>
                <a:lnTo>
                  <a:pt x="6927081" y="13565"/>
                </a:lnTo>
                <a:lnTo>
                  <a:pt x="6939481" y="12052"/>
                </a:lnTo>
                <a:lnTo>
                  <a:pt x="6951431" y="11919"/>
                </a:lnTo>
                <a:lnTo>
                  <a:pt x="6952037" y="10592"/>
                </a:lnTo>
                <a:lnTo>
                  <a:pt x="6952711" y="5590"/>
                </a:lnTo>
                <a:lnTo>
                  <a:pt x="6954214" y="5049"/>
                </a:lnTo>
                <a:lnTo>
                  <a:pt x="6966130" y="10160"/>
                </a:lnTo>
                <a:lnTo>
                  <a:pt x="6974902" y="11561"/>
                </a:lnTo>
                <a:lnTo>
                  <a:pt x="6989729" y="2437"/>
                </a:lnTo>
                <a:lnTo>
                  <a:pt x="7024687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SMARTInkShape-220">
            <a:extLst>
              <a:ext uri="{FF2B5EF4-FFF2-40B4-BE49-F238E27FC236}">
                <a16:creationId xmlns:a16="http://schemas.microsoft.com/office/drawing/2014/main" id="{3B7AD6A3-7D9C-4002-98FD-28135CF2B13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024063" y="1893300"/>
            <a:ext cx="7202581" cy="2595357"/>
          </a:xfrm>
          <a:custGeom>
            <a:avLst/>
            <a:gdLst/>
            <a:ahLst/>
            <a:cxnLst/>
            <a:rect l="0" t="0" r="0" b="0"/>
            <a:pathLst>
              <a:path w="7202581" h="2595357">
                <a:moveTo>
                  <a:pt x="0" y="2595356"/>
                </a:moveTo>
                <a:lnTo>
                  <a:pt x="0" y="2595356"/>
                </a:lnTo>
                <a:lnTo>
                  <a:pt x="0" y="2589036"/>
                </a:lnTo>
                <a:lnTo>
                  <a:pt x="1322" y="2587174"/>
                </a:lnTo>
                <a:lnTo>
                  <a:pt x="3527" y="2585932"/>
                </a:lnTo>
                <a:lnTo>
                  <a:pt x="12125" y="2583777"/>
                </a:lnTo>
                <a:lnTo>
                  <a:pt x="28332" y="2583493"/>
                </a:lnTo>
                <a:lnTo>
                  <a:pt x="30794" y="2582156"/>
                </a:lnTo>
                <a:lnTo>
                  <a:pt x="32436" y="2579941"/>
                </a:lnTo>
                <a:lnTo>
                  <a:pt x="33530" y="2577142"/>
                </a:lnTo>
                <a:lnTo>
                  <a:pt x="35582" y="2575276"/>
                </a:lnTo>
                <a:lnTo>
                  <a:pt x="41391" y="2573203"/>
                </a:lnTo>
                <a:lnTo>
                  <a:pt x="80487" y="2570229"/>
                </a:lnTo>
                <a:lnTo>
                  <a:pt x="91610" y="2563364"/>
                </a:lnTo>
                <a:lnTo>
                  <a:pt x="107221" y="2560374"/>
                </a:lnTo>
                <a:lnTo>
                  <a:pt x="111168" y="2560129"/>
                </a:lnTo>
                <a:lnTo>
                  <a:pt x="119081" y="2556328"/>
                </a:lnTo>
                <a:lnTo>
                  <a:pt x="127008" y="2551552"/>
                </a:lnTo>
                <a:lnTo>
                  <a:pt x="140231" y="2548863"/>
                </a:lnTo>
                <a:lnTo>
                  <a:pt x="158995" y="2546744"/>
                </a:lnTo>
                <a:lnTo>
                  <a:pt x="190282" y="2533052"/>
                </a:lnTo>
                <a:lnTo>
                  <a:pt x="194323" y="2530008"/>
                </a:lnTo>
                <a:lnTo>
                  <a:pt x="205869" y="2526625"/>
                </a:lnTo>
                <a:lnTo>
                  <a:pt x="233044" y="2522952"/>
                </a:lnTo>
                <a:lnTo>
                  <a:pt x="247056" y="2515842"/>
                </a:lnTo>
                <a:lnTo>
                  <a:pt x="266053" y="2511824"/>
                </a:lnTo>
                <a:lnTo>
                  <a:pt x="284995" y="2502813"/>
                </a:lnTo>
                <a:lnTo>
                  <a:pt x="289215" y="2501910"/>
                </a:lnTo>
                <a:lnTo>
                  <a:pt x="342792" y="2479015"/>
                </a:lnTo>
                <a:lnTo>
                  <a:pt x="352112" y="2476181"/>
                </a:lnTo>
                <a:lnTo>
                  <a:pt x="368875" y="2467109"/>
                </a:lnTo>
                <a:lnTo>
                  <a:pt x="402310" y="2461098"/>
                </a:lnTo>
                <a:lnTo>
                  <a:pt x="411638" y="2456311"/>
                </a:lnTo>
                <a:lnTo>
                  <a:pt x="467116" y="2437849"/>
                </a:lnTo>
                <a:lnTo>
                  <a:pt x="485450" y="2431389"/>
                </a:lnTo>
                <a:lnTo>
                  <a:pt x="515826" y="2427704"/>
                </a:lnTo>
                <a:lnTo>
                  <a:pt x="538503" y="2419316"/>
                </a:lnTo>
                <a:lnTo>
                  <a:pt x="560400" y="2413991"/>
                </a:lnTo>
                <a:lnTo>
                  <a:pt x="580117" y="2404035"/>
                </a:lnTo>
                <a:lnTo>
                  <a:pt x="585182" y="2400340"/>
                </a:lnTo>
                <a:lnTo>
                  <a:pt x="597865" y="2396235"/>
                </a:lnTo>
                <a:lnTo>
                  <a:pt x="610999" y="2393087"/>
                </a:lnTo>
                <a:lnTo>
                  <a:pt x="627153" y="2385200"/>
                </a:lnTo>
                <a:lnTo>
                  <a:pt x="678893" y="2368336"/>
                </a:lnTo>
                <a:lnTo>
                  <a:pt x="694637" y="2362167"/>
                </a:lnTo>
                <a:lnTo>
                  <a:pt x="717052" y="2357371"/>
                </a:lnTo>
                <a:lnTo>
                  <a:pt x="759209" y="2333195"/>
                </a:lnTo>
                <a:lnTo>
                  <a:pt x="764108" y="2329301"/>
                </a:lnTo>
                <a:lnTo>
                  <a:pt x="776607" y="2324974"/>
                </a:lnTo>
                <a:lnTo>
                  <a:pt x="798519" y="2319010"/>
                </a:lnTo>
                <a:lnTo>
                  <a:pt x="818240" y="2308865"/>
                </a:lnTo>
                <a:lnTo>
                  <a:pt x="823306" y="2305143"/>
                </a:lnTo>
                <a:lnTo>
                  <a:pt x="835990" y="2301008"/>
                </a:lnTo>
                <a:lnTo>
                  <a:pt x="858006" y="2295152"/>
                </a:lnTo>
                <a:lnTo>
                  <a:pt x="914008" y="2273086"/>
                </a:lnTo>
                <a:lnTo>
                  <a:pt x="918901" y="2269384"/>
                </a:lnTo>
                <a:lnTo>
                  <a:pt x="931393" y="2265271"/>
                </a:lnTo>
                <a:lnTo>
                  <a:pt x="944442" y="2262121"/>
                </a:lnTo>
                <a:lnTo>
                  <a:pt x="960548" y="2254232"/>
                </a:lnTo>
                <a:lnTo>
                  <a:pt x="1012269" y="2246791"/>
                </a:lnTo>
                <a:lnTo>
                  <a:pt x="1035914" y="2240724"/>
                </a:lnTo>
                <a:lnTo>
                  <a:pt x="1059677" y="2235398"/>
                </a:lnTo>
                <a:lnTo>
                  <a:pt x="1083474" y="2228969"/>
                </a:lnTo>
                <a:lnTo>
                  <a:pt x="1121834" y="2225296"/>
                </a:lnTo>
                <a:lnTo>
                  <a:pt x="1140109" y="2218185"/>
                </a:lnTo>
                <a:lnTo>
                  <a:pt x="1196117" y="2214580"/>
                </a:lnTo>
                <a:lnTo>
                  <a:pt x="1241374" y="2213063"/>
                </a:lnTo>
                <a:lnTo>
                  <a:pt x="1297731" y="2203188"/>
                </a:lnTo>
                <a:lnTo>
                  <a:pt x="1313634" y="2201455"/>
                </a:lnTo>
                <a:lnTo>
                  <a:pt x="1369217" y="2187771"/>
                </a:lnTo>
                <a:lnTo>
                  <a:pt x="1393030" y="2181344"/>
                </a:lnTo>
                <a:lnTo>
                  <a:pt x="1450079" y="2175347"/>
                </a:lnTo>
                <a:lnTo>
                  <a:pt x="1507979" y="2160915"/>
                </a:lnTo>
                <a:lnTo>
                  <a:pt x="1565988" y="2145109"/>
                </a:lnTo>
                <a:lnTo>
                  <a:pt x="1621455" y="2136790"/>
                </a:lnTo>
                <a:lnTo>
                  <a:pt x="1675543" y="2128246"/>
                </a:lnTo>
                <a:lnTo>
                  <a:pt x="1705162" y="2121814"/>
                </a:lnTo>
                <a:lnTo>
                  <a:pt x="1735546" y="2116380"/>
                </a:lnTo>
                <a:lnTo>
                  <a:pt x="1764833" y="2109920"/>
                </a:lnTo>
                <a:lnTo>
                  <a:pt x="1820690" y="2106235"/>
                </a:lnTo>
                <a:lnTo>
                  <a:pt x="1870983" y="2096996"/>
                </a:lnTo>
                <a:lnTo>
                  <a:pt x="1929036" y="2086094"/>
                </a:lnTo>
                <a:lnTo>
                  <a:pt x="1987050" y="2075562"/>
                </a:lnTo>
                <a:lnTo>
                  <a:pt x="2037627" y="2065698"/>
                </a:lnTo>
                <a:lnTo>
                  <a:pt x="2095718" y="2056853"/>
                </a:lnTo>
                <a:lnTo>
                  <a:pt x="2146877" y="2040696"/>
                </a:lnTo>
                <a:lnTo>
                  <a:pt x="2203150" y="2030092"/>
                </a:lnTo>
                <a:lnTo>
                  <a:pt x="2252829" y="2011726"/>
                </a:lnTo>
                <a:lnTo>
                  <a:pt x="2286754" y="2003505"/>
                </a:lnTo>
                <a:lnTo>
                  <a:pt x="2318414" y="1997542"/>
                </a:lnTo>
                <a:lnTo>
                  <a:pt x="2370476" y="1979871"/>
                </a:lnTo>
                <a:lnTo>
                  <a:pt x="2422703" y="1966633"/>
                </a:lnTo>
                <a:lnTo>
                  <a:pt x="2477254" y="1951678"/>
                </a:lnTo>
                <a:lnTo>
                  <a:pt x="2534807" y="1940660"/>
                </a:lnTo>
                <a:lnTo>
                  <a:pt x="2585324" y="1924134"/>
                </a:lnTo>
                <a:lnTo>
                  <a:pt x="2633983" y="1904727"/>
                </a:lnTo>
                <a:lnTo>
                  <a:pt x="2689845" y="1886264"/>
                </a:lnTo>
                <a:lnTo>
                  <a:pt x="2740139" y="1875356"/>
                </a:lnTo>
                <a:lnTo>
                  <a:pt x="2788768" y="1856951"/>
                </a:lnTo>
                <a:lnTo>
                  <a:pt x="2844627" y="1837296"/>
                </a:lnTo>
                <a:lnTo>
                  <a:pt x="2894920" y="1817477"/>
                </a:lnTo>
                <a:lnTo>
                  <a:pt x="2943550" y="1797637"/>
                </a:lnTo>
                <a:lnTo>
                  <a:pt x="2992548" y="1785976"/>
                </a:lnTo>
                <a:lnTo>
                  <a:pt x="3042216" y="1769366"/>
                </a:lnTo>
                <a:lnTo>
                  <a:pt x="3092903" y="1749948"/>
                </a:lnTo>
                <a:lnTo>
                  <a:pt x="3146538" y="1726195"/>
                </a:lnTo>
                <a:lnTo>
                  <a:pt x="3205552" y="1702387"/>
                </a:lnTo>
                <a:lnTo>
                  <a:pt x="3261510" y="1678575"/>
                </a:lnTo>
                <a:lnTo>
                  <a:pt x="3319291" y="1645339"/>
                </a:lnTo>
                <a:lnTo>
                  <a:pt x="3378668" y="1619262"/>
                </a:lnTo>
                <a:lnTo>
                  <a:pt x="3432290" y="1595251"/>
                </a:lnTo>
                <a:lnTo>
                  <a:pt x="3491302" y="1571420"/>
                </a:lnTo>
                <a:lnTo>
                  <a:pt x="3547260" y="1547606"/>
                </a:lnTo>
                <a:lnTo>
                  <a:pt x="3605041" y="1523794"/>
                </a:lnTo>
                <a:lnTo>
                  <a:pt x="3658522" y="1496453"/>
                </a:lnTo>
                <a:lnTo>
                  <a:pt x="3697175" y="1473855"/>
                </a:lnTo>
                <a:lnTo>
                  <a:pt x="3756602" y="1458784"/>
                </a:lnTo>
                <a:lnTo>
                  <a:pt x="3816124" y="1436349"/>
                </a:lnTo>
                <a:lnTo>
                  <a:pt x="3871724" y="1412657"/>
                </a:lnTo>
                <a:lnTo>
                  <a:pt x="3924589" y="1388855"/>
                </a:lnTo>
                <a:lnTo>
                  <a:pt x="3982925" y="1365044"/>
                </a:lnTo>
                <a:lnTo>
                  <a:pt x="4038421" y="1341231"/>
                </a:lnTo>
                <a:lnTo>
                  <a:pt x="4083088" y="1324916"/>
                </a:lnTo>
                <a:lnTo>
                  <a:pt x="4121765" y="1315764"/>
                </a:lnTo>
                <a:lnTo>
                  <a:pt x="4169960" y="1291461"/>
                </a:lnTo>
                <a:lnTo>
                  <a:pt x="4217578" y="1276926"/>
                </a:lnTo>
                <a:lnTo>
                  <a:pt x="4274483" y="1253848"/>
                </a:lnTo>
                <a:lnTo>
                  <a:pt x="4326924" y="1230100"/>
                </a:lnTo>
                <a:lnTo>
                  <a:pt x="4384335" y="1206293"/>
                </a:lnTo>
                <a:lnTo>
                  <a:pt x="4440964" y="1178513"/>
                </a:lnTo>
                <a:lnTo>
                  <a:pt x="4498074" y="1154700"/>
                </a:lnTo>
                <a:lnTo>
                  <a:pt x="4555979" y="1126919"/>
                </a:lnTo>
                <a:lnTo>
                  <a:pt x="4611678" y="1099138"/>
                </a:lnTo>
                <a:lnTo>
                  <a:pt x="4667249" y="1071356"/>
                </a:lnTo>
                <a:lnTo>
                  <a:pt x="4724299" y="1047544"/>
                </a:lnTo>
                <a:lnTo>
                  <a:pt x="4782198" y="1019763"/>
                </a:lnTo>
                <a:lnTo>
                  <a:pt x="4822011" y="996391"/>
                </a:lnTo>
                <a:lnTo>
                  <a:pt x="4877592" y="960722"/>
                </a:lnTo>
                <a:lnTo>
                  <a:pt x="4933156" y="932479"/>
                </a:lnTo>
                <a:lnTo>
                  <a:pt x="4988718" y="904670"/>
                </a:lnTo>
                <a:lnTo>
                  <a:pt x="5044036" y="872919"/>
                </a:lnTo>
                <a:lnTo>
                  <a:pt x="5096092" y="841609"/>
                </a:lnTo>
                <a:lnTo>
                  <a:pt x="5148580" y="801808"/>
                </a:lnTo>
                <a:lnTo>
                  <a:pt x="5204691" y="769744"/>
                </a:lnTo>
                <a:lnTo>
                  <a:pt x="5259254" y="737982"/>
                </a:lnTo>
                <a:lnTo>
                  <a:pt x="5312893" y="702263"/>
                </a:lnTo>
                <a:lnTo>
                  <a:pt x="5371872" y="662575"/>
                </a:lnTo>
                <a:lnTo>
                  <a:pt x="5416537" y="634353"/>
                </a:lnTo>
                <a:lnTo>
                  <a:pt x="5439380" y="625201"/>
                </a:lnTo>
                <a:lnTo>
                  <a:pt x="5496838" y="587140"/>
                </a:lnTo>
                <a:lnTo>
                  <a:pt x="5521780" y="574816"/>
                </a:lnTo>
                <a:lnTo>
                  <a:pt x="5568694" y="554928"/>
                </a:lnTo>
                <a:lnTo>
                  <a:pt x="5591829" y="540770"/>
                </a:lnTo>
                <a:lnTo>
                  <a:pt x="5628192" y="529939"/>
                </a:lnTo>
                <a:lnTo>
                  <a:pt x="5651355" y="516725"/>
                </a:lnTo>
                <a:lnTo>
                  <a:pt x="5687721" y="506095"/>
                </a:lnTo>
                <a:lnTo>
                  <a:pt x="5710885" y="492906"/>
                </a:lnTo>
                <a:lnTo>
                  <a:pt x="5762849" y="478816"/>
                </a:lnTo>
                <a:lnTo>
                  <a:pt x="5777276" y="475953"/>
                </a:lnTo>
                <a:lnTo>
                  <a:pt x="5794159" y="468226"/>
                </a:lnTo>
                <a:lnTo>
                  <a:pt x="5846188" y="454953"/>
                </a:lnTo>
                <a:lnTo>
                  <a:pt x="5869846" y="449510"/>
                </a:lnTo>
                <a:lnTo>
                  <a:pt x="5893613" y="443046"/>
                </a:lnTo>
                <a:lnTo>
                  <a:pt x="5917412" y="437603"/>
                </a:lnTo>
                <a:lnTo>
                  <a:pt x="5941220" y="431140"/>
                </a:lnTo>
                <a:lnTo>
                  <a:pt x="5965032" y="425697"/>
                </a:lnTo>
                <a:lnTo>
                  <a:pt x="6012656" y="407895"/>
                </a:lnTo>
                <a:lnTo>
                  <a:pt x="6036468" y="402053"/>
                </a:lnTo>
                <a:lnTo>
                  <a:pt x="6084093" y="384097"/>
                </a:lnTo>
                <a:lnTo>
                  <a:pt x="6107906" y="378245"/>
                </a:lnTo>
                <a:lnTo>
                  <a:pt x="6131718" y="371660"/>
                </a:lnTo>
                <a:lnTo>
                  <a:pt x="6146270" y="368797"/>
                </a:lnTo>
                <a:lnTo>
                  <a:pt x="6163223" y="361070"/>
                </a:lnTo>
                <a:lnTo>
                  <a:pt x="6199678" y="351199"/>
                </a:lnTo>
                <a:lnTo>
                  <a:pt x="6222851" y="338102"/>
                </a:lnTo>
                <a:lnTo>
                  <a:pt x="6274817" y="324034"/>
                </a:lnTo>
                <a:lnTo>
                  <a:pt x="6298472" y="318556"/>
                </a:lnTo>
                <a:lnTo>
                  <a:pt x="6322238" y="312082"/>
                </a:lnTo>
                <a:lnTo>
                  <a:pt x="6336779" y="309245"/>
                </a:lnTo>
                <a:lnTo>
                  <a:pt x="6390178" y="281416"/>
                </a:lnTo>
                <a:lnTo>
                  <a:pt x="6413351" y="266992"/>
                </a:lnTo>
                <a:lnTo>
                  <a:pt x="6438507" y="259243"/>
                </a:lnTo>
                <a:lnTo>
                  <a:pt x="6468942" y="242883"/>
                </a:lnTo>
                <a:lnTo>
                  <a:pt x="6527629" y="219063"/>
                </a:lnTo>
                <a:lnTo>
                  <a:pt x="6550990" y="215085"/>
                </a:lnTo>
                <a:lnTo>
                  <a:pt x="6564124" y="213218"/>
                </a:lnTo>
                <a:lnTo>
                  <a:pt x="6578955" y="204730"/>
                </a:lnTo>
                <a:lnTo>
                  <a:pt x="6587577" y="197592"/>
                </a:lnTo>
                <a:lnTo>
                  <a:pt x="6599347" y="193537"/>
                </a:lnTo>
                <a:lnTo>
                  <a:pt x="6612073" y="190413"/>
                </a:lnTo>
                <a:lnTo>
                  <a:pt x="6631024" y="177627"/>
                </a:lnTo>
                <a:lnTo>
                  <a:pt x="6635245" y="173912"/>
                </a:lnTo>
                <a:lnTo>
                  <a:pt x="6646991" y="169784"/>
                </a:lnTo>
                <a:lnTo>
                  <a:pt x="6659708" y="166626"/>
                </a:lnTo>
                <a:lnTo>
                  <a:pt x="6678651" y="157347"/>
                </a:lnTo>
                <a:lnTo>
                  <a:pt x="6701452" y="148802"/>
                </a:lnTo>
                <a:lnTo>
                  <a:pt x="6723252" y="135698"/>
                </a:lnTo>
                <a:lnTo>
                  <a:pt x="6748137" y="128210"/>
                </a:lnTo>
                <a:lnTo>
                  <a:pt x="6757578" y="123013"/>
                </a:lnTo>
                <a:lnTo>
                  <a:pt x="6771654" y="120088"/>
                </a:lnTo>
                <a:lnTo>
                  <a:pt x="6790670" y="117898"/>
                </a:lnTo>
                <a:lnTo>
                  <a:pt x="6813839" y="108653"/>
                </a:lnTo>
                <a:lnTo>
                  <a:pt x="6830119" y="105964"/>
                </a:lnTo>
                <a:lnTo>
                  <a:pt x="6843417" y="98867"/>
                </a:lnTo>
                <a:lnTo>
                  <a:pt x="6889422" y="93820"/>
                </a:lnTo>
                <a:lnTo>
                  <a:pt x="6905560" y="85639"/>
                </a:lnTo>
                <a:lnTo>
                  <a:pt x="6949280" y="81843"/>
                </a:lnTo>
                <a:lnTo>
                  <a:pt x="6965156" y="73719"/>
                </a:lnTo>
                <a:lnTo>
                  <a:pt x="7008812" y="69937"/>
                </a:lnTo>
                <a:lnTo>
                  <a:pt x="7024687" y="61813"/>
                </a:lnTo>
                <a:lnTo>
                  <a:pt x="7084218" y="59325"/>
                </a:lnTo>
                <a:lnTo>
                  <a:pt x="7095634" y="47909"/>
                </a:lnTo>
                <a:lnTo>
                  <a:pt x="7106332" y="47462"/>
                </a:lnTo>
                <a:lnTo>
                  <a:pt x="7106899" y="46124"/>
                </a:lnTo>
                <a:lnTo>
                  <a:pt x="7108018" y="29338"/>
                </a:lnTo>
                <a:lnTo>
                  <a:pt x="7106699" y="27427"/>
                </a:lnTo>
                <a:lnTo>
                  <a:pt x="7104497" y="26154"/>
                </a:lnTo>
                <a:lnTo>
                  <a:pt x="7101706" y="25304"/>
                </a:lnTo>
                <a:lnTo>
                  <a:pt x="7099846" y="23415"/>
                </a:lnTo>
                <a:lnTo>
                  <a:pt x="7097779" y="17789"/>
                </a:lnTo>
                <a:lnTo>
                  <a:pt x="7095904" y="15759"/>
                </a:lnTo>
                <a:lnTo>
                  <a:pt x="7090294" y="13504"/>
                </a:lnTo>
                <a:lnTo>
                  <a:pt x="7068180" y="11859"/>
                </a:lnTo>
                <a:lnTo>
                  <a:pt x="7060333" y="15298"/>
                </a:lnTo>
                <a:lnTo>
                  <a:pt x="7052436" y="19914"/>
                </a:lnTo>
                <a:lnTo>
                  <a:pt x="7040553" y="23835"/>
                </a:lnTo>
                <a:lnTo>
                  <a:pt x="7012780" y="44137"/>
                </a:lnTo>
                <a:lnTo>
                  <a:pt x="7008812" y="45231"/>
                </a:lnTo>
                <a:lnTo>
                  <a:pt x="7006166" y="47283"/>
                </a:lnTo>
                <a:lnTo>
                  <a:pt x="7003226" y="53091"/>
                </a:lnTo>
                <a:lnTo>
                  <a:pt x="7000936" y="87151"/>
                </a:lnTo>
                <a:lnTo>
                  <a:pt x="7004429" y="95063"/>
                </a:lnTo>
                <a:lnTo>
                  <a:pt x="7028864" y="122826"/>
                </a:lnTo>
                <a:lnTo>
                  <a:pt x="7052754" y="137377"/>
                </a:lnTo>
                <a:lnTo>
                  <a:pt x="7104615" y="152714"/>
                </a:lnTo>
                <a:lnTo>
                  <a:pt x="7121718" y="154023"/>
                </a:lnTo>
                <a:lnTo>
                  <a:pt x="7162362" y="142417"/>
                </a:lnTo>
                <a:lnTo>
                  <a:pt x="7183275" y="126238"/>
                </a:lnTo>
                <a:lnTo>
                  <a:pt x="7200915" y="109253"/>
                </a:lnTo>
                <a:lnTo>
                  <a:pt x="7202580" y="94991"/>
                </a:lnTo>
                <a:lnTo>
                  <a:pt x="7199441" y="84878"/>
                </a:lnTo>
                <a:lnTo>
                  <a:pt x="7179131" y="59478"/>
                </a:lnTo>
                <a:lnTo>
                  <a:pt x="7163527" y="43480"/>
                </a:lnTo>
                <a:lnTo>
                  <a:pt x="7152099" y="39054"/>
                </a:lnTo>
                <a:lnTo>
                  <a:pt x="7093956" y="35574"/>
                </a:lnTo>
                <a:lnTo>
                  <a:pt x="7068454" y="36847"/>
                </a:lnTo>
                <a:lnTo>
                  <a:pt x="7058250" y="41838"/>
                </a:lnTo>
                <a:lnTo>
                  <a:pt x="7055000" y="45022"/>
                </a:lnTo>
                <a:lnTo>
                  <a:pt x="7028018" y="83165"/>
                </a:lnTo>
                <a:lnTo>
                  <a:pt x="7025126" y="102985"/>
                </a:lnTo>
                <a:lnTo>
                  <a:pt x="7024882" y="110920"/>
                </a:lnTo>
                <a:lnTo>
                  <a:pt x="7028302" y="118857"/>
                </a:lnTo>
                <a:lnTo>
                  <a:pt x="7031066" y="122825"/>
                </a:lnTo>
                <a:lnTo>
                  <a:pt x="7037665" y="127235"/>
                </a:lnTo>
                <a:lnTo>
                  <a:pt x="7045007" y="130518"/>
                </a:lnTo>
                <a:lnTo>
                  <a:pt x="7056578" y="138480"/>
                </a:lnTo>
                <a:lnTo>
                  <a:pt x="7068385" y="141428"/>
                </a:lnTo>
                <a:lnTo>
                  <a:pt x="7094513" y="142505"/>
                </a:lnTo>
                <a:lnTo>
                  <a:pt x="7105551" y="139068"/>
                </a:lnTo>
                <a:lnTo>
                  <a:pt x="7127548" y="122351"/>
                </a:lnTo>
                <a:lnTo>
                  <a:pt x="7147676" y="102919"/>
                </a:lnTo>
                <a:lnTo>
                  <a:pt x="7152109" y="91488"/>
                </a:lnTo>
                <a:lnTo>
                  <a:pt x="7155594" y="43595"/>
                </a:lnTo>
                <a:lnTo>
                  <a:pt x="7152101" y="35577"/>
                </a:lnTo>
                <a:lnTo>
                  <a:pt x="7149317" y="31587"/>
                </a:lnTo>
                <a:lnTo>
                  <a:pt x="7112964" y="5088"/>
                </a:lnTo>
                <a:lnTo>
                  <a:pt x="7104491" y="2147"/>
                </a:lnTo>
                <a:lnTo>
                  <a:pt x="7070036" y="0"/>
                </a:lnTo>
                <a:lnTo>
                  <a:pt x="7050618" y="6176"/>
                </a:lnTo>
                <a:lnTo>
                  <a:pt x="7029858" y="20114"/>
                </a:lnTo>
                <a:lnTo>
                  <a:pt x="7021253" y="27787"/>
                </a:lnTo>
                <a:lnTo>
                  <a:pt x="7016546" y="35607"/>
                </a:lnTo>
                <a:lnTo>
                  <a:pt x="7013131" y="43492"/>
                </a:lnTo>
                <a:lnTo>
                  <a:pt x="7005094" y="55369"/>
                </a:lnTo>
                <a:lnTo>
                  <a:pt x="7002125" y="67266"/>
                </a:lnTo>
                <a:lnTo>
                  <a:pt x="7001039" y="80786"/>
                </a:lnTo>
                <a:lnTo>
                  <a:pt x="7007244" y="88761"/>
                </a:lnTo>
                <a:lnTo>
                  <a:pt x="7013848" y="92252"/>
                </a:lnTo>
                <a:lnTo>
                  <a:pt x="7017461" y="93182"/>
                </a:lnTo>
                <a:lnTo>
                  <a:pt x="7036687" y="104222"/>
                </a:lnTo>
                <a:lnTo>
                  <a:pt x="7074631" y="106790"/>
                </a:lnTo>
                <a:lnTo>
                  <a:pt x="7083485" y="103351"/>
                </a:lnTo>
                <a:lnTo>
                  <a:pt x="7091830" y="98736"/>
                </a:lnTo>
                <a:lnTo>
                  <a:pt x="7107757" y="95368"/>
                </a:lnTo>
                <a:lnTo>
                  <a:pt x="7113642" y="95188"/>
                </a:lnTo>
                <a:lnTo>
                  <a:pt x="7115740" y="93817"/>
                </a:lnTo>
                <a:lnTo>
                  <a:pt x="7117139" y="91580"/>
                </a:lnTo>
                <a:lnTo>
                  <a:pt x="7119888" y="83284"/>
                </a:lnTo>
                <a:lnTo>
                  <a:pt x="7119923" y="89501"/>
                </a:lnTo>
                <a:lnTo>
                  <a:pt x="7118605" y="91349"/>
                </a:lnTo>
                <a:lnTo>
                  <a:pt x="7109685" y="94557"/>
                </a:lnTo>
                <a:lnTo>
                  <a:pt x="7097924" y="95001"/>
                </a:lnTo>
                <a:lnTo>
                  <a:pt x="7097324" y="96338"/>
                </a:lnTo>
                <a:lnTo>
                  <a:pt x="7096128" y="106907"/>
                </a:lnTo>
                <a:lnTo>
                  <a:pt x="7117791" y="106949"/>
                </a:lnTo>
                <a:lnTo>
                  <a:pt x="7129019" y="98767"/>
                </a:lnTo>
                <a:lnTo>
                  <a:pt x="7136320" y="96699"/>
                </a:lnTo>
                <a:lnTo>
                  <a:pt x="7138797" y="94824"/>
                </a:lnTo>
                <a:lnTo>
                  <a:pt x="7141548" y="89213"/>
                </a:lnTo>
                <a:lnTo>
                  <a:pt x="7143732" y="65103"/>
                </a:lnTo>
                <a:lnTo>
                  <a:pt x="7142415" y="63177"/>
                </a:lnTo>
                <a:lnTo>
                  <a:pt x="7140214" y="61893"/>
                </a:lnTo>
                <a:lnTo>
                  <a:pt x="7131623" y="59663"/>
                </a:lnTo>
                <a:lnTo>
                  <a:pt x="7119937" y="5932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7" name="SMARTInkShape-Group109">
            <a:extLst>
              <a:ext uri="{FF2B5EF4-FFF2-40B4-BE49-F238E27FC236}">
                <a16:creationId xmlns:a16="http://schemas.microsoft.com/office/drawing/2014/main" id="{9B1FFE7C-5650-4D32-A4AC-6C57A2F2D243}"/>
              </a:ext>
            </a:extLst>
          </p:cNvPr>
          <p:cNvGrpSpPr/>
          <p:nvPr/>
        </p:nvGrpSpPr>
        <p:grpSpPr>
          <a:xfrm>
            <a:off x="7203446" y="381047"/>
            <a:ext cx="4351972" cy="2643128"/>
            <a:chOff x="7203446" y="381047"/>
            <a:chExt cx="4351972" cy="2643128"/>
          </a:xfrm>
        </p:grpSpPr>
        <p:sp>
          <p:nvSpPr>
            <p:cNvPr id="31" name="SMARTInkShape-221">
              <a:extLst>
                <a:ext uri="{FF2B5EF4-FFF2-40B4-BE49-F238E27FC236}">
                  <a16:creationId xmlns:a16="http://schemas.microsoft.com/office/drawing/2014/main" id="{9D53032A-DB4B-4A5A-B75D-993250E603F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512844" y="1857375"/>
              <a:ext cx="1571626" cy="976314"/>
            </a:xfrm>
            <a:custGeom>
              <a:avLst/>
              <a:gdLst/>
              <a:ahLst/>
              <a:cxnLst/>
              <a:rect l="0" t="0" r="0" b="0"/>
              <a:pathLst>
                <a:path w="1571626" h="976314">
                  <a:moveTo>
                    <a:pt x="1571625" y="0"/>
                  </a:moveTo>
                  <a:lnTo>
                    <a:pt x="1571625" y="0"/>
                  </a:lnTo>
                  <a:lnTo>
                    <a:pt x="1559719" y="0"/>
                  </a:lnTo>
                  <a:lnTo>
                    <a:pt x="1559719" y="23318"/>
                  </a:lnTo>
                  <a:lnTo>
                    <a:pt x="1549467" y="34020"/>
                  </a:lnTo>
                  <a:lnTo>
                    <a:pt x="1541982" y="35216"/>
                  </a:lnTo>
                  <a:lnTo>
                    <a:pt x="1539957" y="36706"/>
                  </a:lnTo>
                  <a:lnTo>
                    <a:pt x="1537706" y="41890"/>
                  </a:lnTo>
                  <a:lnTo>
                    <a:pt x="1535784" y="43802"/>
                  </a:lnTo>
                  <a:lnTo>
                    <a:pt x="1523192" y="50397"/>
                  </a:lnTo>
                  <a:lnTo>
                    <a:pt x="1470829" y="99496"/>
                  </a:lnTo>
                  <a:lnTo>
                    <a:pt x="1416751" y="134281"/>
                  </a:lnTo>
                  <a:lnTo>
                    <a:pt x="1367639" y="169769"/>
                  </a:lnTo>
                  <a:lnTo>
                    <a:pt x="1309480" y="200150"/>
                  </a:lnTo>
                  <a:lnTo>
                    <a:pt x="1250129" y="241878"/>
                  </a:lnTo>
                  <a:lnTo>
                    <a:pt x="1190622" y="288645"/>
                  </a:lnTo>
                  <a:lnTo>
                    <a:pt x="1131093" y="335586"/>
                  </a:lnTo>
                  <a:lnTo>
                    <a:pt x="1075286" y="373254"/>
                  </a:lnTo>
                  <a:lnTo>
                    <a:pt x="1021145" y="417541"/>
                  </a:lnTo>
                  <a:lnTo>
                    <a:pt x="966206" y="458185"/>
                  </a:lnTo>
                  <a:lnTo>
                    <a:pt x="907631" y="499875"/>
                  </a:lnTo>
                  <a:lnTo>
                    <a:pt x="860860" y="527935"/>
                  </a:lnTo>
                  <a:lnTo>
                    <a:pt x="809519" y="563443"/>
                  </a:lnTo>
                  <a:lnTo>
                    <a:pt x="762835" y="596582"/>
                  </a:lnTo>
                  <a:lnTo>
                    <a:pt x="706646" y="633550"/>
                  </a:lnTo>
                  <a:lnTo>
                    <a:pt x="660932" y="659118"/>
                  </a:lnTo>
                  <a:lnTo>
                    <a:pt x="609022" y="688301"/>
                  </a:lnTo>
                  <a:lnTo>
                    <a:pt x="560128" y="713705"/>
                  </a:lnTo>
                  <a:lnTo>
                    <a:pt x="512127" y="741517"/>
                  </a:lnTo>
                  <a:lnTo>
                    <a:pt x="464391" y="771365"/>
                  </a:lnTo>
                  <a:lnTo>
                    <a:pt x="416733" y="796966"/>
                  </a:lnTo>
                  <a:lnTo>
                    <a:pt x="369098" y="821308"/>
                  </a:lnTo>
                  <a:lnTo>
                    <a:pt x="311915" y="853237"/>
                  </a:lnTo>
                  <a:lnTo>
                    <a:pt x="254220" y="876840"/>
                  </a:lnTo>
                  <a:lnTo>
                    <a:pt x="199706" y="902081"/>
                  </a:lnTo>
                  <a:lnTo>
                    <a:pt x="140363" y="924351"/>
                  </a:lnTo>
                  <a:lnTo>
                    <a:pt x="89333" y="944514"/>
                  </a:lnTo>
                  <a:lnTo>
                    <a:pt x="46185" y="962050"/>
                  </a:lnTo>
                  <a:lnTo>
                    <a:pt x="28280" y="965264"/>
                  </a:lnTo>
                  <a:lnTo>
                    <a:pt x="14324" y="974596"/>
                  </a:lnTo>
                  <a:lnTo>
                    <a:pt x="0" y="9763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SMARTInkShape-222">
              <a:extLst>
                <a:ext uri="{FF2B5EF4-FFF2-40B4-BE49-F238E27FC236}">
                  <a16:creationId xmlns:a16="http://schemas.microsoft.com/office/drawing/2014/main" id="{128FCDE3-1DA8-4290-AB5E-E331EED75A4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1061472" y="1583531"/>
              <a:ext cx="493946" cy="369046"/>
            </a:xfrm>
            <a:custGeom>
              <a:avLst/>
              <a:gdLst/>
              <a:ahLst/>
              <a:cxnLst/>
              <a:rect l="0" t="0" r="0" b="0"/>
              <a:pathLst>
                <a:path w="493946" h="369046">
                  <a:moveTo>
                    <a:pt x="70872" y="0"/>
                  </a:moveTo>
                  <a:lnTo>
                    <a:pt x="70872" y="0"/>
                  </a:lnTo>
                  <a:lnTo>
                    <a:pt x="58967" y="0"/>
                  </a:lnTo>
                  <a:lnTo>
                    <a:pt x="65286" y="6321"/>
                  </a:lnTo>
                  <a:lnTo>
                    <a:pt x="71917" y="9424"/>
                  </a:lnTo>
                  <a:lnTo>
                    <a:pt x="75538" y="10252"/>
                  </a:lnTo>
                  <a:lnTo>
                    <a:pt x="77950" y="12126"/>
                  </a:lnTo>
                  <a:lnTo>
                    <a:pt x="80632" y="17737"/>
                  </a:lnTo>
                  <a:lnTo>
                    <a:pt x="88880" y="24640"/>
                  </a:lnTo>
                  <a:lnTo>
                    <a:pt x="143204" y="63081"/>
                  </a:lnTo>
                  <a:lnTo>
                    <a:pt x="197924" y="105050"/>
                  </a:lnTo>
                  <a:lnTo>
                    <a:pt x="230955" y="133983"/>
                  </a:lnTo>
                  <a:lnTo>
                    <a:pt x="285883" y="164422"/>
                  </a:lnTo>
                  <a:lnTo>
                    <a:pt x="335384" y="202631"/>
                  </a:lnTo>
                  <a:lnTo>
                    <a:pt x="391522" y="250051"/>
                  </a:lnTo>
                  <a:lnTo>
                    <a:pt x="447855" y="299275"/>
                  </a:lnTo>
                  <a:lnTo>
                    <a:pt x="478951" y="335482"/>
                  </a:lnTo>
                  <a:lnTo>
                    <a:pt x="483751" y="344454"/>
                  </a:lnTo>
                  <a:lnTo>
                    <a:pt x="485031" y="348699"/>
                  </a:lnTo>
                  <a:lnTo>
                    <a:pt x="487207" y="351528"/>
                  </a:lnTo>
                  <a:lnTo>
                    <a:pt x="493153" y="354673"/>
                  </a:lnTo>
                  <a:lnTo>
                    <a:pt x="493945" y="356834"/>
                  </a:lnTo>
                  <a:lnTo>
                    <a:pt x="493150" y="359598"/>
                  </a:lnTo>
                  <a:lnTo>
                    <a:pt x="491296" y="362763"/>
                  </a:lnTo>
                  <a:lnTo>
                    <a:pt x="488738" y="364874"/>
                  </a:lnTo>
                  <a:lnTo>
                    <a:pt x="482368" y="367218"/>
                  </a:lnTo>
                  <a:lnTo>
                    <a:pt x="447870" y="369045"/>
                  </a:lnTo>
                  <a:lnTo>
                    <a:pt x="397264" y="352518"/>
                  </a:lnTo>
                  <a:lnTo>
                    <a:pt x="338517" y="339596"/>
                  </a:lnTo>
                  <a:lnTo>
                    <a:pt x="284368" y="311819"/>
                  </a:lnTo>
                  <a:lnTo>
                    <a:pt x="225546" y="290016"/>
                  </a:lnTo>
                  <a:lnTo>
                    <a:pt x="166108" y="263594"/>
                  </a:lnTo>
                  <a:lnTo>
                    <a:pt x="110116" y="235338"/>
                  </a:lnTo>
                  <a:lnTo>
                    <a:pt x="62802" y="199679"/>
                  </a:lnTo>
                  <a:lnTo>
                    <a:pt x="51410" y="186642"/>
                  </a:lnTo>
                  <a:lnTo>
                    <a:pt x="26067" y="163966"/>
                  </a:lnTo>
                  <a:lnTo>
                    <a:pt x="15703" y="145596"/>
                  </a:lnTo>
                  <a:lnTo>
                    <a:pt x="11957" y="136147"/>
                  </a:lnTo>
                  <a:lnTo>
                    <a:pt x="3733" y="122067"/>
                  </a:lnTo>
                  <a:lnTo>
                    <a:pt x="0" y="92984"/>
                  </a:lnTo>
                  <a:lnTo>
                    <a:pt x="3213" y="84100"/>
                  </a:lnTo>
                  <a:lnTo>
                    <a:pt x="7728" y="75743"/>
                  </a:lnTo>
                  <a:lnTo>
                    <a:pt x="11593" y="63600"/>
                  </a:lnTo>
                  <a:lnTo>
                    <a:pt x="27771" y="43670"/>
                  </a:lnTo>
                  <a:lnTo>
                    <a:pt x="35399" y="39253"/>
                  </a:lnTo>
                  <a:lnTo>
                    <a:pt x="79521" y="19354"/>
                  </a:lnTo>
                  <a:lnTo>
                    <a:pt x="106591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SMARTInkShape-223">
              <a:extLst>
                <a:ext uri="{FF2B5EF4-FFF2-40B4-BE49-F238E27FC236}">
                  <a16:creationId xmlns:a16="http://schemas.microsoft.com/office/drawing/2014/main" id="{AE0B574E-9F7A-48E7-9A7E-3592DAAACBD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989219" y="1726406"/>
              <a:ext cx="2238376" cy="202389"/>
            </a:xfrm>
            <a:custGeom>
              <a:avLst/>
              <a:gdLst/>
              <a:ahLst/>
              <a:cxnLst/>
              <a:rect l="0" t="0" r="0" b="0"/>
              <a:pathLst>
                <a:path w="2238376" h="202389">
                  <a:moveTo>
                    <a:pt x="0" y="178594"/>
                  </a:moveTo>
                  <a:lnTo>
                    <a:pt x="0" y="178594"/>
                  </a:lnTo>
                  <a:lnTo>
                    <a:pt x="0" y="184915"/>
                  </a:lnTo>
                  <a:lnTo>
                    <a:pt x="1323" y="186776"/>
                  </a:lnTo>
                  <a:lnTo>
                    <a:pt x="3527" y="188018"/>
                  </a:lnTo>
                  <a:lnTo>
                    <a:pt x="23177" y="190457"/>
                  </a:lnTo>
                  <a:lnTo>
                    <a:pt x="33192" y="198674"/>
                  </a:lnTo>
                  <a:lnTo>
                    <a:pt x="44084" y="201301"/>
                  </a:lnTo>
                  <a:lnTo>
                    <a:pt x="96302" y="202388"/>
                  </a:lnTo>
                  <a:lnTo>
                    <a:pt x="135076" y="201081"/>
                  </a:lnTo>
                  <a:lnTo>
                    <a:pt x="194036" y="181812"/>
                  </a:lnTo>
                  <a:lnTo>
                    <a:pt x="250497" y="170835"/>
                  </a:lnTo>
                  <a:lnTo>
                    <a:pt x="309624" y="160913"/>
                  </a:lnTo>
                  <a:lnTo>
                    <a:pt x="365382" y="147810"/>
                  </a:lnTo>
                  <a:lnTo>
                    <a:pt x="419513" y="140322"/>
                  </a:lnTo>
                  <a:lnTo>
                    <a:pt x="465172" y="133740"/>
                  </a:lnTo>
                  <a:lnTo>
                    <a:pt x="512213" y="128263"/>
                  </a:lnTo>
                  <a:lnTo>
                    <a:pt x="559666" y="118261"/>
                  </a:lnTo>
                  <a:lnTo>
                    <a:pt x="607240" y="110447"/>
                  </a:lnTo>
                  <a:lnTo>
                    <a:pt x="654850" y="104604"/>
                  </a:lnTo>
                  <a:lnTo>
                    <a:pt x="705998" y="98022"/>
                  </a:lnTo>
                  <a:lnTo>
                    <a:pt x="763045" y="96072"/>
                  </a:lnTo>
                  <a:lnTo>
                    <a:pt x="818313" y="91966"/>
                  </a:lnTo>
                  <a:lnTo>
                    <a:pt x="871730" y="85899"/>
                  </a:lnTo>
                  <a:lnTo>
                    <a:pt x="929450" y="80573"/>
                  </a:lnTo>
                  <a:lnTo>
                    <a:pt x="988445" y="74145"/>
                  </a:lnTo>
                  <a:lnTo>
                    <a:pt x="1029330" y="71318"/>
                  </a:lnTo>
                  <a:lnTo>
                    <a:pt x="1073959" y="65652"/>
                  </a:lnTo>
                  <a:lnTo>
                    <a:pt x="1116725" y="62251"/>
                  </a:lnTo>
                  <a:lnTo>
                    <a:pt x="1157780" y="60740"/>
                  </a:lnTo>
                  <a:lnTo>
                    <a:pt x="1198077" y="60069"/>
                  </a:lnTo>
                  <a:lnTo>
                    <a:pt x="1241561" y="59770"/>
                  </a:lnTo>
                  <a:lnTo>
                    <a:pt x="1286024" y="58315"/>
                  </a:lnTo>
                  <a:lnTo>
                    <a:pt x="1327833" y="53258"/>
                  </a:lnTo>
                  <a:lnTo>
                    <a:pt x="1371992" y="50129"/>
                  </a:lnTo>
                  <a:lnTo>
                    <a:pt x="1416753" y="47415"/>
                  </a:lnTo>
                  <a:lnTo>
                    <a:pt x="1458695" y="41799"/>
                  </a:lnTo>
                  <a:lnTo>
                    <a:pt x="1499386" y="38421"/>
                  </a:lnTo>
                  <a:lnTo>
                    <a:pt x="1539518" y="36920"/>
                  </a:lnTo>
                  <a:lnTo>
                    <a:pt x="1579403" y="36253"/>
                  </a:lnTo>
                  <a:lnTo>
                    <a:pt x="1619180" y="35956"/>
                  </a:lnTo>
                  <a:lnTo>
                    <a:pt x="1658905" y="35824"/>
                  </a:lnTo>
                  <a:lnTo>
                    <a:pt x="1717137" y="34427"/>
                  </a:lnTo>
                  <a:lnTo>
                    <a:pt x="1768492" y="27546"/>
                  </a:lnTo>
                  <a:lnTo>
                    <a:pt x="1817221" y="24919"/>
                  </a:lnTo>
                  <a:lnTo>
                    <a:pt x="1863851" y="24140"/>
                  </a:lnTo>
                  <a:lnTo>
                    <a:pt x="1919360" y="23877"/>
                  </a:lnTo>
                  <a:lnTo>
                    <a:pt x="1974570" y="23825"/>
                  </a:lnTo>
                  <a:lnTo>
                    <a:pt x="2032195" y="23814"/>
                  </a:lnTo>
                  <a:lnTo>
                    <a:pt x="2083341" y="22490"/>
                  </a:lnTo>
                  <a:lnTo>
                    <a:pt x="2134817" y="13010"/>
                  </a:lnTo>
                  <a:lnTo>
                    <a:pt x="2168506" y="12052"/>
                  </a:lnTo>
                  <a:lnTo>
                    <a:pt x="2177776" y="8443"/>
                  </a:lnTo>
                  <a:lnTo>
                    <a:pt x="2186307" y="3753"/>
                  </a:lnTo>
                  <a:lnTo>
                    <a:pt x="2202561" y="741"/>
                  </a:lnTo>
                  <a:lnTo>
                    <a:pt x="2238375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SMARTInkShape-224">
              <a:extLst>
                <a:ext uri="{FF2B5EF4-FFF2-40B4-BE49-F238E27FC236}">
                  <a16:creationId xmlns:a16="http://schemas.microsoft.com/office/drawing/2014/main" id="{E6AF9170-0E62-4735-9332-B91A4350760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870049" y="381047"/>
              <a:ext cx="440515" cy="369033"/>
            </a:xfrm>
            <a:custGeom>
              <a:avLst/>
              <a:gdLst/>
              <a:ahLst/>
              <a:cxnLst/>
              <a:rect l="0" t="0" r="0" b="0"/>
              <a:pathLst>
                <a:path w="440515" h="369033">
                  <a:moveTo>
                    <a:pt x="345264" y="119015"/>
                  </a:moveTo>
                  <a:lnTo>
                    <a:pt x="345264" y="119015"/>
                  </a:lnTo>
                  <a:lnTo>
                    <a:pt x="333358" y="119015"/>
                  </a:lnTo>
                  <a:lnTo>
                    <a:pt x="323106" y="108764"/>
                  </a:lnTo>
                  <a:lnTo>
                    <a:pt x="315620" y="107600"/>
                  </a:lnTo>
                  <a:lnTo>
                    <a:pt x="313596" y="106113"/>
                  </a:lnTo>
                  <a:lnTo>
                    <a:pt x="311345" y="100934"/>
                  </a:lnTo>
                  <a:lnTo>
                    <a:pt x="309422" y="99024"/>
                  </a:lnTo>
                  <a:lnTo>
                    <a:pt x="279836" y="87356"/>
                  </a:lnTo>
                  <a:lnTo>
                    <a:pt x="258703" y="83177"/>
                  </a:lnTo>
                  <a:lnTo>
                    <a:pt x="205845" y="55356"/>
                  </a:lnTo>
                  <a:lnTo>
                    <a:pt x="150765" y="38528"/>
                  </a:lnTo>
                  <a:lnTo>
                    <a:pt x="119039" y="27073"/>
                  </a:lnTo>
                  <a:lnTo>
                    <a:pt x="95231" y="21218"/>
                  </a:lnTo>
                  <a:lnTo>
                    <a:pt x="71419" y="14632"/>
                  </a:lnTo>
                  <a:lnTo>
                    <a:pt x="56867" y="11769"/>
                  </a:lnTo>
                  <a:lnTo>
                    <a:pt x="32429" y="1770"/>
                  </a:lnTo>
                  <a:lnTo>
                    <a:pt x="2352" y="0"/>
                  </a:lnTo>
                  <a:lnTo>
                    <a:pt x="1562" y="1307"/>
                  </a:lnTo>
                  <a:lnTo>
                    <a:pt x="74" y="14653"/>
                  </a:lnTo>
                  <a:lnTo>
                    <a:pt x="0" y="28286"/>
                  </a:lnTo>
                  <a:lnTo>
                    <a:pt x="6309" y="46125"/>
                  </a:lnTo>
                  <a:lnTo>
                    <a:pt x="18969" y="67674"/>
                  </a:lnTo>
                  <a:lnTo>
                    <a:pt x="23688" y="87193"/>
                  </a:lnTo>
                  <a:lnTo>
                    <a:pt x="34200" y="103266"/>
                  </a:lnTo>
                  <a:lnTo>
                    <a:pt x="70752" y="154974"/>
                  </a:lnTo>
                  <a:lnTo>
                    <a:pt x="109414" y="210311"/>
                  </a:lnTo>
                  <a:lnTo>
                    <a:pt x="142791" y="264374"/>
                  </a:lnTo>
                  <a:lnTo>
                    <a:pt x="182544" y="323572"/>
                  </a:lnTo>
                  <a:lnTo>
                    <a:pt x="186954" y="332520"/>
                  </a:lnTo>
                  <a:lnTo>
                    <a:pt x="190237" y="340906"/>
                  </a:lnTo>
                  <a:lnTo>
                    <a:pt x="200527" y="354741"/>
                  </a:lnTo>
                  <a:lnTo>
                    <a:pt x="201837" y="362750"/>
                  </a:lnTo>
                  <a:lnTo>
                    <a:pt x="203343" y="364849"/>
                  </a:lnTo>
                  <a:lnTo>
                    <a:pt x="205671" y="366248"/>
                  </a:lnTo>
                  <a:lnTo>
                    <a:pt x="214251" y="369032"/>
                  </a:lnTo>
                  <a:lnTo>
                    <a:pt x="214282" y="362722"/>
                  </a:lnTo>
                  <a:lnTo>
                    <a:pt x="215609" y="360861"/>
                  </a:lnTo>
                  <a:lnTo>
                    <a:pt x="217817" y="359621"/>
                  </a:lnTo>
                  <a:lnTo>
                    <a:pt x="220611" y="358794"/>
                  </a:lnTo>
                  <a:lnTo>
                    <a:pt x="222474" y="356920"/>
                  </a:lnTo>
                  <a:lnTo>
                    <a:pt x="224545" y="351310"/>
                  </a:lnTo>
                  <a:lnTo>
                    <a:pt x="227197" y="336929"/>
                  </a:lnTo>
                  <a:lnTo>
                    <a:pt x="246480" y="313452"/>
                  </a:lnTo>
                  <a:lnTo>
                    <a:pt x="265946" y="293636"/>
                  </a:lnTo>
                  <a:lnTo>
                    <a:pt x="270324" y="282173"/>
                  </a:lnTo>
                  <a:lnTo>
                    <a:pt x="273592" y="269582"/>
                  </a:lnTo>
                  <a:lnTo>
                    <a:pt x="284194" y="253733"/>
                  </a:lnTo>
                  <a:lnTo>
                    <a:pt x="330413" y="198501"/>
                  </a:lnTo>
                  <a:lnTo>
                    <a:pt x="354628" y="175825"/>
                  </a:lnTo>
                  <a:lnTo>
                    <a:pt x="365301" y="162785"/>
                  </a:lnTo>
                  <a:lnTo>
                    <a:pt x="400946" y="132603"/>
                  </a:lnTo>
                  <a:lnTo>
                    <a:pt x="440514" y="7139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SMARTInkShape-225">
              <a:extLst>
                <a:ext uri="{FF2B5EF4-FFF2-40B4-BE49-F238E27FC236}">
                  <a16:creationId xmlns:a16="http://schemas.microsoft.com/office/drawing/2014/main" id="{B5F0EF92-B0B7-4380-81C2-0589C035F8C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155781" y="547687"/>
              <a:ext cx="916783" cy="1416845"/>
            </a:xfrm>
            <a:custGeom>
              <a:avLst/>
              <a:gdLst/>
              <a:ahLst/>
              <a:cxnLst/>
              <a:rect l="0" t="0" r="0" b="0"/>
              <a:pathLst>
                <a:path w="916783" h="1416845">
                  <a:moveTo>
                    <a:pt x="916782" y="1416844"/>
                  </a:moveTo>
                  <a:lnTo>
                    <a:pt x="916782" y="1416844"/>
                  </a:lnTo>
                  <a:lnTo>
                    <a:pt x="916782" y="1406593"/>
                  </a:lnTo>
                  <a:lnTo>
                    <a:pt x="915459" y="1406041"/>
                  </a:lnTo>
                  <a:lnTo>
                    <a:pt x="906530" y="1405083"/>
                  </a:lnTo>
                  <a:lnTo>
                    <a:pt x="905612" y="1401475"/>
                  </a:lnTo>
                  <a:lnTo>
                    <a:pt x="905021" y="1394699"/>
                  </a:lnTo>
                  <a:lnTo>
                    <a:pt x="898598" y="1387205"/>
                  </a:lnTo>
                  <a:lnTo>
                    <a:pt x="891943" y="1383827"/>
                  </a:lnTo>
                  <a:lnTo>
                    <a:pt x="888317" y="1382927"/>
                  </a:lnTo>
                  <a:lnTo>
                    <a:pt x="876892" y="1375339"/>
                  </a:lnTo>
                  <a:lnTo>
                    <a:pt x="872594" y="1368411"/>
                  </a:lnTo>
                  <a:lnTo>
                    <a:pt x="871448" y="1364712"/>
                  </a:lnTo>
                  <a:lnTo>
                    <a:pt x="863120" y="1357074"/>
                  </a:lnTo>
                  <a:lnTo>
                    <a:pt x="805687" y="1305718"/>
                  </a:lnTo>
                  <a:lnTo>
                    <a:pt x="762001" y="1246847"/>
                  </a:lnTo>
                  <a:lnTo>
                    <a:pt x="752740" y="1234134"/>
                  </a:lnTo>
                  <a:lnTo>
                    <a:pt x="728764" y="1211665"/>
                  </a:lnTo>
                  <a:lnTo>
                    <a:pt x="690627" y="1154099"/>
                  </a:lnTo>
                  <a:lnTo>
                    <a:pt x="681332" y="1139996"/>
                  </a:lnTo>
                  <a:lnTo>
                    <a:pt x="657332" y="1116634"/>
                  </a:lnTo>
                  <a:lnTo>
                    <a:pt x="619190" y="1057108"/>
                  </a:lnTo>
                  <a:lnTo>
                    <a:pt x="585027" y="1003945"/>
                  </a:lnTo>
                  <a:lnTo>
                    <a:pt x="547906" y="950012"/>
                  </a:lnTo>
                  <a:lnTo>
                    <a:pt x="519920" y="896792"/>
                  </a:lnTo>
                  <a:lnTo>
                    <a:pt x="492126" y="841367"/>
                  </a:lnTo>
                  <a:lnTo>
                    <a:pt x="467872" y="795236"/>
                  </a:lnTo>
                  <a:lnTo>
                    <a:pt x="463267" y="779418"/>
                  </a:lnTo>
                  <a:lnTo>
                    <a:pt x="438567" y="724470"/>
                  </a:lnTo>
                  <a:lnTo>
                    <a:pt x="416546" y="674970"/>
                  </a:lnTo>
                  <a:lnTo>
                    <a:pt x="392892" y="619847"/>
                  </a:lnTo>
                  <a:lnTo>
                    <a:pt x="359833" y="562513"/>
                  </a:lnTo>
                  <a:lnTo>
                    <a:pt x="322205" y="504110"/>
                  </a:lnTo>
                  <a:lnTo>
                    <a:pt x="281566" y="448162"/>
                  </a:lnTo>
                  <a:lnTo>
                    <a:pt x="246723" y="392889"/>
                  </a:lnTo>
                  <a:lnTo>
                    <a:pt x="210847" y="337343"/>
                  </a:lnTo>
                  <a:lnTo>
                    <a:pt x="171789" y="281782"/>
                  </a:lnTo>
                  <a:lnTo>
                    <a:pt x="133518" y="226219"/>
                  </a:lnTo>
                  <a:lnTo>
                    <a:pt x="103337" y="170657"/>
                  </a:lnTo>
                  <a:lnTo>
                    <a:pt x="86020" y="140230"/>
                  </a:lnTo>
                  <a:lnTo>
                    <a:pt x="62020" y="116580"/>
                  </a:lnTo>
                  <a:lnTo>
                    <a:pt x="51891" y="98043"/>
                  </a:lnTo>
                  <a:lnTo>
                    <a:pt x="42147" y="73606"/>
                  </a:lnTo>
                  <a:lnTo>
                    <a:pt x="15375" y="35959"/>
                  </a:lnTo>
                  <a:lnTo>
                    <a:pt x="14220" y="31910"/>
                  </a:lnTo>
                  <a:lnTo>
                    <a:pt x="12125" y="29211"/>
                  </a:lnTo>
                  <a:lnTo>
                    <a:pt x="4181" y="24090"/>
                  </a:lnTo>
                  <a:lnTo>
                    <a:pt x="551" y="1377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SMARTInkShape-226">
              <a:extLst>
                <a:ext uri="{FF2B5EF4-FFF2-40B4-BE49-F238E27FC236}">
                  <a16:creationId xmlns:a16="http://schemas.microsoft.com/office/drawing/2014/main" id="{0EE036EB-84B3-4E66-ADAE-4B08F5D86F5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203446" y="2559844"/>
              <a:ext cx="547360" cy="464331"/>
            </a:xfrm>
            <a:custGeom>
              <a:avLst/>
              <a:gdLst/>
              <a:ahLst/>
              <a:cxnLst/>
              <a:rect l="0" t="0" r="0" b="0"/>
              <a:pathLst>
                <a:path w="547360" h="464331">
                  <a:moveTo>
                    <a:pt x="357023" y="59531"/>
                  </a:moveTo>
                  <a:lnTo>
                    <a:pt x="357023" y="59531"/>
                  </a:lnTo>
                  <a:lnTo>
                    <a:pt x="357023" y="70947"/>
                  </a:lnTo>
                  <a:lnTo>
                    <a:pt x="350702" y="71292"/>
                  </a:lnTo>
                  <a:lnTo>
                    <a:pt x="348840" y="72663"/>
                  </a:lnTo>
                  <a:lnTo>
                    <a:pt x="345607" y="81676"/>
                  </a:lnTo>
                  <a:lnTo>
                    <a:pt x="343890" y="93842"/>
                  </a:lnTo>
                  <a:lnTo>
                    <a:pt x="335640" y="111737"/>
                  </a:lnTo>
                  <a:lnTo>
                    <a:pt x="326139" y="126005"/>
                  </a:lnTo>
                  <a:lnTo>
                    <a:pt x="320092" y="139934"/>
                  </a:lnTo>
                  <a:lnTo>
                    <a:pt x="282568" y="187264"/>
                  </a:lnTo>
                  <a:lnTo>
                    <a:pt x="269692" y="198322"/>
                  </a:lnTo>
                  <a:lnTo>
                    <a:pt x="225240" y="250257"/>
                  </a:lnTo>
                  <a:lnTo>
                    <a:pt x="170444" y="305607"/>
                  </a:lnTo>
                  <a:lnTo>
                    <a:pt x="123109" y="359834"/>
                  </a:lnTo>
                  <a:lnTo>
                    <a:pt x="69511" y="406920"/>
                  </a:lnTo>
                  <a:lnTo>
                    <a:pt x="28849" y="435131"/>
                  </a:lnTo>
                  <a:lnTo>
                    <a:pt x="20227" y="438131"/>
                  </a:lnTo>
                  <a:lnTo>
                    <a:pt x="17399" y="440254"/>
                  </a:lnTo>
                  <a:lnTo>
                    <a:pt x="12094" y="448239"/>
                  </a:lnTo>
                  <a:lnTo>
                    <a:pt x="0" y="452389"/>
                  </a:lnTo>
                  <a:lnTo>
                    <a:pt x="6205" y="452423"/>
                  </a:lnTo>
                  <a:lnTo>
                    <a:pt x="8050" y="451105"/>
                  </a:lnTo>
                  <a:lnTo>
                    <a:pt x="10101" y="446112"/>
                  </a:lnTo>
                  <a:lnTo>
                    <a:pt x="11971" y="444252"/>
                  </a:lnTo>
                  <a:lnTo>
                    <a:pt x="17576" y="442185"/>
                  </a:lnTo>
                  <a:lnTo>
                    <a:pt x="71656" y="437068"/>
                  </a:lnTo>
                  <a:lnTo>
                    <a:pt x="95198" y="431126"/>
                  </a:lnTo>
                  <a:lnTo>
                    <a:pt x="118932" y="425838"/>
                  </a:lnTo>
                  <a:lnTo>
                    <a:pt x="136111" y="420772"/>
                  </a:lnTo>
                  <a:lnTo>
                    <a:pt x="191034" y="417252"/>
                  </a:lnTo>
                  <a:lnTo>
                    <a:pt x="249959" y="416789"/>
                  </a:lnTo>
                  <a:lnTo>
                    <a:pt x="308087" y="416728"/>
                  </a:lnTo>
                  <a:lnTo>
                    <a:pt x="335615" y="418044"/>
                  </a:lnTo>
                  <a:lnTo>
                    <a:pt x="392849" y="435704"/>
                  </a:lnTo>
                  <a:lnTo>
                    <a:pt x="452046" y="443776"/>
                  </a:lnTo>
                  <a:lnTo>
                    <a:pt x="476019" y="449871"/>
                  </a:lnTo>
                  <a:lnTo>
                    <a:pt x="490608" y="452620"/>
                  </a:lnTo>
                  <a:lnTo>
                    <a:pt x="515072" y="462538"/>
                  </a:lnTo>
                  <a:lnTo>
                    <a:pt x="545656" y="464330"/>
                  </a:lnTo>
                  <a:lnTo>
                    <a:pt x="546278" y="463011"/>
                  </a:lnTo>
                  <a:lnTo>
                    <a:pt x="547359" y="447770"/>
                  </a:lnTo>
                  <a:lnTo>
                    <a:pt x="543922" y="440221"/>
                  </a:lnTo>
                  <a:lnTo>
                    <a:pt x="541154" y="436355"/>
                  </a:lnTo>
                  <a:lnTo>
                    <a:pt x="532818" y="407268"/>
                  </a:lnTo>
                  <a:lnTo>
                    <a:pt x="529783" y="402480"/>
                  </a:lnTo>
                  <a:lnTo>
                    <a:pt x="513238" y="344667"/>
                  </a:lnTo>
                  <a:lnTo>
                    <a:pt x="481051" y="292659"/>
                  </a:lnTo>
                  <a:lnTo>
                    <a:pt x="454021" y="237467"/>
                  </a:lnTo>
                  <a:lnTo>
                    <a:pt x="416262" y="178507"/>
                  </a:lnTo>
                  <a:lnTo>
                    <a:pt x="384747" y="130951"/>
                  </a:lnTo>
                  <a:lnTo>
                    <a:pt x="348333" y="76283"/>
                  </a:lnTo>
                  <a:lnTo>
                    <a:pt x="310278" y="19184"/>
                  </a:lnTo>
                  <a:lnTo>
                    <a:pt x="297492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SMARTInkShape-227">
            <a:extLst>
              <a:ext uri="{FF2B5EF4-FFF2-40B4-BE49-F238E27FC236}">
                <a16:creationId xmlns:a16="http://schemas.microsoft.com/office/drawing/2014/main" id="{920B2CD8-B90D-4A39-9D32-7923A47334A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96188" y="1905000"/>
            <a:ext cx="1415189" cy="1000126"/>
          </a:xfrm>
          <a:custGeom>
            <a:avLst/>
            <a:gdLst/>
            <a:ahLst/>
            <a:cxnLst/>
            <a:rect l="0" t="0" r="0" b="0"/>
            <a:pathLst>
              <a:path w="1415189" h="1000126">
                <a:moveTo>
                  <a:pt x="1404937" y="0"/>
                </a:moveTo>
                <a:lnTo>
                  <a:pt x="1404937" y="0"/>
                </a:lnTo>
                <a:lnTo>
                  <a:pt x="1415188" y="0"/>
                </a:lnTo>
                <a:lnTo>
                  <a:pt x="1404937" y="0"/>
                </a:lnTo>
                <a:lnTo>
                  <a:pt x="1393521" y="11416"/>
                </a:lnTo>
                <a:lnTo>
                  <a:pt x="1386856" y="11761"/>
                </a:lnTo>
                <a:lnTo>
                  <a:pt x="1384945" y="13132"/>
                </a:lnTo>
                <a:lnTo>
                  <a:pt x="1383672" y="15370"/>
                </a:lnTo>
                <a:lnTo>
                  <a:pt x="1381628" y="22145"/>
                </a:lnTo>
                <a:lnTo>
                  <a:pt x="1377821" y="23071"/>
                </a:lnTo>
                <a:lnTo>
                  <a:pt x="1370917" y="23666"/>
                </a:lnTo>
                <a:lnTo>
                  <a:pt x="1370352" y="25038"/>
                </a:lnTo>
                <a:lnTo>
                  <a:pt x="1369722" y="30090"/>
                </a:lnTo>
                <a:lnTo>
                  <a:pt x="1368231" y="31966"/>
                </a:lnTo>
                <a:lnTo>
                  <a:pt x="1359011" y="35225"/>
                </a:lnTo>
                <a:lnTo>
                  <a:pt x="1351495" y="35572"/>
                </a:lnTo>
                <a:lnTo>
                  <a:pt x="1349465" y="36944"/>
                </a:lnTo>
                <a:lnTo>
                  <a:pt x="1348113" y="39181"/>
                </a:lnTo>
                <a:lnTo>
                  <a:pt x="1345940" y="45957"/>
                </a:lnTo>
                <a:lnTo>
                  <a:pt x="1342115" y="46884"/>
                </a:lnTo>
                <a:lnTo>
                  <a:pt x="1339243" y="47131"/>
                </a:lnTo>
                <a:lnTo>
                  <a:pt x="1337329" y="48618"/>
                </a:lnTo>
                <a:lnTo>
                  <a:pt x="1334004" y="57833"/>
                </a:lnTo>
                <a:lnTo>
                  <a:pt x="1330196" y="58776"/>
                </a:lnTo>
                <a:lnTo>
                  <a:pt x="1323292" y="59382"/>
                </a:lnTo>
                <a:lnTo>
                  <a:pt x="1311492" y="69769"/>
                </a:lnTo>
                <a:lnTo>
                  <a:pt x="1303901" y="70943"/>
                </a:lnTo>
                <a:lnTo>
                  <a:pt x="1301861" y="72431"/>
                </a:lnTo>
                <a:lnTo>
                  <a:pt x="1300501" y="74746"/>
                </a:lnTo>
                <a:lnTo>
                  <a:pt x="1299594" y="77612"/>
                </a:lnTo>
                <a:lnTo>
                  <a:pt x="1297667" y="79522"/>
                </a:lnTo>
                <a:lnTo>
                  <a:pt x="1285761" y="84331"/>
                </a:lnTo>
                <a:lnTo>
                  <a:pt x="1275783" y="93551"/>
                </a:lnTo>
                <a:lnTo>
                  <a:pt x="1268186" y="94747"/>
                </a:lnTo>
                <a:lnTo>
                  <a:pt x="1266144" y="96237"/>
                </a:lnTo>
                <a:lnTo>
                  <a:pt x="1264784" y="98554"/>
                </a:lnTo>
                <a:lnTo>
                  <a:pt x="1263877" y="101421"/>
                </a:lnTo>
                <a:lnTo>
                  <a:pt x="1261949" y="103333"/>
                </a:lnTo>
                <a:lnTo>
                  <a:pt x="1250043" y="108144"/>
                </a:lnTo>
                <a:lnTo>
                  <a:pt x="1241009" y="115239"/>
                </a:lnTo>
                <a:lnTo>
                  <a:pt x="1233744" y="117363"/>
                </a:lnTo>
                <a:lnTo>
                  <a:pt x="1231276" y="119253"/>
                </a:lnTo>
                <a:lnTo>
                  <a:pt x="1228536" y="124880"/>
                </a:lnTo>
                <a:lnTo>
                  <a:pt x="1226482" y="126909"/>
                </a:lnTo>
                <a:lnTo>
                  <a:pt x="1214346" y="131935"/>
                </a:lnTo>
                <a:lnTo>
                  <a:pt x="1204348" y="141173"/>
                </a:lnTo>
                <a:lnTo>
                  <a:pt x="1193384" y="143862"/>
                </a:lnTo>
                <a:lnTo>
                  <a:pt x="1182329" y="150958"/>
                </a:lnTo>
                <a:lnTo>
                  <a:pt x="1174590" y="153082"/>
                </a:lnTo>
                <a:lnTo>
                  <a:pt x="1171998" y="154971"/>
                </a:lnTo>
                <a:lnTo>
                  <a:pt x="1170269" y="157554"/>
                </a:lnTo>
                <a:lnTo>
                  <a:pt x="1169117" y="160598"/>
                </a:lnTo>
                <a:lnTo>
                  <a:pt x="1167026" y="162628"/>
                </a:lnTo>
                <a:lnTo>
                  <a:pt x="1161174" y="164883"/>
                </a:lnTo>
                <a:lnTo>
                  <a:pt x="1150442" y="166153"/>
                </a:lnTo>
                <a:lnTo>
                  <a:pt x="1147961" y="167654"/>
                </a:lnTo>
                <a:lnTo>
                  <a:pt x="1146308" y="169978"/>
                </a:lnTo>
                <a:lnTo>
                  <a:pt x="1145205" y="172850"/>
                </a:lnTo>
                <a:lnTo>
                  <a:pt x="1143147" y="174764"/>
                </a:lnTo>
                <a:lnTo>
                  <a:pt x="1130338" y="181365"/>
                </a:lnTo>
                <a:lnTo>
                  <a:pt x="1121390" y="188696"/>
                </a:lnTo>
                <a:lnTo>
                  <a:pt x="1110116" y="191467"/>
                </a:lnTo>
                <a:lnTo>
                  <a:pt x="1099008" y="198577"/>
                </a:lnTo>
                <a:lnTo>
                  <a:pt x="1085777" y="201902"/>
                </a:lnTo>
                <a:lnTo>
                  <a:pt x="1059436" y="222981"/>
                </a:lnTo>
                <a:lnTo>
                  <a:pt x="1055541" y="224060"/>
                </a:lnTo>
                <a:lnTo>
                  <a:pt x="1052943" y="226103"/>
                </a:lnTo>
                <a:lnTo>
                  <a:pt x="1047966" y="233975"/>
                </a:lnTo>
                <a:lnTo>
                  <a:pt x="1026142" y="248214"/>
                </a:lnTo>
                <a:lnTo>
                  <a:pt x="1003758" y="268910"/>
                </a:lnTo>
                <a:lnTo>
                  <a:pt x="996007" y="271651"/>
                </a:lnTo>
                <a:lnTo>
                  <a:pt x="993410" y="273705"/>
                </a:lnTo>
                <a:lnTo>
                  <a:pt x="988434" y="281593"/>
                </a:lnTo>
                <a:lnTo>
                  <a:pt x="961186" y="294891"/>
                </a:lnTo>
                <a:lnTo>
                  <a:pt x="953750" y="304627"/>
                </a:lnTo>
                <a:lnTo>
                  <a:pt x="936266" y="315233"/>
                </a:lnTo>
                <a:lnTo>
                  <a:pt x="906460" y="337493"/>
                </a:lnTo>
                <a:lnTo>
                  <a:pt x="877581" y="350918"/>
                </a:lnTo>
                <a:lnTo>
                  <a:pt x="849341" y="375806"/>
                </a:lnTo>
                <a:lnTo>
                  <a:pt x="812109" y="393647"/>
                </a:lnTo>
                <a:lnTo>
                  <a:pt x="755194" y="436571"/>
                </a:lnTo>
                <a:lnTo>
                  <a:pt x="700168" y="480219"/>
                </a:lnTo>
                <a:lnTo>
                  <a:pt x="668513" y="504031"/>
                </a:lnTo>
                <a:lnTo>
                  <a:pt x="639471" y="517592"/>
                </a:lnTo>
                <a:lnTo>
                  <a:pt x="580619" y="559613"/>
                </a:lnTo>
                <a:lnTo>
                  <a:pt x="548488" y="583408"/>
                </a:lnTo>
                <a:lnTo>
                  <a:pt x="491914" y="627063"/>
                </a:lnTo>
                <a:lnTo>
                  <a:pt x="437240" y="666750"/>
                </a:lnTo>
                <a:lnTo>
                  <a:pt x="419271" y="675128"/>
                </a:lnTo>
                <a:lnTo>
                  <a:pt x="409916" y="678411"/>
                </a:lnTo>
                <a:lnTo>
                  <a:pt x="353222" y="730263"/>
                </a:lnTo>
                <a:lnTo>
                  <a:pt x="313531" y="768615"/>
                </a:lnTo>
                <a:lnTo>
                  <a:pt x="276325" y="786548"/>
                </a:lnTo>
                <a:lnTo>
                  <a:pt x="246207" y="813637"/>
                </a:lnTo>
                <a:lnTo>
                  <a:pt x="241717" y="821550"/>
                </a:lnTo>
                <a:lnTo>
                  <a:pt x="240519" y="825513"/>
                </a:lnTo>
                <a:lnTo>
                  <a:pt x="232133" y="833443"/>
                </a:lnTo>
                <a:lnTo>
                  <a:pt x="172959" y="886699"/>
                </a:lnTo>
                <a:lnTo>
                  <a:pt x="125300" y="934355"/>
                </a:lnTo>
                <a:lnTo>
                  <a:pt x="118307" y="937821"/>
                </a:lnTo>
                <a:lnTo>
                  <a:pt x="114590" y="938745"/>
                </a:lnTo>
                <a:lnTo>
                  <a:pt x="112112" y="940684"/>
                </a:lnTo>
                <a:lnTo>
                  <a:pt x="109359" y="946367"/>
                </a:lnTo>
                <a:lnTo>
                  <a:pt x="107301" y="948411"/>
                </a:lnTo>
                <a:lnTo>
                  <a:pt x="95159" y="953464"/>
                </a:lnTo>
                <a:lnTo>
                  <a:pt x="85160" y="962704"/>
                </a:lnTo>
                <a:lnTo>
                  <a:pt x="77561" y="963902"/>
                </a:lnTo>
                <a:lnTo>
                  <a:pt x="75520" y="965393"/>
                </a:lnTo>
                <a:lnTo>
                  <a:pt x="74159" y="967710"/>
                </a:lnTo>
                <a:lnTo>
                  <a:pt x="71975" y="974613"/>
                </a:lnTo>
                <a:lnTo>
                  <a:pt x="68148" y="975557"/>
                </a:lnTo>
                <a:lnTo>
                  <a:pt x="49429" y="976299"/>
                </a:lnTo>
                <a:lnTo>
                  <a:pt x="48828" y="977627"/>
                </a:lnTo>
                <a:lnTo>
                  <a:pt x="47783" y="986562"/>
                </a:lnTo>
                <a:lnTo>
                  <a:pt x="44167" y="987483"/>
                </a:lnTo>
                <a:lnTo>
                  <a:pt x="13605" y="988219"/>
                </a:lnTo>
                <a:lnTo>
                  <a:pt x="13038" y="989542"/>
                </a:lnTo>
                <a:lnTo>
                  <a:pt x="12410" y="994539"/>
                </a:lnTo>
                <a:lnTo>
                  <a:pt x="10918" y="996401"/>
                </a:lnTo>
                <a:lnTo>
                  <a:pt x="20" y="1000120"/>
                </a:lnTo>
                <a:lnTo>
                  <a:pt x="0" y="100012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SMARTInkShape-228">
            <a:extLst>
              <a:ext uri="{FF2B5EF4-FFF2-40B4-BE49-F238E27FC236}">
                <a16:creationId xmlns:a16="http://schemas.microsoft.com/office/drawing/2014/main" id="{EDE67794-BE4F-4803-B27B-880EADEE83E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131845" y="2512219"/>
            <a:ext cx="678652" cy="678643"/>
          </a:xfrm>
          <a:custGeom>
            <a:avLst/>
            <a:gdLst/>
            <a:ahLst/>
            <a:cxnLst/>
            <a:rect l="0" t="0" r="0" b="0"/>
            <a:pathLst>
              <a:path w="678652" h="678643">
                <a:moveTo>
                  <a:pt x="571499" y="440531"/>
                </a:moveTo>
                <a:lnTo>
                  <a:pt x="571499" y="440531"/>
                </a:lnTo>
                <a:lnTo>
                  <a:pt x="571499" y="382813"/>
                </a:lnTo>
                <a:lnTo>
                  <a:pt x="563316" y="371853"/>
                </a:lnTo>
                <a:lnTo>
                  <a:pt x="560696" y="360797"/>
                </a:lnTo>
                <a:lnTo>
                  <a:pt x="560083" y="353059"/>
                </a:lnTo>
                <a:lnTo>
                  <a:pt x="558596" y="350466"/>
                </a:lnTo>
                <a:lnTo>
                  <a:pt x="556283" y="348738"/>
                </a:lnTo>
                <a:lnTo>
                  <a:pt x="553418" y="347586"/>
                </a:lnTo>
                <a:lnTo>
                  <a:pt x="551507" y="345494"/>
                </a:lnTo>
                <a:lnTo>
                  <a:pt x="534958" y="311825"/>
                </a:lnTo>
                <a:lnTo>
                  <a:pt x="528801" y="302631"/>
                </a:lnTo>
                <a:lnTo>
                  <a:pt x="521319" y="285948"/>
                </a:lnTo>
                <a:lnTo>
                  <a:pt x="481510" y="242096"/>
                </a:lnTo>
                <a:lnTo>
                  <a:pt x="463605" y="204889"/>
                </a:lnTo>
                <a:lnTo>
                  <a:pt x="433887" y="169430"/>
                </a:lnTo>
                <a:lnTo>
                  <a:pt x="426136" y="145376"/>
                </a:lnTo>
                <a:lnTo>
                  <a:pt x="380979" y="85845"/>
                </a:lnTo>
                <a:lnTo>
                  <a:pt x="362476" y="63829"/>
                </a:lnTo>
                <a:lnTo>
                  <a:pt x="354703" y="47689"/>
                </a:lnTo>
                <a:lnTo>
                  <a:pt x="351562" y="43699"/>
                </a:lnTo>
                <a:lnTo>
                  <a:pt x="344544" y="39265"/>
                </a:lnTo>
                <a:lnTo>
                  <a:pt x="337015" y="35972"/>
                </a:lnTo>
                <a:lnTo>
                  <a:pt x="329260" y="30098"/>
                </a:lnTo>
                <a:lnTo>
                  <a:pt x="324931" y="23079"/>
                </a:lnTo>
                <a:lnTo>
                  <a:pt x="323776" y="19354"/>
                </a:lnTo>
                <a:lnTo>
                  <a:pt x="321684" y="16871"/>
                </a:lnTo>
                <a:lnTo>
                  <a:pt x="315831" y="14113"/>
                </a:lnTo>
                <a:lnTo>
                  <a:pt x="313741" y="12054"/>
                </a:lnTo>
                <a:lnTo>
                  <a:pt x="310112" y="1848"/>
                </a:lnTo>
                <a:lnTo>
                  <a:pt x="306278" y="821"/>
                </a:lnTo>
                <a:lnTo>
                  <a:pt x="297659" y="0"/>
                </a:lnTo>
                <a:lnTo>
                  <a:pt x="297657" y="6320"/>
                </a:lnTo>
                <a:lnTo>
                  <a:pt x="296333" y="8182"/>
                </a:lnTo>
                <a:lnTo>
                  <a:pt x="294128" y="9424"/>
                </a:lnTo>
                <a:lnTo>
                  <a:pt x="291335" y="10251"/>
                </a:lnTo>
                <a:lnTo>
                  <a:pt x="289473" y="12126"/>
                </a:lnTo>
                <a:lnTo>
                  <a:pt x="276390" y="45950"/>
                </a:lnTo>
                <a:lnTo>
                  <a:pt x="275541" y="50477"/>
                </a:lnTo>
                <a:lnTo>
                  <a:pt x="271069" y="59035"/>
                </a:lnTo>
                <a:lnTo>
                  <a:pt x="265995" y="67248"/>
                </a:lnTo>
                <a:lnTo>
                  <a:pt x="262738" y="83300"/>
                </a:lnTo>
                <a:lnTo>
                  <a:pt x="260970" y="92584"/>
                </a:lnTo>
                <a:lnTo>
                  <a:pt x="252536" y="111364"/>
                </a:lnTo>
                <a:lnTo>
                  <a:pt x="242982" y="127218"/>
                </a:lnTo>
                <a:lnTo>
                  <a:pt x="221742" y="186695"/>
                </a:lnTo>
                <a:lnTo>
                  <a:pt x="195760" y="231300"/>
                </a:lnTo>
                <a:lnTo>
                  <a:pt x="188011" y="258629"/>
                </a:lnTo>
                <a:lnTo>
                  <a:pt x="158652" y="312543"/>
                </a:lnTo>
                <a:lnTo>
                  <a:pt x="119060" y="371800"/>
                </a:lnTo>
                <a:lnTo>
                  <a:pt x="95249" y="404005"/>
                </a:lnTo>
                <a:lnTo>
                  <a:pt x="54019" y="447333"/>
                </a:lnTo>
                <a:lnTo>
                  <a:pt x="42145" y="468163"/>
                </a:lnTo>
                <a:lnTo>
                  <a:pt x="31301" y="480174"/>
                </a:lnTo>
                <a:lnTo>
                  <a:pt x="23613" y="484609"/>
                </a:lnTo>
                <a:lnTo>
                  <a:pt x="14218" y="487455"/>
                </a:lnTo>
                <a:lnTo>
                  <a:pt x="162" y="499911"/>
                </a:lnTo>
                <a:lnTo>
                  <a:pt x="0" y="511925"/>
                </a:lnTo>
                <a:lnTo>
                  <a:pt x="59384" y="511969"/>
                </a:lnTo>
                <a:lnTo>
                  <a:pt x="115310" y="511969"/>
                </a:lnTo>
                <a:lnTo>
                  <a:pt x="159116" y="513291"/>
                </a:lnTo>
                <a:lnTo>
                  <a:pt x="214589" y="522771"/>
                </a:lnTo>
                <a:lnTo>
                  <a:pt x="263802" y="530050"/>
                </a:lnTo>
                <a:lnTo>
                  <a:pt x="323286" y="545529"/>
                </a:lnTo>
                <a:lnTo>
                  <a:pt x="377710" y="560355"/>
                </a:lnTo>
                <a:lnTo>
                  <a:pt x="428436" y="579537"/>
                </a:lnTo>
                <a:lnTo>
                  <a:pt x="478053" y="599294"/>
                </a:lnTo>
                <a:lnTo>
                  <a:pt x="526594" y="619126"/>
                </a:lnTo>
                <a:lnTo>
                  <a:pt x="582598" y="637041"/>
                </a:lnTo>
                <a:lnTo>
                  <a:pt x="598922" y="646932"/>
                </a:lnTo>
                <a:lnTo>
                  <a:pt x="627432" y="656808"/>
                </a:lnTo>
                <a:lnTo>
                  <a:pt x="637368" y="662331"/>
                </a:lnTo>
                <a:lnTo>
                  <a:pt x="650399" y="666763"/>
                </a:lnTo>
                <a:lnTo>
                  <a:pt x="664335" y="676829"/>
                </a:lnTo>
                <a:lnTo>
                  <a:pt x="678491" y="678642"/>
                </a:lnTo>
                <a:lnTo>
                  <a:pt x="678651" y="660919"/>
                </a:lnTo>
                <a:lnTo>
                  <a:pt x="663439" y="603887"/>
                </a:lnTo>
                <a:lnTo>
                  <a:pt x="658663" y="589863"/>
                </a:lnTo>
                <a:lnTo>
                  <a:pt x="649025" y="551461"/>
                </a:lnTo>
                <a:lnTo>
                  <a:pt x="634314" y="511943"/>
                </a:lnTo>
                <a:lnTo>
                  <a:pt x="621958" y="464095"/>
                </a:lnTo>
                <a:lnTo>
                  <a:pt x="595245" y="405030"/>
                </a:lnTo>
                <a:lnTo>
                  <a:pt x="571493" y="351310"/>
                </a:lnTo>
                <a:lnTo>
                  <a:pt x="532889" y="294781"/>
                </a:lnTo>
                <a:lnTo>
                  <a:pt x="500238" y="239512"/>
                </a:lnTo>
                <a:lnTo>
                  <a:pt x="488318" y="226395"/>
                </a:lnTo>
                <a:lnTo>
                  <a:pt x="477918" y="226234"/>
                </a:lnTo>
                <a:lnTo>
                  <a:pt x="467073" y="234404"/>
                </a:lnTo>
                <a:lnTo>
                  <a:pt x="456038" y="238345"/>
                </a:lnTo>
                <a:lnTo>
                  <a:pt x="414390" y="266070"/>
                </a:lnTo>
                <a:lnTo>
                  <a:pt x="398485" y="270388"/>
                </a:lnTo>
                <a:lnTo>
                  <a:pt x="370745" y="276347"/>
                </a:lnTo>
                <a:lnTo>
                  <a:pt x="320117" y="302200"/>
                </a:lnTo>
                <a:lnTo>
                  <a:pt x="268079" y="324990"/>
                </a:lnTo>
                <a:lnTo>
                  <a:pt x="217080" y="341694"/>
                </a:lnTo>
                <a:lnTo>
                  <a:pt x="191319" y="347746"/>
                </a:lnTo>
                <a:lnTo>
                  <a:pt x="170457" y="357917"/>
                </a:lnTo>
                <a:lnTo>
                  <a:pt x="160425" y="364126"/>
                </a:lnTo>
                <a:lnTo>
                  <a:pt x="147339" y="367622"/>
                </a:lnTo>
                <a:lnTo>
                  <a:pt x="119764" y="369076"/>
                </a:lnTo>
                <a:lnTo>
                  <a:pt x="147400" y="340761"/>
                </a:lnTo>
                <a:lnTo>
                  <a:pt x="206301" y="293433"/>
                </a:lnTo>
                <a:lnTo>
                  <a:pt x="228947" y="274577"/>
                </a:lnTo>
                <a:lnTo>
                  <a:pt x="241982" y="264909"/>
                </a:lnTo>
                <a:lnTo>
                  <a:pt x="258082" y="247237"/>
                </a:lnTo>
                <a:lnTo>
                  <a:pt x="277698" y="238179"/>
                </a:lnTo>
                <a:lnTo>
                  <a:pt x="303119" y="209078"/>
                </a:lnTo>
                <a:lnTo>
                  <a:pt x="306699" y="201843"/>
                </a:lnTo>
                <a:lnTo>
                  <a:pt x="309394" y="191164"/>
                </a:lnTo>
                <a:lnTo>
                  <a:pt x="303191" y="190697"/>
                </a:lnTo>
                <a:lnTo>
                  <a:pt x="296588" y="194115"/>
                </a:lnTo>
                <a:lnTo>
                  <a:pt x="289243" y="198721"/>
                </a:lnTo>
                <a:lnTo>
                  <a:pt x="277671" y="202637"/>
                </a:lnTo>
                <a:lnTo>
                  <a:pt x="233907" y="235588"/>
                </a:lnTo>
                <a:lnTo>
                  <a:pt x="211518" y="259476"/>
                </a:lnTo>
                <a:lnTo>
                  <a:pt x="198518" y="270104"/>
                </a:lnTo>
                <a:lnTo>
                  <a:pt x="188330" y="283647"/>
                </a:lnTo>
                <a:lnTo>
                  <a:pt x="182921" y="298485"/>
                </a:lnTo>
                <a:lnTo>
                  <a:pt x="179193" y="312577"/>
                </a:lnTo>
                <a:lnTo>
                  <a:pt x="169548" y="332402"/>
                </a:lnTo>
                <a:lnTo>
                  <a:pt x="168595" y="336695"/>
                </a:lnTo>
                <a:lnTo>
                  <a:pt x="171062" y="348521"/>
                </a:lnTo>
                <a:lnTo>
                  <a:pt x="177106" y="371350"/>
                </a:lnTo>
                <a:lnTo>
                  <a:pt x="184987" y="380239"/>
                </a:lnTo>
                <a:lnTo>
                  <a:pt x="205285" y="396724"/>
                </a:lnTo>
                <a:lnTo>
                  <a:pt x="220884" y="401218"/>
                </a:lnTo>
                <a:lnTo>
                  <a:pt x="248449" y="407275"/>
                </a:lnTo>
                <a:lnTo>
                  <a:pt x="276901" y="413920"/>
                </a:lnTo>
                <a:lnTo>
                  <a:pt x="336125" y="416473"/>
                </a:lnTo>
                <a:lnTo>
                  <a:pt x="392102" y="416697"/>
                </a:lnTo>
                <a:lnTo>
                  <a:pt x="451529" y="416718"/>
                </a:lnTo>
                <a:lnTo>
                  <a:pt x="452356" y="406467"/>
                </a:lnTo>
                <a:lnTo>
                  <a:pt x="446092" y="398982"/>
                </a:lnTo>
                <a:lnTo>
                  <a:pt x="439475" y="395606"/>
                </a:lnTo>
                <a:lnTo>
                  <a:pt x="435857" y="394706"/>
                </a:lnTo>
                <a:lnTo>
                  <a:pt x="419224" y="385079"/>
                </a:lnTo>
                <a:lnTo>
                  <a:pt x="361259" y="368980"/>
                </a:lnTo>
                <a:lnTo>
                  <a:pt x="332610" y="359909"/>
                </a:lnTo>
                <a:lnTo>
                  <a:pt x="273929" y="357208"/>
                </a:lnTo>
                <a:lnTo>
                  <a:pt x="264305" y="357191"/>
                </a:lnTo>
                <a:lnTo>
                  <a:pt x="319530" y="357187"/>
                </a:lnTo>
                <a:lnTo>
                  <a:pt x="373180" y="357187"/>
                </a:lnTo>
                <a:lnTo>
                  <a:pt x="428631" y="357187"/>
                </a:lnTo>
                <a:lnTo>
                  <a:pt x="488064" y="357187"/>
                </a:lnTo>
                <a:lnTo>
                  <a:pt x="499854" y="357187"/>
                </a:lnTo>
                <a:lnTo>
                  <a:pt x="493679" y="363508"/>
                </a:lnTo>
                <a:lnTo>
                  <a:pt x="487083" y="366611"/>
                </a:lnTo>
                <a:lnTo>
                  <a:pt x="435929" y="378453"/>
                </a:lnTo>
                <a:lnTo>
                  <a:pt x="404811" y="3810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4" name="SMARTInkShape-Group112">
            <a:extLst>
              <a:ext uri="{FF2B5EF4-FFF2-40B4-BE49-F238E27FC236}">
                <a16:creationId xmlns:a16="http://schemas.microsoft.com/office/drawing/2014/main" id="{D97A7534-C2E6-4062-A722-D45AAC1AF91A}"/>
              </a:ext>
            </a:extLst>
          </p:cNvPr>
          <p:cNvGrpSpPr/>
          <p:nvPr/>
        </p:nvGrpSpPr>
        <p:grpSpPr>
          <a:xfrm>
            <a:off x="7787287" y="369107"/>
            <a:ext cx="3806988" cy="1523974"/>
            <a:chOff x="7787287" y="369107"/>
            <a:chExt cx="3806988" cy="1523974"/>
          </a:xfrm>
        </p:grpSpPr>
        <p:sp>
          <p:nvSpPr>
            <p:cNvPr id="40" name="SMARTInkShape-229">
              <a:extLst>
                <a:ext uri="{FF2B5EF4-FFF2-40B4-BE49-F238E27FC236}">
                  <a16:creationId xmlns:a16="http://schemas.microsoft.com/office/drawing/2014/main" id="{B9FE1439-E8F7-466B-9C35-78C95709470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131969" y="511969"/>
              <a:ext cx="869157" cy="1345407"/>
            </a:xfrm>
            <a:custGeom>
              <a:avLst/>
              <a:gdLst/>
              <a:ahLst/>
              <a:cxnLst/>
              <a:rect l="0" t="0" r="0" b="0"/>
              <a:pathLst>
                <a:path w="869157" h="1345407">
                  <a:moveTo>
                    <a:pt x="869156" y="1345406"/>
                  </a:moveTo>
                  <a:lnTo>
                    <a:pt x="869156" y="1345406"/>
                  </a:lnTo>
                  <a:lnTo>
                    <a:pt x="862835" y="1345406"/>
                  </a:lnTo>
                  <a:lnTo>
                    <a:pt x="860974" y="1344083"/>
                  </a:lnTo>
                  <a:lnTo>
                    <a:pt x="859732" y="1341878"/>
                  </a:lnTo>
                  <a:lnTo>
                    <a:pt x="858905" y="1339085"/>
                  </a:lnTo>
                  <a:lnTo>
                    <a:pt x="857030" y="1337224"/>
                  </a:lnTo>
                  <a:lnTo>
                    <a:pt x="844516" y="1330708"/>
                  </a:lnTo>
                  <a:lnTo>
                    <a:pt x="788288" y="1282326"/>
                  </a:lnTo>
                  <a:lnTo>
                    <a:pt x="740734" y="1225516"/>
                  </a:lnTo>
                  <a:lnTo>
                    <a:pt x="705175" y="1169222"/>
                  </a:lnTo>
                  <a:lnTo>
                    <a:pt x="675366" y="1115871"/>
                  </a:lnTo>
                  <a:lnTo>
                    <a:pt x="646718" y="1060542"/>
                  </a:lnTo>
                  <a:lnTo>
                    <a:pt x="616961" y="1010319"/>
                  </a:lnTo>
                  <a:lnTo>
                    <a:pt x="591455" y="955885"/>
                  </a:lnTo>
                  <a:lnTo>
                    <a:pt x="568777" y="905544"/>
                  </a:lnTo>
                  <a:lnTo>
                    <a:pt x="545532" y="857382"/>
                  </a:lnTo>
                  <a:lnTo>
                    <a:pt x="518697" y="809651"/>
                  </a:lnTo>
                  <a:lnTo>
                    <a:pt x="487917" y="762005"/>
                  </a:lnTo>
                  <a:lnTo>
                    <a:pt x="467801" y="722755"/>
                  </a:lnTo>
                  <a:lnTo>
                    <a:pt x="442831" y="668405"/>
                  </a:lnTo>
                  <a:lnTo>
                    <a:pt x="412420" y="619452"/>
                  </a:lnTo>
                  <a:lnTo>
                    <a:pt x="380935" y="571564"/>
                  </a:lnTo>
                  <a:lnTo>
                    <a:pt x="349237" y="523888"/>
                  </a:lnTo>
                  <a:lnTo>
                    <a:pt x="317497" y="468070"/>
                  </a:lnTo>
                  <a:lnTo>
                    <a:pt x="285749" y="417455"/>
                  </a:lnTo>
                  <a:lnTo>
                    <a:pt x="254000" y="369239"/>
                  </a:lnTo>
                  <a:lnTo>
                    <a:pt x="214312" y="313109"/>
                  </a:lnTo>
                  <a:lnTo>
                    <a:pt x="175948" y="260836"/>
                  </a:lnTo>
                  <a:lnTo>
                    <a:pt x="145189" y="208582"/>
                  </a:lnTo>
                  <a:lnTo>
                    <a:pt x="100690" y="150941"/>
                  </a:lnTo>
                  <a:lnTo>
                    <a:pt x="62100" y="95257"/>
                  </a:lnTo>
                  <a:lnTo>
                    <a:pt x="39472" y="60577"/>
                  </a:lnTo>
                  <a:lnTo>
                    <a:pt x="30139" y="37542"/>
                  </a:lnTo>
                  <a:lnTo>
                    <a:pt x="26707" y="32965"/>
                  </a:lnTo>
                  <a:lnTo>
                    <a:pt x="16879" y="25201"/>
                  </a:lnTo>
                  <a:lnTo>
                    <a:pt x="14117" y="18697"/>
                  </a:lnTo>
                  <a:lnTo>
                    <a:pt x="12056" y="16433"/>
                  </a:lnTo>
                  <a:lnTo>
                    <a:pt x="6240" y="13918"/>
                  </a:lnTo>
                  <a:lnTo>
                    <a:pt x="4161" y="11925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SMARTInkShape-230">
              <a:extLst>
                <a:ext uri="{FF2B5EF4-FFF2-40B4-BE49-F238E27FC236}">
                  <a16:creationId xmlns:a16="http://schemas.microsoft.com/office/drawing/2014/main" id="{79E8B388-7D82-47FF-AD9A-E793D286BF3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787287" y="369107"/>
              <a:ext cx="487558" cy="356622"/>
            </a:xfrm>
            <a:custGeom>
              <a:avLst/>
              <a:gdLst/>
              <a:ahLst/>
              <a:cxnLst/>
              <a:rect l="0" t="0" r="0" b="0"/>
              <a:pathLst>
                <a:path w="487558" h="356622">
                  <a:moveTo>
                    <a:pt x="201807" y="333362"/>
                  </a:moveTo>
                  <a:lnTo>
                    <a:pt x="201807" y="333362"/>
                  </a:lnTo>
                  <a:lnTo>
                    <a:pt x="219544" y="315625"/>
                  </a:lnTo>
                  <a:lnTo>
                    <a:pt x="226446" y="312250"/>
                  </a:lnTo>
                  <a:lnTo>
                    <a:pt x="230140" y="311350"/>
                  </a:lnTo>
                  <a:lnTo>
                    <a:pt x="241658" y="303762"/>
                  </a:lnTo>
                  <a:lnTo>
                    <a:pt x="270608" y="266890"/>
                  </a:lnTo>
                  <a:lnTo>
                    <a:pt x="312442" y="234182"/>
                  </a:lnTo>
                  <a:lnTo>
                    <a:pt x="336239" y="204881"/>
                  </a:lnTo>
                  <a:lnTo>
                    <a:pt x="358889" y="187009"/>
                  </a:lnTo>
                  <a:lnTo>
                    <a:pt x="389564" y="147963"/>
                  </a:lnTo>
                  <a:lnTo>
                    <a:pt x="447772" y="100537"/>
                  </a:lnTo>
                  <a:lnTo>
                    <a:pt x="463725" y="92756"/>
                  </a:lnTo>
                  <a:lnTo>
                    <a:pt x="474952" y="83882"/>
                  </a:lnTo>
                  <a:lnTo>
                    <a:pt x="487512" y="83332"/>
                  </a:lnTo>
                  <a:lnTo>
                    <a:pt x="487557" y="71467"/>
                  </a:lnTo>
                  <a:lnTo>
                    <a:pt x="469820" y="71425"/>
                  </a:lnTo>
                  <a:lnTo>
                    <a:pt x="462917" y="67897"/>
                  </a:lnTo>
                  <a:lnTo>
                    <a:pt x="455439" y="63242"/>
                  </a:lnTo>
                  <a:lnTo>
                    <a:pt x="442469" y="60621"/>
                  </a:lnTo>
                  <a:lnTo>
                    <a:pt x="422457" y="58522"/>
                  </a:lnTo>
                  <a:lnTo>
                    <a:pt x="384159" y="49310"/>
                  </a:lnTo>
                  <a:lnTo>
                    <a:pt x="330405" y="41440"/>
                  </a:lnTo>
                  <a:lnTo>
                    <a:pt x="271382" y="25958"/>
                  </a:lnTo>
                  <a:lnTo>
                    <a:pt x="216995" y="20556"/>
                  </a:lnTo>
                  <a:lnTo>
                    <a:pt x="187346" y="14460"/>
                  </a:lnTo>
                  <a:lnTo>
                    <a:pt x="131356" y="12231"/>
                  </a:lnTo>
                  <a:lnTo>
                    <a:pt x="104056" y="10670"/>
                  </a:lnTo>
                  <a:lnTo>
                    <a:pt x="45466" y="481"/>
                  </a:lnTo>
                  <a:lnTo>
                    <a:pt x="6236" y="0"/>
                  </a:lnTo>
                  <a:lnTo>
                    <a:pt x="3958" y="1318"/>
                  </a:lnTo>
                  <a:lnTo>
                    <a:pt x="2439" y="3520"/>
                  </a:lnTo>
                  <a:lnTo>
                    <a:pt x="0" y="10239"/>
                  </a:lnTo>
                  <a:lnTo>
                    <a:pt x="8904" y="24627"/>
                  </a:lnTo>
                  <a:lnTo>
                    <a:pt x="9705" y="28320"/>
                  </a:lnTo>
                  <a:lnTo>
                    <a:pt x="20519" y="47684"/>
                  </a:lnTo>
                  <a:lnTo>
                    <a:pt x="29002" y="69822"/>
                  </a:lnTo>
                  <a:lnTo>
                    <a:pt x="39455" y="80854"/>
                  </a:lnTo>
                  <a:lnTo>
                    <a:pt x="51599" y="91490"/>
                  </a:lnTo>
                  <a:lnTo>
                    <a:pt x="96833" y="150963"/>
                  </a:lnTo>
                  <a:lnTo>
                    <a:pt x="145282" y="206371"/>
                  </a:lnTo>
                  <a:lnTo>
                    <a:pt x="193986" y="265674"/>
                  </a:lnTo>
                  <a:lnTo>
                    <a:pt x="212952" y="288437"/>
                  </a:lnTo>
                  <a:lnTo>
                    <a:pt x="221867" y="306822"/>
                  </a:lnTo>
                  <a:lnTo>
                    <a:pt x="225274" y="316275"/>
                  </a:lnTo>
                  <a:lnTo>
                    <a:pt x="233308" y="329034"/>
                  </a:lnTo>
                  <a:lnTo>
                    <a:pt x="236970" y="342869"/>
                  </a:lnTo>
                  <a:lnTo>
                    <a:pt x="237512" y="356621"/>
                  </a:lnTo>
                  <a:lnTo>
                    <a:pt x="237522" y="350690"/>
                  </a:lnTo>
                  <a:lnTo>
                    <a:pt x="236200" y="348883"/>
                  </a:lnTo>
                  <a:lnTo>
                    <a:pt x="231203" y="346874"/>
                  </a:lnTo>
                  <a:lnTo>
                    <a:pt x="229342" y="345016"/>
                  </a:lnTo>
                  <a:lnTo>
                    <a:pt x="222827" y="332528"/>
                  </a:lnTo>
                  <a:lnTo>
                    <a:pt x="217764" y="325054"/>
                  </a:lnTo>
                  <a:lnTo>
                    <a:pt x="199084" y="274560"/>
                  </a:lnTo>
                  <a:lnTo>
                    <a:pt x="196023" y="270348"/>
                  </a:lnTo>
                  <a:lnTo>
                    <a:pt x="192622" y="258612"/>
                  </a:lnTo>
                  <a:lnTo>
                    <a:pt x="190438" y="229520"/>
                  </a:lnTo>
                  <a:lnTo>
                    <a:pt x="204620" y="176072"/>
                  </a:lnTo>
                  <a:lnTo>
                    <a:pt x="207651" y="168971"/>
                  </a:lnTo>
                  <a:lnTo>
                    <a:pt x="218074" y="157553"/>
                  </a:lnTo>
                  <a:lnTo>
                    <a:pt x="277371" y="111144"/>
                  </a:lnTo>
                  <a:lnTo>
                    <a:pt x="294203" y="97593"/>
                  </a:lnTo>
                  <a:lnTo>
                    <a:pt x="299316" y="96284"/>
                  </a:lnTo>
                  <a:lnTo>
                    <a:pt x="302532" y="95935"/>
                  </a:lnTo>
                  <a:lnTo>
                    <a:pt x="304676" y="94379"/>
                  </a:lnTo>
                  <a:lnTo>
                    <a:pt x="306104" y="92019"/>
                  </a:lnTo>
                  <a:lnTo>
                    <a:pt x="308587" y="83152"/>
                  </a:lnTo>
                  <a:lnTo>
                    <a:pt x="308796" y="77518"/>
                  </a:lnTo>
                  <a:lnTo>
                    <a:pt x="307529" y="75487"/>
                  </a:lnTo>
                  <a:lnTo>
                    <a:pt x="305362" y="74133"/>
                  </a:lnTo>
                  <a:lnTo>
                    <a:pt x="295990" y="72227"/>
                  </a:lnTo>
                  <a:lnTo>
                    <a:pt x="237188" y="71445"/>
                  </a:lnTo>
                  <a:lnTo>
                    <a:pt x="186138" y="72748"/>
                  </a:lnTo>
                  <a:lnTo>
                    <a:pt x="171294" y="80930"/>
                  </a:lnTo>
                  <a:lnTo>
                    <a:pt x="162669" y="87996"/>
                  </a:lnTo>
                  <a:lnTo>
                    <a:pt x="157954" y="95546"/>
                  </a:lnTo>
                  <a:lnTo>
                    <a:pt x="156696" y="99412"/>
                  </a:lnTo>
                  <a:lnTo>
                    <a:pt x="158827" y="110763"/>
                  </a:lnTo>
                  <a:lnTo>
                    <a:pt x="166088" y="13095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SMARTInkShape-231">
              <a:extLst>
                <a:ext uri="{FF2B5EF4-FFF2-40B4-BE49-F238E27FC236}">
                  <a16:creationId xmlns:a16="http://schemas.microsoft.com/office/drawing/2014/main" id="{5D65DBE8-A307-43B4-AB74-C95054F32E8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929731" y="1738313"/>
              <a:ext cx="2405020" cy="130969"/>
            </a:xfrm>
            <a:custGeom>
              <a:avLst/>
              <a:gdLst/>
              <a:ahLst/>
              <a:cxnLst/>
              <a:rect l="0" t="0" r="0" b="0"/>
              <a:pathLst>
                <a:path w="2405020" h="130969">
                  <a:moveTo>
                    <a:pt x="11863" y="130968"/>
                  </a:moveTo>
                  <a:lnTo>
                    <a:pt x="11863" y="130968"/>
                  </a:lnTo>
                  <a:lnTo>
                    <a:pt x="0" y="130968"/>
                  </a:lnTo>
                  <a:lnTo>
                    <a:pt x="11374" y="130968"/>
                  </a:lnTo>
                  <a:lnTo>
                    <a:pt x="22071" y="120717"/>
                  </a:lnTo>
                  <a:lnTo>
                    <a:pt x="29586" y="119552"/>
                  </a:lnTo>
                  <a:lnTo>
                    <a:pt x="56950" y="117768"/>
                  </a:lnTo>
                  <a:lnTo>
                    <a:pt x="85629" y="108815"/>
                  </a:lnTo>
                  <a:lnTo>
                    <a:pt x="119848" y="103846"/>
                  </a:lnTo>
                  <a:lnTo>
                    <a:pt x="143076" y="97797"/>
                  </a:lnTo>
                  <a:lnTo>
                    <a:pt x="199902" y="91945"/>
                  </a:lnTo>
                  <a:lnTo>
                    <a:pt x="228974" y="85892"/>
                  </a:lnTo>
                  <a:lnTo>
                    <a:pt x="286075" y="83679"/>
                  </a:lnTo>
                  <a:lnTo>
                    <a:pt x="345287" y="83387"/>
                  </a:lnTo>
                  <a:lnTo>
                    <a:pt x="402378" y="83352"/>
                  </a:lnTo>
                  <a:lnTo>
                    <a:pt x="448893" y="83346"/>
                  </a:lnTo>
                  <a:lnTo>
                    <a:pt x="496188" y="82021"/>
                  </a:lnTo>
                  <a:lnTo>
                    <a:pt x="543716" y="75161"/>
                  </a:lnTo>
                  <a:lnTo>
                    <a:pt x="592635" y="72540"/>
                  </a:lnTo>
                  <a:lnTo>
                    <a:pt x="648435" y="71764"/>
                  </a:lnTo>
                  <a:lnTo>
                    <a:pt x="706860" y="71534"/>
                  </a:lnTo>
                  <a:lnTo>
                    <a:pt x="766063" y="71466"/>
                  </a:lnTo>
                  <a:lnTo>
                    <a:pt x="825498" y="71446"/>
                  </a:lnTo>
                  <a:lnTo>
                    <a:pt x="865162" y="71441"/>
                  </a:lnTo>
                  <a:lnTo>
                    <a:pt x="908368" y="71439"/>
                  </a:lnTo>
                  <a:lnTo>
                    <a:pt x="952705" y="71438"/>
                  </a:lnTo>
                  <a:lnTo>
                    <a:pt x="994460" y="71437"/>
                  </a:lnTo>
                  <a:lnTo>
                    <a:pt x="1038593" y="71437"/>
                  </a:lnTo>
                  <a:lnTo>
                    <a:pt x="1083344" y="71437"/>
                  </a:lnTo>
                  <a:lnTo>
                    <a:pt x="1125282" y="71437"/>
                  </a:lnTo>
                  <a:lnTo>
                    <a:pt x="1165969" y="67909"/>
                  </a:lnTo>
                  <a:lnTo>
                    <a:pt x="1207424" y="63255"/>
                  </a:lnTo>
                  <a:lnTo>
                    <a:pt x="1252306" y="61186"/>
                  </a:lnTo>
                  <a:lnTo>
                    <a:pt x="1295186" y="60266"/>
                  </a:lnTo>
                  <a:lnTo>
                    <a:pt x="1336291" y="59858"/>
                  </a:lnTo>
                  <a:lnTo>
                    <a:pt x="1376609" y="59676"/>
                  </a:lnTo>
                  <a:lnTo>
                    <a:pt x="1416575" y="56067"/>
                  </a:lnTo>
                  <a:lnTo>
                    <a:pt x="1456389" y="51377"/>
                  </a:lnTo>
                  <a:lnTo>
                    <a:pt x="1496132" y="49292"/>
                  </a:lnTo>
                  <a:lnTo>
                    <a:pt x="1535843" y="48366"/>
                  </a:lnTo>
                  <a:lnTo>
                    <a:pt x="1575542" y="46631"/>
                  </a:lnTo>
                  <a:lnTo>
                    <a:pt x="1615233" y="41450"/>
                  </a:lnTo>
                  <a:lnTo>
                    <a:pt x="1654923" y="38266"/>
                  </a:lnTo>
                  <a:lnTo>
                    <a:pt x="1710929" y="32946"/>
                  </a:lnTo>
                  <a:lnTo>
                    <a:pt x="1761037" y="26518"/>
                  </a:lnTo>
                  <a:lnTo>
                    <a:pt x="1812925" y="21086"/>
                  </a:lnTo>
                  <a:lnTo>
                    <a:pt x="1866663" y="14626"/>
                  </a:lnTo>
                  <a:lnTo>
                    <a:pt x="1925909" y="12443"/>
                  </a:lnTo>
                  <a:lnTo>
                    <a:pt x="1984012" y="12012"/>
                  </a:lnTo>
                  <a:lnTo>
                    <a:pt x="2038606" y="8399"/>
                  </a:lnTo>
                  <a:lnTo>
                    <a:pt x="2093635" y="1659"/>
                  </a:lnTo>
                  <a:lnTo>
                    <a:pt x="2145325" y="218"/>
                  </a:lnTo>
                  <a:lnTo>
                    <a:pt x="2201585" y="28"/>
                  </a:lnTo>
                  <a:lnTo>
                    <a:pt x="2251932" y="3"/>
                  </a:lnTo>
                  <a:lnTo>
                    <a:pt x="2305253" y="0"/>
                  </a:lnTo>
                  <a:lnTo>
                    <a:pt x="2364080" y="0"/>
                  </a:lnTo>
                  <a:lnTo>
                    <a:pt x="240501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SMARTInkShape-232">
              <a:extLst>
                <a:ext uri="{FF2B5EF4-FFF2-40B4-BE49-F238E27FC236}">
                  <a16:creationId xmlns:a16="http://schemas.microsoft.com/office/drawing/2014/main" id="{EF55EA36-0FFB-4BC8-B56D-644BE603C17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0953750" y="1488281"/>
              <a:ext cx="640525" cy="404800"/>
            </a:xfrm>
            <a:custGeom>
              <a:avLst/>
              <a:gdLst/>
              <a:ahLst/>
              <a:cxnLst/>
              <a:rect l="0" t="0" r="0" b="0"/>
              <a:pathLst>
                <a:path w="640525" h="404800">
                  <a:moveTo>
                    <a:pt x="0" y="0"/>
                  </a:moveTo>
                  <a:lnTo>
                    <a:pt x="0" y="0"/>
                  </a:lnTo>
                  <a:lnTo>
                    <a:pt x="17736" y="0"/>
                  </a:lnTo>
                  <a:lnTo>
                    <a:pt x="24639" y="3528"/>
                  </a:lnTo>
                  <a:lnTo>
                    <a:pt x="32117" y="8183"/>
                  </a:lnTo>
                  <a:lnTo>
                    <a:pt x="45321" y="11416"/>
                  </a:lnTo>
                  <a:lnTo>
                    <a:pt x="64858" y="13132"/>
                  </a:lnTo>
                  <a:lnTo>
                    <a:pt x="122010" y="39890"/>
                  </a:lnTo>
                  <a:lnTo>
                    <a:pt x="157765" y="56926"/>
                  </a:lnTo>
                  <a:lnTo>
                    <a:pt x="215794" y="91505"/>
                  </a:lnTo>
                  <a:lnTo>
                    <a:pt x="274038" y="121232"/>
                  </a:lnTo>
                  <a:lnTo>
                    <a:pt x="333401" y="155590"/>
                  </a:lnTo>
                  <a:lnTo>
                    <a:pt x="392909" y="194575"/>
                  </a:lnTo>
                  <a:lnTo>
                    <a:pt x="452439" y="234170"/>
                  </a:lnTo>
                  <a:lnTo>
                    <a:pt x="502546" y="273846"/>
                  </a:lnTo>
                  <a:lnTo>
                    <a:pt x="558767" y="317942"/>
                  </a:lnTo>
                  <a:lnTo>
                    <a:pt x="618058" y="357096"/>
                  </a:lnTo>
                  <a:lnTo>
                    <a:pt x="640524" y="378643"/>
                  </a:lnTo>
                  <a:lnTo>
                    <a:pt x="640005" y="379429"/>
                  </a:lnTo>
                  <a:lnTo>
                    <a:pt x="635902" y="380302"/>
                  </a:lnTo>
                  <a:lnTo>
                    <a:pt x="577052" y="380992"/>
                  </a:lnTo>
                  <a:lnTo>
                    <a:pt x="520836" y="377472"/>
                  </a:lnTo>
                  <a:lnTo>
                    <a:pt x="465267" y="370197"/>
                  </a:lnTo>
                  <a:lnTo>
                    <a:pt x="415010" y="369239"/>
                  </a:lnTo>
                  <a:lnTo>
                    <a:pt x="370078" y="370446"/>
                  </a:lnTo>
                  <a:lnTo>
                    <a:pt x="319770" y="379349"/>
                  </a:lnTo>
                  <a:lnTo>
                    <a:pt x="284336" y="381997"/>
                  </a:lnTo>
                  <a:lnTo>
                    <a:pt x="259699" y="390359"/>
                  </a:lnTo>
                  <a:lnTo>
                    <a:pt x="246391" y="393098"/>
                  </a:lnTo>
                  <a:lnTo>
                    <a:pt x="227068" y="402107"/>
                  </a:lnTo>
                  <a:lnTo>
                    <a:pt x="202962" y="404799"/>
                  </a:lnTo>
                  <a:lnTo>
                    <a:pt x="202455" y="388240"/>
                  </a:lnTo>
                  <a:lnTo>
                    <a:pt x="205956" y="380690"/>
                  </a:lnTo>
                  <a:lnTo>
                    <a:pt x="210599" y="372925"/>
                  </a:lnTo>
                  <a:lnTo>
                    <a:pt x="213579" y="357161"/>
                  </a:lnTo>
                  <a:lnTo>
                    <a:pt x="214283" y="305128"/>
                  </a:lnTo>
                  <a:lnTo>
                    <a:pt x="214310" y="249746"/>
                  </a:lnTo>
                  <a:lnTo>
                    <a:pt x="214313" y="190579"/>
                  </a:lnTo>
                  <a:lnTo>
                    <a:pt x="212989" y="131079"/>
                  </a:lnTo>
                  <a:lnTo>
                    <a:pt x="199614" y="71676"/>
                  </a:lnTo>
                  <a:lnTo>
                    <a:pt x="192300" y="46056"/>
                  </a:lnTo>
                  <a:lnTo>
                    <a:pt x="189533" y="21396"/>
                  </a:lnTo>
                  <a:lnTo>
                    <a:pt x="187210" y="18233"/>
                  </a:lnTo>
                  <a:lnTo>
                    <a:pt x="184338" y="16124"/>
                  </a:lnTo>
                  <a:lnTo>
                    <a:pt x="182423" y="13395"/>
                  </a:lnTo>
                  <a:lnTo>
                    <a:pt x="178743" y="600"/>
                  </a:lnTo>
                  <a:lnTo>
                    <a:pt x="178638" y="6499"/>
                  </a:lnTo>
                  <a:lnTo>
                    <a:pt x="182141" y="13031"/>
                  </a:lnTo>
                  <a:lnTo>
                    <a:pt x="186785" y="20344"/>
                  </a:lnTo>
                  <a:lnTo>
                    <a:pt x="189767" y="35818"/>
                  </a:lnTo>
                  <a:lnTo>
                    <a:pt x="193963" y="81915"/>
                  </a:lnTo>
                  <a:lnTo>
                    <a:pt x="208232" y="138823"/>
                  </a:lnTo>
                  <a:lnTo>
                    <a:pt x="220100" y="196775"/>
                  </a:lnTo>
                  <a:lnTo>
                    <a:pt x="242253" y="256168"/>
                  </a:lnTo>
                  <a:lnTo>
                    <a:pt x="269884" y="312103"/>
                  </a:lnTo>
                  <a:lnTo>
                    <a:pt x="309563" y="368265"/>
                  </a:lnTo>
                  <a:lnTo>
                    <a:pt x="316178" y="376663"/>
                  </a:lnTo>
                  <a:lnTo>
                    <a:pt x="319117" y="384805"/>
                  </a:lnTo>
                  <a:lnTo>
                    <a:pt x="321224" y="387505"/>
                  </a:lnTo>
                  <a:lnTo>
                    <a:pt x="327092" y="390506"/>
                  </a:lnTo>
                  <a:lnTo>
                    <a:pt x="350948" y="392844"/>
                  </a:lnTo>
                  <a:lnTo>
                    <a:pt x="353028" y="390219"/>
                  </a:lnTo>
                  <a:lnTo>
                    <a:pt x="367959" y="336853"/>
                  </a:lnTo>
                  <a:lnTo>
                    <a:pt x="367435" y="316179"/>
                  </a:lnTo>
                  <a:lnTo>
                    <a:pt x="359488" y="294619"/>
                  </a:lnTo>
                  <a:lnTo>
                    <a:pt x="350079" y="277942"/>
                  </a:lnTo>
                  <a:lnTo>
                    <a:pt x="347414" y="264200"/>
                  </a:lnTo>
                  <a:lnTo>
                    <a:pt x="344057" y="258154"/>
                  </a:lnTo>
                  <a:lnTo>
                    <a:pt x="318646" y="234703"/>
                  </a:lnTo>
                  <a:lnTo>
                    <a:pt x="310072" y="229990"/>
                  </a:lnTo>
                  <a:lnTo>
                    <a:pt x="262688" y="215146"/>
                  </a:lnTo>
                  <a:lnTo>
                    <a:pt x="258468" y="214869"/>
                  </a:lnTo>
                  <a:lnTo>
                    <a:pt x="255656" y="216006"/>
                  </a:lnTo>
                  <a:lnTo>
                    <a:pt x="253782" y="218087"/>
                  </a:lnTo>
                  <a:lnTo>
                    <a:pt x="250772" y="224613"/>
                  </a:lnTo>
                  <a:lnTo>
                    <a:pt x="250251" y="232064"/>
                  </a:lnTo>
                  <a:lnTo>
                    <a:pt x="253657" y="238959"/>
                  </a:lnTo>
                  <a:lnTo>
                    <a:pt x="295053" y="289974"/>
                  </a:lnTo>
                  <a:lnTo>
                    <a:pt x="345593" y="321252"/>
                  </a:lnTo>
                  <a:lnTo>
                    <a:pt x="389406" y="341734"/>
                  </a:lnTo>
                  <a:lnTo>
                    <a:pt x="399287" y="345028"/>
                  </a:lnTo>
                  <a:lnTo>
                    <a:pt x="416412" y="354394"/>
                  </a:lnTo>
                  <a:lnTo>
                    <a:pt x="432533" y="356636"/>
                  </a:lnTo>
                  <a:lnTo>
                    <a:pt x="435199" y="355497"/>
                  </a:lnTo>
                  <a:lnTo>
                    <a:pt x="436976" y="353415"/>
                  </a:lnTo>
                  <a:lnTo>
                    <a:pt x="439829" y="346888"/>
                  </a:lnTo>
                  <a:lnTo>
                    <a:pt x="431016" y="332542"/>
                  </a:lnTo>
                  <a:lnTo>
                    <a:pt x="430218" y="328851"/>
                  </a:lnTo>
                  <a:lnTo>
                    <a:pt x="422777" y="317336"/>
                  </a:lnTo>
                  <a:lnTo>
                    <a:pt x="386259" y="277810"/>
                  </a:lnTo>
                  <a:lnTo>
                    <a:pt x="378510" y="261937"/>
                  </a:lnTo>
                  <a:lnTo>
                    <a:pt x="359394" y="240477"/>
                  </a:lnTo>
                  <a:lnTo>
                    <a:pt x="358167" y="235642"/>
                  </a:lnTo>
                  <a:lnTo>
                    <a:pt x="357246" y="216519"/>
                  </a:lnTo>
                  <a:lnTo>
                    <a:pt x="367444" y="204255"/>
                  </a:lnTo>
                  <a:lnTo>
                    <a:pt x="371887" y="203228"/>
                  </a:lnTo>
                  <a:lnTo>
                    <a:pt x="399659" y="202407"/>
                  </a:lnTo>
                  <a:lnTo>
                    <a:pt x="393247" y="202407"/>
                  </a:lnTo>
                  <a:lnTo>
                    <a:pt x="386686" y="208727"/>
                  </a:lnTo>
                  <a:lnTo>
                    <a:pt x="383527" y="215358"/>
                  </a:lnTo>
                  <a:lnTo>
                    <a:pt x="382685" y="218978"/>
                  </a:lnTo>
                  <a:lnTo>
                    <a:pt x="380800" y="221392"/>
                  </a:lnTo>
                  <a:lnTo>
                    <a:pt x="375179" y="224073"/>
                  </a:lnTo>
                  <a:lnTo>
                    <a:pt x="358256" y="244545"/>
                  </a:lnTo>
                  <a:lnTo>
                    <a:pt x="345281" y="2738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1" name="SMARTInkShape-Group113">
            <a:extLst>
              <a:ext uri="{FF2B5EF4-FFF2-40B4-BE49-F238E27FC236}">
                <a16:creationId xmlns:a16="http://schemas.microsoft.com/office/drawing/2014/main" id="{2C38B706-5C61-4408-AF39-F62AD125A2B0}"/>
              </a:ext>
            </a:extLst>
          </p:cNvPr>
          <p:cNvGrpSpPr/>
          <p:nvPr/>
        </p:nvGrpSpPr>
        <p:grpSpPr>
          <a:xfrm>
            <a:off x="8953500" y="1160091"/>
            <a:ext cx="892908" cy="649660"/>
            <a:chOff x="8953500" y="1160091"/>
            <a:chExt cx="892908" cy="649660"/>
          </a:xfrm>
        </p:grpSpPr>
        <p:sp>
          <p:nvSpPr>
            <p:cNvPr id="45" name="SMARTInkShape-233">
              <a:extLst>
                <a:ext uri="{FF2B5EF4-FFF2-40B4-BE49-F238E27FC236}">
                  <a16:creationId xmlns:a16="http://schemas.microsoft.com/office/drawing/2014/main" id="{9221892D-DC99-4B60-9A59-C53A09385F7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953500" y="1321594"/>
              <a:ext cx="631032" cy="488157"/>
            </a:xfrm>
            <a:custGeom>
              <a:avLst/>
              <a:gdLst/>
              <a:ahLst/>
              <a:cxnLst/>
              <a:rect l="0" t="0" r="0" b="0"/>
              <a:pathLst>
                <a:path w="631032" h="488157">
                  <a:moveTo>
                    <a:pt x="0" y="488156"/>
                  </a:moveTo>
                  <a:lnTo>
                    <a:pt x="0" y="488156"/>
                  </a:lnTo>
                  <a:lnTo>
                    <a:pt x="6321" y="488156"/>
                  </a:lnTo>
                  <a:lnTo>
                    <a:pt x="8182" y="486833"/>
                  </a:lnTo>
                  <a:lnTo>
                    <a:pt x="9424" y="484628"/>
                  </a:lnTo>
                  <a:lnTo>
                    <a:pt x="11761" y="476740"/>
                  </a:lnTo>
                  <a:lnTo>
                    <a:pt x="18183" y="476395"/>
                  </a:lnTo>
                  <a:lnTo>
                    <a:pt x="24839" y="472786"/>
                  </a:lnTo>
                  <a:lnTo>
                    <a:pt x="32206" y="468096"/>
                  </a:lnTo>
                  <a:lnTo>
                    <a:pt x="39891" y="466011"/>
                  </a:lnTo>
                  <a:lnTo>
                    <a:pt x="42469" y="464132"/>
                  </a:lnTo>
                  <a:lnTo>
                    <a:pt x="44187" y="461557"/>
                  </a:lnTo>
                  <a:lnTo>
                    <a:pt x="45334" y="458517"/>
                  </a:lnTo>
                  <a:lnTo>
                    <a:pt x="47420" y="456490"/>
                  </a:lnTo>
                  <a:lnTo>
                    <a:pt x="60275" y="449710"/>
                  </a:lnTo>
                  <a:lnTo>
                    <a:pt x="67799" y="444611"/>
                  </a:lnTo>
                  <a:lnTo>
                    <a:pt x="75553" y="442344"/>
                  </a:lnTo>
                  <a:lnTo>
                    <a:pt x="78150" y="440417"/>
                  </a:lnTo>
                  <a:lnTo>
                    <a:pt x="79882" y="437809"/>
                  </a:lnTo>
                  <a:lnTo>
                    <a:pt x="83128" y="431384"/>
                  </a:lnTo>
                  <a:lnTo>
                    <a:pt x="88981" y="424118"/>
                  </a:lnTo>
                  <a:lnTo>
                    <a:pt x="95992" y="420007"/>
                  </a:lnTo>
                  <a:lnTo>
                    <a:pt x="103517" y="416857"/>
                  </a:lnTo>
                  <a:lnTo>
                    <a:pt x="162816" y="362379"/>
                  </a:lnTo>
                  <a:lnTo>
                    <a:pt x="170700" y="359495"/>
                  </a:lnTo>
                  <a:lnTo>
                    <a:pt x="173331" y="357403"/>
                  </a:lnTo>
                  <a:lnTo>
                    <a:pt x="194960" y="329259"/>
                  </a:lnTo>
                  <a:lnTo>
                    <a:pt x="202625" y="324931"/>
                  </a:lnTo>
                  <a:lnTo>
                    <a:pt x="210441" y="321684"/>
                  </a:lnTo>
                  <a:lnTo>
                    <a:pt x="268773" y="277783"/>
                  </a:lnTo>
                  <a:lnTo>
                    <a:pt x="281454" y="267220"/>
                  </a:lnTo>
                  <a:lnTo>
                    <a:pt x="297592" y="259453"/>
                  </a:lnTo>
                  <a:lnTo>
                    <a:pt x="354705" y="214293"/>
                  </a:lnTo>
                  <a:lnTo>
                    <a:pt x="403153" y="174624"/>
                  </a:lnTo>
                  <a:lnTo>
                    <a:pt x="432099" y="161063"/>
                  </a:lnTo>
                  <a:lnTo>
                    <a:pt x="460346" y="136163"/>
                  </a:lnTo>
                  <a:lnTo>
                    <a:pt x="476244" y="128467"/>
                  </a:lnTo>
                  <a:lnTo>
                    <a:pt x="484185" y="123242"/>
                  </a:lnTo>
                  <a:lnTo>
                    <a:pt x="492124" y="120920"/>
                  </a:lnTo>
                  <a:lnTo>
                    <a:pt x="494770" y="118978"/>
                  </a:lnTo>
                  <a:lnTo>
                    <a:pt x="496534" y="116360"/>
                  </a:lnTo>
                  <a:lnTo>
                    <a:pt x="499366" y="108974"/>
                  </a:lnTo>
                  <a:lnTo>
                    <a:pt x="503281" y="107964"/>
                  </a:lnTo>
                  <a:lnTo>
                    <a:pt x="510253" y="107316"/>
                  </a:lnTo>
                  <a:lnTo>
                    <a:pt x="523340" y="95744"/>
                  </a:lnTo>
                  <a:lnTo>
                    <a:pt x="535781" y="95250"/>
                  </a:lnTo>
                  <a:lnTo>
                    <a:pt x="535781" y="83834"/>
                  </a:lnTo>
                  <a:lnTo>
                    <a:pt x="547688" y="83344"/>
                  </a:lnTo>
                  <a:lnTo>
                    <a:pt x="547688" y="71928"/>
                  </a:lnTo>
                  <a:lnTo>
                    <a:pt x="554008" y="71583"/>
                  </a:lnTo>
                  <a:lnTo>
                    <a:pt x="555870" y="70211"/>
                  </a:lnTo>
                  <a:lnTo>
                    <a:pt x="560590" y="59320"/>
                  </a:lnTo>
                  <a:lnTo>
                    <a:pt x="569802" y="49426"/>
                  </a:lnTo>
                  <a:lnTo>
                    <a:pt x="570997" y="41838"/>
                  </a:lnTo>
                  <a:lnTo>
                    <a:pt x="572488" y="39798"/>
                  </a:lnTo>
                  <a:lnTo>
                    <a:pt x="574804" y="38438"/>
                  </a:lnTo>
                  <a:lnTo>
                    <a:pt x="577672" y="37532"/>
                  </a:lnTo>
                  <a:lnTo>
                    <a:pt x="579583" y="35604"/>
                  </a:lnTo>
                  <a:lnTo>
                    <a:pt x="581707" y="29935"/>
                  </a:lnTo>
                  <a:lnTo>
                    <a:pt x="583596" y="27894"/>
                  </a:lnTo>
                  <a:lnTo>
                    <a:pt x="595433" y="22848"/>
                  </a:lnTo>
                  <a:lnTo>
                    <a:pt x="605406" y="13608"/>
                  </a:lnTo>
                  <a:lnTo>
                    <a:pt x="613002" y="12410"/>
                  </a:lnTo>
                  <a:lnTo>
                    <a:pt x="615043" y="10919"/>
                  </a:lnTo>
                  <a:lnTo>
                    <a:pt x="616403" y="8602"/>
                  </a:lnTo>
                  <a:lnTo>
                    <a:pt x="619078" y="149"/>
                  </a:lnTo>
                  <a:lnTo>
                    <a:pt x="631030" y="0"/>
                  </a:lnTo>
                  <a:lnTo>
                    <a:pt x="624172" y="0"/>
                  </a:lnTo>
                  <a:lnTo>
                    <a:pt x="63103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SMARTInkShape-234">
              <a:extLst>
                <a:ext uri="{FF2B5EF4-FFF2-40B4-BE49-F238E27FC236}">
                  <a16:creationId xmlns:a16="http://schemas.microsoft.com/office/drawing/2014/main" id="{83E6BFFA-3A03-4922-A926-84A25A72411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560719" y="1190625"/>
              <a:ext cx="47626" cy="35720"/>
            </a:xfrm>
            <a:custGeom>
              <a:avLst/>
              <a:gdLst/>
              <a:ahLst/>
              <a:cxnLst/>
              <a:rect l="0" t="0" r="0" b="0"/>
              <a:pathLst>
                <a:path w="47626" h="35720">
                  <a:moveTo>
                    <a:pt x="0" y="11906"/>
                  </a:moveTo>
                  <a:lnTo>
                    <a:pt x="0" y="11906"/>
                  </a:lnTo>
                  <a:lnTo>
                    <a:pt x="0" y="0"/>
                  </a:lnTo>
                  <a:lnTo>
                    <a:pt x="10251" y="10251"/>
                  </a:lnTo>
                  <a:lnTo>
                    <a:pt x="17737" y="11416"/>
                  </a:lnTo>
                  <a:lnTo>
                    <a:pt x="19762" y="12902"/>
                  </a:lnTo>
                  <a:lnTo>
                    <a:pt x="22012" y="18082"/>
                  </a:lnTo>
                  <a:lnTo>
                    <a:pt x="23935" y="19992"/>
                  </a:lnTo>
                  <a:lnTo>
                    <a:pt x="33906" y="23309"/>
                  </a:lnTo>
                  <a:lnTo>
                    <a:pt x="47611" y="23812"/>
                  </a:lnTo>
                  <a:lnTo>
                    <a:pt x="47625" y="357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SMARTInkShape-235">
              <a:extLst>
                <a:ext uri="{FF2B5EF4-FFF2-40B4-BE49-F238E27FC236}">
                  <a16:creationId xmlns:a16="http://schemas.microsoft.com/office/drawing/2014/main" id="{A617FC41-F999-4122-8DD9-F6B33E9AC6E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370223" y="1166857"/>
              <a:ext cx="297653" cy="190456"/>
            </a:xfrm>
            <a:custGeom>
              <a:avLst/>
              <a:gdLst/>
              <a:ahLst/>
              <a:cxnLst/>
              <a:rect l="0" t="0" r="0" b="0"/>
              <a:pathLst>
                <a:path w="297653" h="190456">
                  <a:moveTo>
                    <a:pt x="35715" y="83299"/>
                  </a:moveTo>
                  <a:lnTo>
                    <a:pt x="35715" y="83299"/>
                  </a:lnTo>
                  <a:lnTo>
                    <a:pt x="53898" y="83299"/>
                  </a:lnTo>
                  <a:lnTo>
                    <a:pt x="60553" y="79772"/>
                  </a:lnTo>
                  <a:lnTo>
                    <a:pt x="69284" y="73048"/>
                  </a:lnTo>
                  <a:lnTo>
                    <a:pt x="80514" y="71720"/>
                  </a:lnTo>
                  <a:lnTo>
                    <a:pt x="123041" y="71397"/>
                  </a:lnTo>
                  <a:lnTo>
                    <a:pt x="130971" y="67867"/>
                  </a:lnTo>
                  <a:lnTo>
                    <a:pt x="138905" y="63211"/>
                  </a:lnTo>
                  <a:lnTo>
                    <a:pt x="154778" y="60222"/>
                  </a:lnTo>
                  <a:lnTo>
                    <a:pt x="182558" y="59530"/>
                  </a:lnTo>
                  <a:lnTo>
                    <a:pt x="190496" y="55978"/>
                  </a:lnTo>
                  <a:lnTo>
                    <a:pt x="194465" y="53179"/>
                  </a:lnTo>
                  <a:lnTo>
                    <a:pt x="212691" y="49239"/>
                  </a:lnTo>
                  <a:lnTo>
                    <a:pt x="270310" y="47584"/>
                  </a:lnTo>
                  <a:lnTo>
                    <a:pt x="297652" y="47581"/>
                  </a:lnTo>
                  <a:lnTo>
                    <a:pt x="287401" y="57832"/>
                  </a:lnTo>
                  <a:lnTo>
                    <a:pt x="284750" y="68665"/>
                  </a:lnTo>
                  <a:lnTo>
                    <a:pt x="253311" y="107336"/>
                  </a:lnTo>
                  <a:lnTo>
                    <a:pt x="250676" y="116710"/>
                  </a:lnTo>
                  <a:lnTo>
                    <a:pt x="228376" y="140625"/>
                  </a:lnTo>
                  <a:lnTo>
                    <a:pt x="227176" y="145378"/>
                  </a:lnTo>
                  <a:lnTo>
                    <a:pt x="226855" y="148498"/>
                  </a:lnTo>
                  <a:lnTo>
                    <a:pt x="222971" y="155492"/>
                  </a:lnTo>
                  <a:lnTo>
                    <a:pt x="216020" y="164440"/>
                  </a:lnTo>
                  <a:lnTo>
                    <a:pt x="214815" y="172311"/>
                  </a:lnTo>
                  <a:lnTo>
                    <a:pt x="213324" y="174390"/>
                  </a:lnTo>
                  <a:lnTo>
                    <a:pt x="211005" y="175777"/>
                  </a:lnTo>
                  <a:lnTo>
                    <a:pt x="208138" y="176701"/>
                  </a:lnTo>
                  <a:lnTo>
                    <a:pt x="206226" y="178640"/>
                  </a:lnTo>
                  <a:lnTo>
                    <a:pt x="202405" y="190446"/>
                  </a:lnTo>
                  <a:lnTo>
                    <a:pt x="202402" y="190455"/>
                  </a:lnTo>
                  <a:lnTo>
                    <a:pt x="202402" y="184135"/>
                  </a:lnTo>
                  <a:lnTo>
                    <a:pt x="201080" y="182273"/>
                  </a:lnTo>
                  <a:lnTo>
                    <a:pt x="198874" y="181032"/>
                  </a:lnTo>
                  <a:lnTo>
                    <a:pt x="196081" y="180204"/>
                  </a:lnTo>
                  <a:lnTo>
                    <a:pt x="194220" y="178330"/>
                  </a:lnTo>
                  <a:lnTo>
                    <a:pt x="187704" y="165816"/>
                  </a:lnTo>
                  <a:lnTo>
                    <a:pt x="184665" y="162123"/>
                  </a:lnTo>
                  <a:lnTo>
                    <a:pt x="177762" y="158019"/>
                  </a:lnTo>
                  <a:lnTo>
                    <a:pt x="170285" y="154873"/>
                  </a:lnTo>
                  <a:lnTo>
                    <a:pt x="111120" y="99165"/>
                  </a:lnTo>
                  <a:lnTo>
                    <a:pt x="51590" y="39643"/>
                  </a:lnTo>
                  <a:lnTo>
                    <a:pt x="27777" y="17153"/>
                  </a:lnTo>
                  <a:lnTo>
                    <a:pt x="12147" y="11003"/>
                  </a:lnTo>
                  <a:lnTo>
                    <a:pt x="45" y="0"/>
                  </a:lnTo>
                  <a:lnTo>
                    <a:pt x="0" y="10211"/>
                  </a:lnTo>
                  <a:lnTo>
                    <a:pt x="1322" y="10761"/>
                  </a:lnTo>
                  <a:lnTo>
                    <a:pt x="6318" y="11373"/>
                  </a:lnTo>
                  <a:lnTo>
                    <a:pt x="12948" y="15172"/>
                  </a:lnTo>
                  <a:lnTo>
                    <a:pt x="20305" y="19948"/>
                  </a:lnTo>
                  <a:lnTo>
                    <a:pt x="31884" y="23959"/>
                  </a:lnTo>
                  <a:lnTo>
                    <a:pt x="63753" y="42654"/>
                  </a:lnTo>
                  <a:lnTo>
                    <a:pt x="78272" y="47444"/>
                  </a:lnTo>
                  <a:lnTo>
                    <a:pt x="107088" y="68089"/>
                  </a:lnTo>
                  <a:lnTo>
                    <a:pt x="115061" y="71248"/>
                  </a:lnTo>
                  <a:lnTo>
                    <a:pt x="126987" y="79140"/>
                  </a:lnTo>
                  <a:lnTo>
                    <a:pt x="140518" y="82752"/>
                  </a:lnTo>
                  <a:lnTo>
                    <a:pt x="154777" y="83299"/>
                  </a:lnTo>
                  <a:lnTo>
                    <a:pt x="166193" y="94715"/>
                  </a:lnTo>
                  <a:lnTo>
                    <a:pt x="212461" y="95205"/>
                  </a:lnTo>
                  <a:lnTo>
                    <a:pt x="213077" y="96528"/>
                  </a:lnTo>
                  <a:lnTo>
                    <a:pt x="214308" y="11901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SMARTInkShape-236">
              <a:extLst>
                <a:ext uri="{FF2B5EF4-FFF2-40B4-BE49-F238E27FC236}">
                  <a16:creationId xmlns:a16="http://schemas.microsoft.com/office/drawing/2014/main" id="{6C4486CD-1AB7-4701-AC09-64D7FF0449B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489281" y="1250156"/>
              <a:ext cx="71439" cy="59533"/>
            </a:xfrm>
            <a:custGeom>
              <a:avLst/>
              <a:gdLst/>
              <a:ahLst/>
              <a:cxnLst/>
              <a:rect l="0" t="0" r="0" b="0"/>
              <a:pathLst>
                <a:path w="71439" h="59533">
                  <a:moveTo>
                    <a:pt x="0" y="0"/>
                  </a:moveTo>
                  <a:lnTo>
                    <a:pt x="0" y="0"/>
                  </a:lnTo>
                  <a:lnTo>
                    <a:pt x="0" y="11416"/>
                  </a:lnTo>
                  <a:lnTo>
                    <a:pt x="11416" y="11894"/>
                  </a:lnTo>
                  <a:lnTo>
                    <a:pt x="22114" y="22157"/>
                  </a:lnTo>
                  <a:lnTo>
                    <a:pt x="33915" y="23667"/>
                  </a:lnTo>
                  <a:lnTo>
                    <a:pt x="71438" y="5953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SMARTInkShape-237">
              <a:extLst>
                <a:ext uri="{FF2B5EF4-FFF2-40B4-BE49-F238E27FC236}">
                  <a16:creationId xmlns:a16="http://schemas.microsoft.com/office/drawing/2014/main" id="{D9616BB1-FB79-41EF-BC1A-F618CE15F96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965406" y="1285875"/>
              <a:ext cx="714376" cy="464345"/>
            </a:xfrm>
            <a:custGeom>
              <a:avLst/>
              <a:gdLst/>
              <a:ahLst/>
              <a:cxnLst/>
              <a:rect l="0" t="0" r="0" b="0"/>
              <a:pathLst>
                <a:path w="714376" h="464345">
                  <a:moveTo>
                    <a:pt x="11907" y="464344"/>
                  </a:moveTo>
                  <a:lnTo>
                    <a:pt x="11907" y="464344"/>
                  </a:lnTo>
                  <a:lnTo>
                    <a:pt x="0" y="464344"/>
                  </a:lnTo>
                  <a:lnTo>
                    <a:pt x="34285" y="431381"/>
                  </a:lnTo>
                  <a:lnTo>
                    <a:pt x="92517" y="384959"/>
                  </a:lnTo>
                  <a:lnTo>
                    <a:pt x="121365" y="365124"/>
                  </a:lnTo>
                  <a:lnTo>
                    <a:pt x="146184" y="335857"/>
                  </a:lnTo>
                  <a:lnTo>
                    <a:pt x="194378" y="300399"/>
                  </a:lnTo>
                  <a:lnTo>
                    <a:pt x="217039" y="276345"/>
                  </a:lnTo>
                  <a:lnTo>
                    <a:pt x="276397" y="238190"/>
                  </a:lnTo>
                  <a:lnTo>
                    <a:pt x="329555" y="204027"/>
                  </a:lnTo>
                  <a:lnTo>
                    <a:pt x="374174" y="170983"/>
                  </a:lnTo>
                  <a:lnTo>
                    <a:pt x="426355" y="138919"/>
                  </a:lnTo>
                  <a:lnTo>
                    <a:pt x="466110" y="115095"/>
                  </a:lnTo>
                  <a:lnTo>
                    <a:pt x="497290" y="89354"/>
                  </a:lnTo>
                  <a:lnTo>
                    <a:pt x="552013" y="63270"/>
                  </a:lnTo>
                  <a:lnTo>
                    <a:pt x="579949" y="51107"/>
                  </a:lnTo>
                  <a:lnTo>
                    <a:pt x="604920" y="41992"/>
                  </a:lnTo>
                  <a:lnTo>
                    <a:pt x="627147" y="28775"/>
                  </a:lnTo>
                  <a:lnTo>
                    <a:pt x="652117" y="21265"/>
                  </a:lnTo>
                  <a:lnTo>
                    <a:pt x="661570" y="16066"/>
                  </a:lnTo>
                  <a:lnTo>
                    <a:pt x="678417" y="12728"/>
                  </a:lnTo>
                  <a:lnTo>
                    <a:pt x="694484" y="12069"/>
                  </a:lnTo>
                  <a:lnTo>
                    <a:pt x="697146" y="10691"/>
                  </a:lnTo>
                  <a:lnTo>
                    <a:pt x="698920" y="8450"/>
                  </a:lnTo>
                  <a:lnTo>
                    <a:pt x="700103" y="5634"/>
                  </a:lnTo>
                  <a:lnTo>
                    <a:pt x="702215" y="3756"/>
                  </a:lnTo>
                  <a:lnTo>
                    <a:pt x="71437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SMARTInkShape-238">
              <a:extLst>
                <a:ext uri="{FF2B5EF4-FFF2-40B4-BE49-F238E27FC236}">
                  <a16:creationId xmlns:a16="http://schemas.microsoft.com/office/drawing/2014/main" id="{F89A2CD2-6AA6-4EA4-87C5-1D943C9DA17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358313" y="1160091"/>
              <a:ext cx="488095" cy="221018"/>
            </a:xfrm>
            <a:custGeom>
              <a:avLst/>
              <a:gdLst/>
              <a:ahLst/>
              <a:cxnLst/>
              <a:rect l="0" t="0" r="0" b="0"/>
              <a:pathLst>
                <a:path w="488095" h="221018">
                  <a:moveTo>
                    <a:pt x="0" y="54347"/>
                  </a:moveTo>
                  <a:lnTo>
                    <a:pt x="0" y="54347"/>
                  </a:lnTo>
                  <a:lnTo>
                    <a:pt x="57998" y="54347"/>
                  </a:lnTo>
                  <a:lnTo>
                    <a:pt x="115015" y="54347"/>
                  </a:lnTo>
                  <a:lnTo>
                    <a:pt x="166915" y="54347"/>
                  </a:lnTo>
                  <a:lnTo>
                    <a:pt x="222263" y="54347"/>
                  </a:lnTo>
                  <a:lnTo>
                    <a:pt x="254002" y="53024"/>
                  </a:lnTo>
                  <a:lnTo>
                    <a:pt x="302948" y="43544"/>
                  </a:lnTo>
                  <a:lnTo>
                    <a:pt x="360053" y="41214"/>
                  </a:lnTo>
                  <a:lnTo>
                    <a:pt x="407230" y="31275"/>
                  </a:lnTo>
                  <a:lnTo>
                    <a:pt x="443944" y="30577"/>
                  </a:lnTo>
                  <a:lnTo>
                    <a:pt x="452191" y="27025"/>
                  </a:lnTo>
                  <a:lnTo>
                    <a:pt x="460264" y="22360"/>
                  </a:lnTo>
                  <a:lnTo>
                    <a:pt x="476229" y="19365"/>
                  </a:lnTo>
                  <a:lnTo>
                    <a:pt x="485800" y="18773"/>
                  </a:lnTo>
                  <a:lnTo>
                    <a:pt x="486585" y="20048"/>
                  </a:lnTo>
                  <a:lnTo>
                    <a:pt x="488064" y="33332"/>
                  </a:lnTo>
                  <a:lnTo>
                    <a:pt x="488094" y="36368"/>
                  </a:lnTo>
                  <a:lnTo>
                    <a:pt x="486791" y="38392"/>
                  </a:lnTo>
                  <a:lnTo>
                    <a:pt x="484601" y="39741"/>
                  </a:lnTo>
                  <a:lnTo>
                    <a:pt x="481818" y="40641"/>
                  </a:lnTo>
                  <a:lnTo>
                    <a:pt x="479961" y="42564"/>
                  </a:lnTo>
                  <a:lnTo>
                    <a:pt x="477899" y="48228"/>
                  </a:lnTo>
                  <a:lnTo>
                    <a:pt x="475253" y="62643"/>
                  </a:lnTo>
                  <a:lnTo>
                    <a:pt x="455969" y="86128"/>
                  </a:lnTo>
                  <a:lnTo>
                    <a:pt x="440445" y="105505"/>
                  </a:lnTo>
                  <a:lnTo>
                    <a:pt x="416710" y="136955"/>
                  </a:lnTo>
                  <a:lnTo>
                    <a:pt x="381000" y="176918"/>
                  </a:lnTo>
                  <a:lnTo>
                    <a:pt x="359979" y="209645"/>
                  </a:lnTo>
                  <a:lnTo>
                    <a:pt x="359049" y="213441"/>
                  </a:lnTo>
                  <a:lnTo>
                    <a:pt x="357105" y="215972"/>
                  </a:lnTo>
                  <a:lnTo>
                    <a:pt x="345819" y="220837"/>
                  </a:lnTo>
                  <a:lnTo>
                    <a:pt x="335077" y="221017"/>
                  </a:lnTo>
                  <a:lnTo>
                    <a:pt x="324205" y="212848"/>
                  </a:lnTo>
                  <a:lnTo>
                    <a:pt x="313166" y="208907"/>
                  </a:lnTo>
                  <a:lnTo>
                    <a:pt x="281767" y="181183"/>
                  </a:lnTo>
                  <a:lnTo>
                    <a:pt x="258408" y="152057"/>
                  </a:lnTo>
                  <a:lnTo>
                    <a:pt x="200237" y="99700"/>
                  </a:lnTo>
                  <a:lnTo>
                    <a:pt x="143631" y="43195"/>
                  </a:lnTo>
                  <a:lnTo>
                    <a:pt x="109521" y="9086"/>
                  </a:lnTo>
                  <a:lnTo>
                    <a:pt x="104679" y="7773"/>
                  </a:lnTo>
                  <a:lnTo>
                    <a:pt x="101536" y="7422"/>
                  </a:lnTo>
                  <a:lnTo>
                    <a:pt x="99441" y="5866"/>
                  </a:lnTo>
                  <a:lnTo>
                    <a:pt x="97112" y="609"/>
                  </a:lnTo>
                  <a:lnTo>
                    <a:pt x="97814" y="0"/>
                  </a:lnTo>
                  <a:lnTo>
                    <a:pt x="105664" y="5575"/>
                  </a:lnTo>
                  <a:lnTo>
                    <a:pt x="116367" y="14678"/>
                  </a:lnTo>
                  <a:lnTo>
                    <a:pt x="123597" y="16872"/>
                  </a:lnTo>
                  <a:lnTo>
                    <a:pt x="131219" y="24903"/>
                  </a:lnTo>
                  <a:lnTo>
                    <a:pt x="140341" y="35969"/>
                  </a:lnTo>
                  <a:lnTo>
                    <a:pt x="198648" y="70124"/>
                  </a:lnTo>
                  <a:lnTo>
                    <a:pt x="252401" y="94025"/>
                  </a:lnTo>
                  <a:lnTo>
                    <a:pt x="296922" y="119773"/>
                  </a:lnTo>
                  <a:lnTo>
                    <a:pt x="311882" y="124435"/>
                  </a:lnTo>
                  <a:lnTo>
                    <a:pt x="368261" y="158020"/>
                  </a:lnTo>
                  <a:lnTo>
                    <a:pt x="392844" y="161498"/>
                  </a:lnTo>
                  <a:lnTo>
                    <a:pt x="337242" y="107163"/>
                  </a:lnTo>
                  <a:lnTo>
                    <a:pt x="329361" y="104279"/>
                  </a:lnTo>
                  <a:lnTo>
                    <a:pt x="326730" y="102187"/>
                  </a:lnTo>
                  <a:lnTo>
                    <a:pt x="323807" y="96334"/>
                  </a:lnTo>
                  <a:lnTo>
                    <a:pt x="322161" y="85602"/>
                  </a:lnTo>
                  <a:lnTo>
                    <a:pt x="320607" y="83121"/>
                  </a:lnTo>
                  <a:lnTo>
                    <a:pt x="318248" y="81467"/>
                  </a:lnTo>
                  <a:lnTo>
                    <a:pt x="315353" y="80364"/>
                  </a:lnTo>
                  <a:lnTo>
                    <a:pt x="314745" y="78306"/>
                  </a:lnTo>
                  <a:lnTo>
                    <a:pt x="315664" y="75611"/>
                  </a:lnTo>
                  <a:lnTo>
                    <a:pt x="318889" y="69089"/>
                  </a:lnTo>
                  <a:lnTo>
                    <a:pt x="320322" y="61781"/>
                  </a:lnTo>
                  <a:lnTo>
                    <a:pt x="322027" y="59303"/>
                  </a:lnTo>
                  <a:lnTo>
                    <a:pt x="324486" y="57651"/>
                  </a:lnTo>
                  <a:lnTo>
                    <a:pt x="330748" y="54492"/>
                  </a:lnTo>
                  <a:lnTo>
                    <a:pt x="343106" y="44289"/>
                  </a:lnTo>
                  <a:lnTo>
                    <a:pt x="350957" y="42988"/>
                  </a:lnTo>
                  <a:lnTo>
                    <a:pt x="392905" y="42440"/>
                  </a:lnTo>
                  <a:lnTo>
                    <a:pt x="392906" y="7815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6" name="SMARTInkShape-Group114">
            <a:extLst>
              <a:ext uri="{FF2B5EF4-FFF2-40B4-BE49-F238E27FC236}">
                <a16:creationId xmlns:a16="http://schemas.microsoft.com/office/drawing/2014/main" id="{7124845A-96E1-4563-9DF3-90730C4E4E8B}"/>
              </a:ext>
            </a:extLst>
          </p:cNvPr>
          <p:cNvGrpSpPr/>
          <p:nvPr/>
        </p:nvGrpSpPr>
        <p:grpSpPr>
          <a:xfrm>
            <a:off x="9584531" y="1285875"/>
            <a:ext cx="47626" cy="71439"/>
            <a:chOff x="9584531" y="1285875"/>
            <a:chExt cx="47626" cy="71439"/>
          </a:xfrm>
        </p:grpSpPr>
        <p:sp>
          <p:nvSpPr>
            <p:cNvPr id="52" name="SMARTInkShape-239">
              <a:extLst>
                <a:ext uri="{FF2B5EF4-FFF2-40B4-BE49-F238E27FC236}">
                  <a16:creationId xmlns:a16="http://schemas.microsoft.com/office/drawing/2014/main" id="{D556BC4E-B4CE-4902-A43D-FA4EA55264B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584531" y="1321594"/>
              <a:ext cx="11908" cy="1"/>
            </a:xfrm>
            <a:custGeom>
              <a:avLst/>
              <a:gdLst/>
              <a:ahLst/>
              <a:cxnLst/>
              <a:rect l="0" t="0" r="0" b="0"/>
              <a:pathLst>
                <a:path w="11908" h="1">
                  <a:moveTo>
                    <a:pt x="0" y="0"/>
                  </a:moveTo>
                  <a:lnTo>
                    <a:pt x="0" y="0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SMARTInkShape-240">
              <a:extLst>
                <a:ext uri="{FF2B5EF4-FFF2-40B4-BE49-F238E27FC236}">
                  <a16:creationId xmlns:a16="http://schemas.microsoft.com/office/drawing/2014/main" id="{2551AE8A-A887-4CCA-BDCF-07BC2D1F861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20250" y="1321594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SMARTInkShape-241">
              <a:extLst>
                <a:ext uri="{FF2B5EF4-FFF2-40B4-BE49-F238E27FC236}">
                  <a16:creationId xmlns:a16="http://schemas.microsoft.com/office/drawing/2014/main" id="{C317F345-4F01-4EA5-877F-4759D97DA89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596438" y="1285875"/>
              <a:ext cx="1" cy="23810"/>
            </a:xfrm>
            <a:custGeom>
              <a:avLst/>
              <a:gdLst/>
              <a:ahLst/>
              <a:cxnLst/>
              <a:rect l="0" t="0" r="0" b="0"/>
              <a:pathLst>
                <a:path w="1" h="23810">
                  <a:moveTo>
                    <a:pt x="0" y="11906"/>
                  </a:moveTo>
                  <a:lnTo>
                    <a:pt x="0" y="11906"/>
                  </a:lnTo>
                  <a:lnTo>
                    <a:pt x="0" y="2380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SMARTInkShape-242">
              <a:extLst>
                <a:ext uri="{FF2B5EF4-FFF2-40B4-BE49-F238E27FC236}">
                  <a16:creationId xmlns:a16="http://schemas.microsoft.com/office/drawing/2014/main" id="{BEFC9639-83B9-4E86-B459-716DA108FF3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608344" y="1321594"/>
              <a:ext cx="23813" cy="35720"/>
            </a:xfrm>
            <a:custGeom>
              <a:avLst/>
              <a:gdLst/>
              <a:ahLst/>
              <a:cxnLst/>
              <a:rect l="0" t="0" r="0" b="0"/>
              <a:pathLst>
                <a:path w="23813" h="35720">
                  <a:moveTo>
                    <a:pt x="23812" y="0"/>
                  </a:moveTo>
                  <a:lnTo>
                    <a:pt x="23812" y="0"/>
                  </a:lnTo>
                  <a:lnTo>
                    <a:pt x="23812" y="11906"/>
                  </a:lnTo>
                  <a:lnTo>
                    <a:pt x="11907" y="11906"/>
                  </a:lnTo>
                  <a:lnTo>
                    <a:pt x="11906" y="22157"/>
                  </a:lnTo>
                  <a:lnTo>
                    <a:pt x="13229" y="22709"/>
                  </a:lnTo>
                  <a:lnTo>
                    <a:pt x="23808" y="23812"/>
                  </a:lnTo>
                  <a:lnTo>
                    <a:pt x="23812" y="35719"/>
                  </a:lnTo>
                  <a:lnTo>
                    <a:pt x="23812" y="13561"/>
                  </a:lnTo>
                  <a:lnTo>
                    <a:pt x="22490" y="13009"/>
                  </a:lnTo>
                  <a:lnTo>
                    <a:pt x="5731" y="11919"/>
                  </a:lnTo>
                  <a:lnTo>
                    <a:pt x="3820" y="10592"/>
                  </a:lnTo>
                  <a:lnTo>
                    <a:pt x="2547" y="8384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7" name="SMARTInkShape-243">
            <a:extLst>
              <a:ext uri="{FF2B5EF4-FFF2-40B4-BE49-F238E27FC236}">
                <a16:creationId xmlns:a16="http://schemas.microsoft.com/office/drawing/2014/main" id="{464D3792-125A-4B26-96FC-7EE4C683680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60719" y="1154906"/>
            <a:ext cx="35720" cy="23814"/>
          </a:xfrm>
          <a:custGeom>
            <a:avLst/>
            <a:gdLst/>
            <a:ahLst/>
            <a:cxnLst/>
            <a:rect l="0" t="0" r="0" b="0"/>
            <a:pathLst>
              <a:path w="35720" h="23814">
                <a:moveTo>
                  <a:pt x="0" y="11907"/>
                </a:moveTo>
                <a:lnTo>
                  <a:pt x="0" y="11907"/>
                </a:lnTo>
                <a:lnTo>
                  <a:pt x="23812" y="11907"/>
                </a:lnTo>
                <a:lnTo>
                  <a:pt x="35706" y="23800"/>
                </a:lnTo>
                <a:lnTo>
                  <a:pt x="35719" y="11908"/>
                </a:lnTo>
                <a:lnTo>
                  <a:pt x="35719" y="22158"/>
                </a:lnTo>
                <a:lnTo>
                  <a:pt x="35719" y="11907"/>
                </a:lnTo>
                <a:lnTo>
                  <a:pt x="25467" y="11907"/>
                </a:lnTo>
                <a:lnTo>
                  <a:pt x="34209" y="11907"/>
                </a:lnTo>
                <a:lnTo>
                  <a:pt x="23812" y="11907"/>
                </a:lnTo>
                <a:lnTo>
                  <a:pt x="23812" y="23813"/>
                </a:lnTo>
                <a:lnTo>
                  <a:pt x="35675" y="23813"/>
                </a:lnTo>
                <a:lnTo>
                  <a:pt x="35719" y="11907"/>
                </a:lnTo>
                <a:lnTo>
                  <a:pt x="25467" y="11907"/>
                </a:lnTo>
                <a:lnTo>
                  <a:pt x="35680" y="11907"/>
                </a:lnTo>
                <a:lnTo>
                  <a:pt x="25464" y="11907"/>
                </a:lnTo>
                <a:lnTo>
                  <a:pt x="30999" y="11907"/>
                </a:lnTo>
                <a:lnTo>
                  <a:pt x="25020" y="11907"/>
                </a:lnTo>
                <a:lnTo>
                  <a:pt x="35719" y="11907"/>
                </a:lnTo>
                <a:lnTo>
                  <a:pt x="23812" y="11907"/>
                </a:lnTo>
                <a:lnTo>
                  <a:pt x="30672" y="11907"/>
                </a:lnTo>
                <a:lnTo>
                  <a:pt x="23812" y="11907"/>
                </a:lnTo>
                <a:lnTo>
                  <a:pt x="35573" y="11907"/>
                </a:lnTo>
                <a:lnTo>
                  <a:pt x="28831" y="11907"/>
                </a:lnTo>
                <a:lnTo>
                  <a:pt x="35373" y="11907"/>
                </a:lnTo>
                <a:lnTo>
                  <a:pt x="25437" y="11907"/>
                </a:lnTo>
                <a:lnTo>
                  <a:pt x="35718" y="11907"/>
                </a:lnTo>
                <a:lnTo>
                  <a:pt x="23812" y="11907"/>
                </a:lnTo>
                <a:lnTo>
                  <a:pt x="34064" y="11907"/>
                </a:lnTo>
                <a:lnTo>
                  <a:pt x="23812" y="11907"/>
                </a:lnTo>
                <a:lnTo>
                  <a:pt x="35717" y="11907"/>
                </a:lnTo>
                <a:lnTo>
                  <a:pt x="23813" y="11907"/>
                </a:lnTo>
                <a:lnTo>
                  <a:pt x="35719" y="11907"/>
                </a:lnTo>
                <a:lnTo>
                  <a:pt x="23813" y="11907"/>
                </a:lnTo>
                <a:lnTo>
                  <a:pt x="23812" y="5586"/>
                </a:lnTo>
                <a:lnTo>
                  <a:pt x="22490" y="3724"/>
                </a:lnTo>
                <a:lnTo>
                  <a:pt x="20285" y="2483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SMARTInkShape-244">
            <a:extLst>
              <a:ext uri="{FF2B5EF4-FFF2-40B4-BE49-F238E27FC236}">
                <a16:creationId xmlns:a16="http://schemas.microsoft.com/office/drawing/2014/main" id="{470D8B37-C885-4278-AA23-F3616296939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667875" y="1214438"/>
            <a:ext cx="23814" cy="59532"/>
          </a:xfrm>
          <a:custGeom>
            <a:avLst/>
            <a:gdLst/>
            <a:ahLst/>
            <a:cxnLst/>
            <a:rect l="0" t="0" r="0" b="0"/>
            <a:pathLst>
              <a:path w="23814" h="59532">
                <a:moveTo>
                  <a:pt x="11906" y="0"/>
                </a:moveTo>
                <a:lnTo>
                  <a:pt x="11906" y="0"/>
                </a:lnTo>
                <a:lnTo>
                  <a:pt x="23813" y="0"/>
                </a:lnTo>
                <a:lnTo>
                  <a:pt x="11908" y="0"/>
                </a:lnTo>
                <a:lnTo>
                  <a:pt x="11906" y="10251"/>
                </a:lnTo>
                <a:lnTo>
                  <a:pt x="1655" y="22012"/>
                </a:lnTo>
                <a:lnTo>
                  <a:pt x="2426" y="22612"/>
                </a:lnTo>
                <a:lnTo>
                  <a:pt x="6811" y="23279"/>
                </a:lnTo>
                <a:lnTo>
                  <a:pt x="7187" y="24779"/>
                </a:lnTo>
                <a:lnTo>
                  <a:pt x="358" y="35214"/>
                </a:lnTo>
                <a:lnTo>
                  <a:pt x="0" y="59531"/>
                </a:lnTo>
                <a:lnTo>
                  <a:pt x="0" y="35718"/>
                </a:lnTo>
                <a:lnTo>
                  <a:pt x="0" y="47625"/>
                </a:lnTo>
                <a:lnTo>
                  <a:pt x="6859" y="47625"/>
                </a:lnTo>
                <a:lnTo>
                  <a:pt x="3931" y="47625"/>
                </a:lnTo>
                <a:lnTo>
                  <a:pt x="11906" y="47625"/>
                </a:lnTo>
                <a:lnTo>
                  <a:pt x="0" y="47625"/>
                </a:lnTo>
                <a:lnTo>
                  <a:pt x="11906" y="47625"/>
                </a:lnTo>
                <a:lnTo>
                  <a:pt x="5047" y="47625"/>
                </a:lnTo>
                <a:lnTo>
                  <a:pt x="7975" y="47625"/>
                </a:lnTo>
                <a:lnTo>
                  <a:pt x="9286" y="46302"/>
                </a:lnTo>
                <a:lnTo>
                  <a:pt x="10742" y="41304"/>
                </a:lnTo>
                <a:lnTo>
                  <a:pt x="9807" y="39442"/>
                </a:lnTo>
                <a:lnTo>
                  <a:pt x="7861" y="38201"/>
                </a:lnTo>
                <a:lnTo>
                  <a:pt x="40" y="35731"/>
                </a:lnTo>
                <a:lnTo>
                  <a:pt x="6868" y="35721"/>
                </a:lnTo>
                <a:lnTo>
                  <a:pt x="1166" y="35719"/>
                </a:lnTo>
                <a:lnTo>
                  <a:pt x="11447" y="35718"/>
                </a:lnTo>
                <a:lnTo>
                  <a:pt x="11906" y="59530"/>
                </a:lnTo>
                <a:lnTo>
                  <a:pt x="11906" y="47770"/>
                </a:lnTo>
                <a:lnTo>
                  <a:pt x="0" y="4762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Sistema de referencia base y local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2916F-FBAB-4CD3-AE79-0E93952909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54404">
            <a:off x="7957215" y="1950730"/>
            <a:ext cx="2751112" cy="3112761"/>
          </a:xfrm>
          <a:prstGeom prst="rect">
            <a:avLst/>
          </a:prstGeom>
        </p:spPr>
      </p:pic>
      <p:sp>
        <p:nvSpPr>
          <p:cNvPr id="19" name="SMARTInkShape-256">
            <a:extLst>
              <a:ext uri="{FF2B5EF4-FFF2-40B4-BE49-F238E27FC236}">
                <a16:creationId xmlns:a16="http://schemas.microsoft.com/office/drawing/2014/main" id="{9139E88F-F4EC-46A6-A41A-30392981888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93583" y="2119313"/>
            <a:ext cx="201260" cy="535782"/>
          </a:xfrm>
          <a:custGeom>
            <a:avLst/>
            <a:gdLst/>
            <a:ahLst/>
            <a:cxnLst/>
            <a:rect l="0" t="0" r="0" b="0"/>
            <a:pathLst>
              <a:path w="201260" h="535782">
                <a:moveTo>
                  <a:pt x="23261" y="0"/>
                </a:moveTo>
                <a:lnTo>
                  <a:pt x="23261" y="0"/>
                </a:lnTo>
                <a:lnTo>
                  <a:pt x="11500" y="0"/>
                </a:lnTo>
                <a:lnTo>
                  <a:pt x="11355" y="18081"/>
                </a:lnTo>
                <a:lnTo>
                  <a:pt x="12678" y="19991"/>
                </a:lnTo>
                <a:lnTo>
                  <a:pt x="14883" y="21265"/>
                </a:lnTo>
                <a:lnTo>
                  <a:pt x="17675" y="22114"/>
                </a:lnTo>
                <a:lnTo>
                  <a:pt x="19537" y="24003"/>
                </a:lnTo>
                <a:lnTo>
                  <a:pt x="26053" y="36540"/>
                </a:lnTo>
                <a:lnTo>
                  <a:pt x="31116" y="44021"/>
                </a:lnTo>
                <a:lnTo>
                  <a:pt x="44317" y="75683"/>
                </a:lnTo>
                <a:lnTo>
                  <a:pt x="54047" y="90187"/>
                </a:lnTo>
                <a:lnTo>
                  <a:pt x="56787" y="98732"/>
                </a:lnTo>
                <a:lnTo>
                  <a:pt x="65061" y="106940"/>
                </a:lnTo>
                <a:lnTo>
                  <a:pt x="70971" y="110980"/>
                </a:lnTo>
                <a:lnTo>
                  <a:pt x="74911" y="116320"/>
                </a:lnTo>
                <a:lnTo>
                  <a:pt x="88075" y="145176"/>
                </a:lnTo>
                <a:lnTo>
                  <a:pt x="101572" y="162389"/>
                </a:lnTo>
                <a:lnTo>
                  <a:pt x="105114" y="174527"/>
                </a:lnTo>
                <a:lnTo>
                  <a:pt x="105942" y="182519"/>
                </a:lnTo>
                <a:lnTo>
                  <a:pt x="109838" y="190480"/>
                </a:lnTo>
                <a:lnTo>
                  <a:pt x="112729" y="194455"/>
                </a:lnTo>
                <a:lnTo>
                  <a:pt x="113333" y="197105"/>
                </a:lnTo>
                <a:lnTo>
                  <a:pt x="112413" y="198872"/>
                </a:lnTo>
                <a:lnTo>
                  <a:pt x="107752" y="201708"/>
                </a:lnTo>
                <a:lnTo>
                  <a:pt x="106944" y="208520"/>
                </a:lnTo>
                <a:lnTo>
                  <a:pt x="105508" y="210450"/>
                </a:lnTo>
                <a:lnTo>
                  <a:pt x="100385" y="212596"/>
                </a:lnTo>
                <a:lnTo>
                  <a:pt x="98489" y="214491"/>
                </a:lnTo>
                <a:lnTo>
                  <a:pt x="96383" y="220124"/>
                </a:lnTo>
                <a:lnTo>
                  <a:pt x="93176" y="222155"/>
                </a:lnTo>
                <a:lnTo>
                  <a:pt x="71868" y="225862"/>
                </a:lnTo>
                <a:lnTo>
                  <a:pt x="13703" y="226218"/>
                </a:lnTo>
                <a:lnTo>
                  <a:pt x="1309" y="226218"/>
                </a:lnTo>
                <a:lnTo>
                  <a:pt x="689" y="227541"/>
                </a:lnTo>
                <a:lnTo>
                  <a:pt x="0" y="232539"/>
                </a:lnTo>
                <a:lnTo>
                  <a:pt x="1139" y="234401"/>
                </a:lnTo>
                <a:lnTo>
                  <a:pt x="3221" y="235642"/>
                </a:lnTo>
                <a:lnTo>
                  <a:pt x="11606" y="237798"/>
                </a:lnTo>
                <a:lnTo>
                  <a:pt x="51091" y="238121"/>
                </a:lnTo>
                <a:lnTo>
                  <a:pt x="59001" y="241651"/>
                </a:lnTo>
                <a:lnTo>
                  <a:pt x="66927" y="246306"/>
                </a:lnTo>
                <a:lnTo>
                  <a:pt x="98913" y="259209"/>
                </a:lnTo>
                <a:lnTo>
                  <a:pt x="114762" y="268919"/>
                </a:lnTo>
                <a:lnTo>
                  <a:pt x="139623" y="276398"/>
                </a:lnTo>
                <a:lnTo>
                  <a:pt x="180827" y="305693"/>
                </a:lnTo>
                <a:lnTo>
                  <a:pt x="195068" y="325450"/>
                </a:lnTo>
                <a:lnTo>
                  <a:pt x="198838" y="336908"/>
                </a:lnTo>
                <a:lnTo>
                  <a:pt x="201259" y="365823"/>
                </a:lnTo>
                <a:lnTo>
                  <a:pt x="198062" y="377782"/>
                </a:lnTo>
                <a:lnTo>
                  <a:pt x="169956" y="432932"/>
                </a:lnTo>
                <a:lnTo>
                  <a:pt x="150673" y="464410"/>
                </a:lnTo>
                <a:lnTo>
                  <a:pt x="109136" y="502427"/>
                </a:lnTo>
                <a:lnTo>
                  <a:pt x="47073" y="535781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SMARTInkShape-257">
            <a:extLst>
              <a:ext uri="{FF2B5EF4-FFF2-40B4-BE49-F238E27FC236}">
                <a16:creationId xmlns:a16="http://schemas.microsoft.com/office/drawing/2014/main" id="{BA3EF3E2-BC92-4E99-B3DA-66B8B4517B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53500" y="3857625"/>
            <a:ext cx="119046" cy="119064"/>
          </a:xfrm>
          <a:custGeom>
            <a:avLst/>
            <a:gdLst/>
            <a:ahLst/>
            <a:cxnLst/>
            <a:rect l="0" t="0" r="0" b="0"/>
            <a:pathLst>
              <a:path w="119046" h="119064">
                <a:moveTo>
                  <a:pt x="47625" y="0"/>
                </a:moveTo>
                <a:lnTo>
                  <a:pt x="47625" y="0"/>
                </a:lnTo>
                <a:lnTo>
                  <a:pt x="47625" y="10251"/>
                </a:lnTo>
                <a:lnTo>
                  <a:pt x="36209" y="23279"/>
                </a:lnTo>
                <a:lnTo>
                  <a:pt x="35864" y="29975"/>
                </a:lnTo>
                <a:lnTo>
                  <a:pt x="32255" y="36694"/>
                </a:lnTo>
                <a:lnTo>
                  <a:pt x="25481" y="45466"/>
                </a:lnTo>
                <a:lnTo>
                  <a:pt x="24307" y="53306"/>
                </a:lnTo>
                <a:lnTo>
                  <a:pt x="27560" y="60292"/>
                </a:lnTo>
                <a:lnTo>
                  <a:pt x="53413" y="89117"/>
                </a:lnTo>
                <a:lnTo>
                  <a:pt x="60340" y="92524"/>
                </a:lnTo>
                <a:lnTo>
                  <a:pt x="81039" y="95090"/>
                </a:lnTo>
                <a:lnTo>
                  <a:pt x="95992" y="82278"/>
                </a:lnTo>
                <a:lnTo>
                  <a:pt x="104951" y="73579"/>
                </a:lnTo>
                <a:lnTo>
                  <a:pt x="106176" y="68862"/>
                </a:lnTo>
                <a:lnTo>
                  <a:pt x="107099" y="43505"/>
                </a:lnTo>
                <a:lnTo>
                  <a:pt x="105795" y="40910"/>
                </a:lnTo>
                <a:lnTo>
                  <a:pt x="103603" y="39180"/>
                </a:lnTo>
                <a:lnTo>
                  <a:pt x="100819" y="38026"/>
                </a:lnTo>
                <a:lnTo>
                  <a:pt x="98963" y="35934"/>
                </a:lnTo>
                <a:lnTo>
                  <a:pt x="92456" y="23071"/>
                </a:lnTo>
                <a:lnTo>
                  <a:pt x="89419" y="19349"/>
                </a:lnTo>
                <a:lnTo>
                  <a:pt x="82516" y="15214"/>
                </a:lnTo>
                <a:lnTo>
                  <a:pt x="75039" y="12054"/>
                </a:lnTo>
                <a:lnTo>
                  <a:pt x="63391" y="4159"/>
                </a:lnTo>
                <a:lnTo>
                  <a:pt x="55514" y="1848"/>
                </a:lnTo>
                <a:lnTo>
                  <a:pt x="52884" y="2555"/>
                </a:lnTo>
                <a:lnTo>
                  <a:pt x="51131" y="4349"/>
                </a:lnTo>
                <a:lnTo>
                  <a:pt x="49963" y="6868"/>
                </a:lnTo>
                <a:lnTo>
                  <a:pt x="47861" y="8548"/>
                </a:lnTo>
                <a:lnTo>
                  <a:pt x="41997" y="10413"/>
                </a:lnTo>
                <a:lnTo>
                  <a:pt x="39905" y="12234"/>
                </a:lnTo>
                <a:lnTo>
                  <a:pt x="37579" y="17784"/>
                </a:lnTo>
                <a:lnTo>
                  <a:pt x="35637" y="19794"/>
                </a:lnTo>
                <a:lnTo>
                  <a:pt x="29949" y="22027"/>
                </a:lnTo>
                <a:lnTo>
                  <a:pt x="27904" y="23945"/>
                </a:lnTo>
                <a:lnTo>
                  <a:pt x="25631" y="29604"/>
                </a:lnTo>
                <a:lnTo>
                  <a:pt x="24351" y="40227"/>
                </a:lnTo>
                <a:lnTo>
                  <a:pt x="25495" y="42694"/>
                </a:lnTo>
                <a:lnTo>
                  <a:pt x="27580" y="44337"/>
                </a:lnTo>
                <a:lnTo>
                  <a:pt x="33424" y="47487"/>
                </a:lnTo>
                <a:lnTo>
                  <a:pt x="40432" y="53296"/>
                </a:lnTo>
                <a:lnTo>
                  <a:pt x="44428" y="60288"/>
                </a:lnTo>
                <a:lnTo>
                  <a:pt x="45493" y="64005"/>
                </a:lnTo>
                <a:lnTo>
                  <a:pt x="47527" y="66482"/>
                </a:lnTo>
                <a:lnTo>
                  <a:pt x="71664" y="80571"/>
                </a:lnTo>
                <a:lnTo>
                  <a:pt x="107162" y="83272"/>
                </a:lnTo>
                <a:lnTo>
                  <a:pt x="111129" y="83296"/>
                </a:lnTo>
                <a:lnTo>
                  <a:pt x="113773" y="81989"/>
                </a:lnTo>
                <a:lnTo>
                  <a:pt x="115536" y="79794"/>
                </a:lnTo>
                <a:lnTo>
                  <a:pt x="119001" y="71582"/>
                </a:lnTo>
                <a:lnTo>
                  <a:pt x="119045" y="65160"/>
                </a:lnTo>
                <a:lnTo>
                  <a:pt x="117728" y="63284"/>
                </a:lnTo>
                <a:lnTo>
                  <a:pt x="115526" y="62033"/>
                </a:lnTo>
                <a:lnTo>
                  <a:pt x="108810" y="60025"/>
                </a:lnTo>
                <a:lnTo>
                  <a:pt x="97977" y="51446"/>
                </a:lnTo>
                <a:lnTo>
                  <a:pt x="86945" y="48757"/>
                </a:lnTo>
                <a:lnTo>
                  <a:pt x="67421" y="47774"/>
                </a:lnTo>
                <a:lnTo>
                  <a:pt x="59510" y="51219"/>
                </a:lnTo>
                <a:lnTo>
                  <a:pt x="51584" y="55837"/>
                </a:lnTo>
                <a:lnTo>
                  <a:pt x="35717" y="58802"/>
                </a:lnTo>
                <a:lnTo>
                  <a:pt x="31748" y="59045"/>
                </a:lnTo>
                <a:lnTo>
                  <a:pt x="29104" y="60530"/>
                </a:lnTo>
                <a:lnTo>
                  <a:pt x="27339" y="62843"/>
                </a:lnTo>
                <a:lnTo>
                  <a:pt x="26164" y="65708"/>
                </a:lnTo>
                <a:lnTo>
                  <a:pt x="24057" y="67618"/>
                </a:lnTo>
                <a:lnTo>
                  <a:pt x="18188" y="69740"/>
                </a:lnTo>
                <a:lnTo>
                  <a:pt x="16094" y="71629"/>
                </a:lnTo>
                <a:lnTo>
                  <a:pt x="4091" y="92970"/>
                </a:lnTo>
                <a:lnTo>
                  <a:pt x="0" y="11906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MARTInkShape-258">
            <a:extLst>
              <a:ext uri="{FF2B5EF4-FFF2-40B4-BE49-F238E27FC236}">
                <a16:creationId xmlns:a16="http://schemas.microsoft.com/office/drawing/2014/main" id="{BB8FF08C-3AEF-4FB4-AF25-48B9202F06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11122" y="3178973"/>
            <a:ext cx="101959" cy="59366"/>
          </a:xfrm>
          <a:custGeom>
            <a:avLst/>
            <a:gdLst/>
            <a:ahLst/>
            <a:cxnLst/>
            <a:rect l="0" t="0" r="0" b="0"/>
            <a:pathLst>
              <a:path w="101959" h="59366">
                <a:moveTo>
                  <a:pt x="66253" y="11902"/>
                </a:moveTo>
                <a:lnTo>
                  <a:pt x="66253" y="11902"/>
                </a:lnTo>
                <a:lnTo>
                  <a:pt x="44139" y="11902"/>
                </a:lnTo>
                <a:lnTo>
                  <a:pt x="33271" y="20085"/>
                </a:lnTo>
                <a:lnTo>
                  <a:pt x="20817" y="23318"/>
                </a:lnTo>
                <a:lnTo>
                  <a:pt x="20088" y="24804"/>
                </a:lnTo>
                <a:lnTo>
                  <a:pt x="18645" y="35565"/>
                </a:lnTo>
                <a:lnTo>
                  <a:pt x="24954" y="35670"/>
                </a:lnTo>
                <a:lnTo>
                  <a:pt x="31582" y="39223"/>
                </a:lnTo>
                <a:lnTo>
                  <a:pt x="38937" y="43888"/>
                </a:lnTo>
                <a:lnTo>
                  <a:pt x="54439" y="46883"/>
                </a:lnTo>
                <a:lnTo>
                  <a:pt x="58378" y="47129"/>
                </a:lnTo>
                <a:lnTo>
                  <a:pt x="66280" y="43874"/>
                </a:lnTo>
                <a:lnTo>
                  <a:pt x="74203" y="39341"/>
                </a:lnTo>
                <a:lnTo>
                  <a:pt x="89821" y="36033"/>
                </a:lnTo>
                <a:lnTo>
                  <a:pt x="100111" y="35756"/>
                </a:lnTo>
                <a:lnTo>
                  <a:pt x="100732" y="34420"/>
                </a:lnTo>
                <a:lnTo>
                  <a:pt x="101958" y="13703"/>
                </a:lnTo>
                <a:lnTo>
                  <a:pt x="100639" y="13103"/>
                </a:lnTo>
                <a:lnTo>
                  <a:pt x="95647" y="12436"/>
                </a:lnTo>
                <a:lnTo>
                  <a:pt x="89018" y="8612"/>
                </a:lnTo>
                <a:lnTo>
                  <a:pt x="81663" y="3825"/>
                </a:lnTo>
                <a:lnTo>
                  <a:pt x="70084" y="1130"/>
                </a:lnTo>
                <a:lnTo>
                  <a:pt x="14659" y="0"/>
                </a:lnTo>
                <a:lnTo>
                  <a:pt x="12013" y="1321"/>
                </a:lnTo>
                <a:lnTo>
                  <a:pt x="10249" y="3525"/>
                </a:lnTo>
                <a:lnTo>
                  <a:pt x="8290" y="9502"/>
                </a:lnTo>
                <a:lnTo>
                  <a:pt x="7419" y="16568"/>
                </a:lnTo>
                <a:lnTo>
                  <a:pt x="5864" y="18981"/>
                </a:lnTo>
                <a:lnTo>
                  <a:pt x="3504" y="20590"/>
                </a:lnTo>
                <a:lnTo>
                  <a:pt x="607" y="21663"/>
                </a:lnTo>
                <a:lnTo>
                  <a:pt x="0" y="23701"/>
                </a:lnTo>
                <a:lnTo>
                  <a:pt x="918" y="26383"/>
                </a:lnTo>
                <a:lnTo>
                  <a:pt x="4142" y="32890"/>
                </a:lnTo>
                <a:lnTo>
                  <a:pt x="6382" y="45419"/>
                </a:lnTo>
                <a:lnTo>
                  <a:pt x="12942" y="53289"/>
                </a:lnTo>
                <a:lnTo>
                  <a:pt x="19629" y="56754"/>
                </a:lnTo>
                <a:lnTo>
                  <a:pt x="36216" y="59365"/>
                </a:lnTo>
                <a:lnTo>
                  <a:pt x="43202" y="55927"/>
                </a:lnTo>
                <a:lnTo>
                  <a:pt x="52145" y="49261"/>
                </a:lnTo>
                <a:lnTo>
                  <a:pt x="63418" y="46622"/>
                </a:lnTo>
                <a:lnTo>
                  <a:pt x="83827" y="29897"/>
                </a:lnTo>
                <a:lnTo>
                  <a:pt x="87293" y="22987"/>
                </a:lnTo>
                <a:lnTo>
                  <a:pt x="90066" y="1190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SMARTInkShape-259">
            <a:extLst>
              <a:ext uri="{FF2B5EF4-FFF2-40B4-BE49-F238E27FC236}">
                <a16:creationId xmlns:a16="http://schemas.microsoft.com/office/drawing/2014/main" id="{C99F64D2-1490-4B4D-900A-87FF9D10A7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77313" y="3262313"/>
            <a:ext cx="476251" cy="666751"/>
          </a:xfrm>
          <a:custGeom>
            <a:avLst/>
            <a:gdLst/>
            <a:ahLst/>
            <a:cxnLst/>
            <a:rect l="0" t="0" r="0" b="0"/>
            <a:pathLst>
              <a:path w="476251" h="666751">
                <a:moveTo>
                  <a:pt x="11906" y="666750"/>
                </a:moveTo>
                <a:lnTo>
                  <a:pt x="11906" y="666750"/>
                </a:lnTo>
                <a:lnTo>
                  <a:pt x="0" y="666750"/>
                </a:lnTo>
                <a:lnTo>
                  <a:pt x="10251" y="666750"/>
                </a:lnTo>
                <a:lnTo>
                  <a:pt x="10802" y="665427"/>
                </a:lnTo>
                <a:lnTo>
                  <a:pt x="11760" y="656498"/>
                </a:lnTo>
                <a:lnTo>
                  <a:pt x="31897" y="633537"/>
                </a:lnTo>
                <a:lnTo>
                  <a:pt x="35214" y="621284"/>
                </a:lnTo>
                <a:lnTo>
                  <a:pt x="43801" y="610046"/>
                </a:lnTo>
                <a:lnTo>
                  <a:pt x="47814" y="598943"/>
                </a:lnTo>
                <a:lnTo>
                  <a:pt x="55471" y="587275"/>
                </a:lnTo>
                <a:lnTo>
                  <a:pt x="57726" y="579392"/>
                </a:lnTo>
                <a:lnTo>
                  <a:pt x="59651" y="576761"/>
                </a:lnTo>
                <a:lnTo>
                  <a:pt x="62257" y="575007"/>
                </a:lnTo>
                <a:lnTo>
                  <a:pt x="68680" y="571736"/>
                </a:lnTo>
                <a:lnTo>
                  <a:pt x="75944" y="565872"/>
                </a:lnTo>
                <a:lnTo>
                  <a:pt x="80054" y="558856"/>
                </a:lnTo>
                <a:lnTo>
                  <a:pt x="93402" y="527838"/>
                </a:lnTo>
                <a:lnTo>
                  <a:pt x="115450" y="496939"/>
                </a:lnTo>
                <a:lnTo>
                  <a:pt x="127105" y="488112"/>
                </a:lnTo>
                <a:lnTo>
                  <a:pt x="167423" y="430422"/>
                </a:lnTo>
                <a:lnTo>
                  <a:pt x="222253" y="373068"/>
                </a:lnTo>
                <a:lnTo>
                  <a:pt x="232833" y="361158"/>
                </a:lnTo>
                <a:lnTo>
                  <a:pt x="235773" y="353219"/>
                </a:lnTo>
                <a:lnTo>
                  <a:pt x="244135" y="345281"/>
                </a:lnTo>
                <a:lnTo>
                  <a:pt x="254025" y="337343"/>
                </a:lnTo>
                <a:lnTo>
                  <a:pt x="267216" y="317500"/>
                </a:lnTo>
                <a:lnTo>
                  <a:pt x="288900" y="301625"/>
                </a:lnTo>
                <a:lnTo>
                  <a:pt x="329476" y="247140"/>
                </a:lnTo>
                <a:lnTo>
                  <a:pt x="341333" y="238150"/>
                </a:lnTo>
                <a:lnTo>
                  <a:pt x="363804" y="207248"/>
                </a:lnTo>
                <a:lnTo>
                  <a:pt x="371576" y="190672"/>
                </a:lnTo>
                <a:lnTo>
                  <a:pt x="385458" y="174659"/>
                </a:lnTo>
                <a:lnTo>
                  <a:pt x="386619" y="170678"/>
                </a:lnTo>
                <a:lnTo>
                  <a:pt x="386068" y="166702"/>
                </a:lnTo>
                <a:lnTo>
                  <a:pt x="382501" y="154785"/>
                </a:lnTo>
                <a:lnTo>
                  <a:pt x="382001" y="150815"/>
                </a:lnTo>
                <a:lnTo>
                  <a:pt x="384972" y="142876"/>
                </a:lnTo>
                <a:lnTo>
                  <a:pt x="401633" y="119062"/>
                </a:lnTo>
                <a:lnTo>
                  <a:pt x="404722" y="111125"/>
                </a:lnTo>
                <a:lnTo>
                  <a:pt x="438224" y="73789"/>
                </a:lnTo>
                <a:lnTo>
                  <a:pt x="439506" y="68955"/>
                </a:lnTo>
                <a:lnTo>
                  <a:pt x="439848" y="65813"/>
                </a:lnTo>
                <a:lnTo>
                  <a:pt x="443755" y="58795"/>
                </a:lnTo>
                <a:lnTo>
                  <a:pt x="448578" y="51267"/>
                </a:lnTo>
                <a:lnTo>
                  <a:pt x="450722" y="43510"/>
                </a:lnTo>
                <a:lnTo>
                  <a:pt x="452617" y="40913"/>
                </a:lnTo>
                <a:lnTo>
                  <a:pt x="455203" y="39182"/>
                </a:lnTo>
                <a:lnTo>
                  <a:pt x="458249" y="38027"/>
                </a:lnTo>
                <a:lnTo>
                  <a:pt x="460281" y="35935"/>
                </a:lnTo>
                <a:lnTo>
                  <a:pt x="464185" y="24362"/>
                </a:lnTo>
                <a:lnTo>
                  <a:pt x="464339" y="12410"/>
                </a:lnTo>
                <a:lnTo>
                  <a:pt x="476104" y="11910"/>
                </a:lnTo>
                <a:lnTo>
                  <a:pt x="476250" y="0"/>
                </a:lnTo>
                <a:lnTo>
                  <a:pt x="476250" y="11906"/>
                </a:lnTo>
                <a:lnTo>
                  <a:pt x="476250" y="0"/>
                </a:lnTo>
                <a:lnTo>
                  <a:pt x="469929" y="0"/>
                </a:lnTo>
                <a:lnTo>
                  <a:pt x="468067" y="1322"/>
                </a:lnTo>
                <a:lnTo>
                  <a:pt x="466825" y="3528"/>
                </a:lnTo>
                <a:lnTo>
                  <a:pt x="464343" y="1190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MARTInkShape-260">
            <a:extLst>
              <a:ext uri="{FF2B5EF4-FFF2-40B4-BE49-F238E27FC236}">
                <a16:creationId xmlns:a16="http://schemas.microsoft.com/office/drawing/2014/main" id="{85ACFF24-21CC-4D4E-81E8-58AB00156AE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59781" y="3976688"/>
            <a:ext cx="6917533" cy="642938"/>
          </a:xfrm>
          <a:custGeom>
            <a:avLst/>
            <a:gdLst/>
            <a:ahLst/>
            <a:cxnLst/>
            <a:rect l="0" t="0" r="0" b="0"/>
            <a:pathLst>
              <a:path w="6917533" h="642938">
                <a:moveTo>
                  <a:pt x="0" y="642937"/>
                </a:moveTo>
                <a:lnTo>
                  <a:pt x="0" y="642937"/>
                </a:lnTo>
                <a:lnTo>
                  <a:pt x="0" y="636078"/>
                </a:lnTo>
                <a:lnTo>
                  <a:pt x="0" y="639007"/>
                </a:lnTo>
                <a:lnTo>
                  <a:pt x="0" y="631034"/>
                </a:lnTo>
                <a:lnTo>
                  <a:pt x="40226" y="631031"/>
                </a:lnTo>
                <a:lnTo>
                  <a:pt x="47865" y="627503"/>
                </a:lnTo>
                <a:lnTo>
                  <a:pt x="55669" y="622848"/>
                </a:lnTo>
                <a:lnTo>
                  <a:pt x="71459" y="619860"/>
                </a:lnTo>
                <a:lnTo>
                  <a:pt x="127997" y="619133"/>
                </a:lnTo>
                <a:lnTo>
                  <a:pt x="148315" y="617804"/>
                </a:lnTo>
                <a:lnTo>
                  <a:pt x="186416" y="608322"/>
                </a:lnTo>
                <a:lnTo>
                  <a:pt x="241879" y="603755"/>
                </a:lnTo>
                <a:lnTo>
                  <a:pt x="296941" y="596053"/>
                </a:lnTo>
                <a:lnTo>
                  <a:pt x="354642" y="591849"/>
                </a:lnTo>
                <a:lnTo>
                  <a:pt x="388435" y="585074"/>
                </a:lnTo>
                <a:lnTo>
                  <a:pt x="446770" y="583552"/>
                </a:lnTo>
                <a:lnTo>
                  <a:pt x="500884" y="579897"/>
                </a:lnTo>
                <a:lnTo>
                  <a:pt x="551520" y="572605"/>
                </a:lnTo>
                <a:lnTo>
                  <a:pt x="607724" y="571645"/>
                </a:lnTo>
                <a:lnTo>
                  <a:pt x="663289" y="567991"/>
                </a:lnTo>
                <a:lnTo>
                  <a:pt x="704137" y="561252"/>
                </a:lnTo>
                <a:lnTo>
                  <a:pt x="762220" y="559811"/>
                </a:lnTo>
                <a:lnTo>
                  <a:pt x="821560" y="559622"/>
                </a:lnTo>
                <a:lnTo>
                  <a:pt x="869162" y="556071"/>
                </a:lnTo>
                <a:lnTo>
                  <a:pt x="928689" y="548791"/>
                </a:lnTo>
                <a:lnTo>
                  <a:pt x="988219" y="547833"/>
                </a:lnTo>
                <a:lnTo>
                  <a:pt x="1047750" y="547706"/>
                </a:lnTo>
                <a:lnTo>
                  <a:pt x="1101696" y="541370"/>
                </a:lnTo>
                <a:lnTo>
                  <a:pt x="1153803" y="536885"/>
                </a:lnTo>
                <a:lnTo>
                  <a:pt x="1205841" y="535999"/>
                </a:lnTo>
                <a:lnTo>
                  <a:pt x="1260365" y="535824"/>
                </a:lnTo>
                <a:lnTo>
                  <a:pt x="1317535" y="535789"/>
                </a:lnTo>
                <a:lnTo>
                  <a:pt x="1371945" y="535783"/>
                </a:lnTo>
                <a:lnTo>
                  <a:pt x="1426937" y="535782"/>
                </a:lnTo>
                <a:lnTo>
                  <a:pt x="1485522" y="535781"/>
                </a:lnTo>
                <a:lnTo>
                  <a:pt x="1532296" y="534458"/>
                </a:lnTo>
                <a:lnTo>
                  <a:pt x="1578346" y="527598"/>
                </a:lnTo>
                <a:lnTo>
                  <a:pt x="1633660" y="524610"/>
                </a:lnTo>
                <a:lnTo>
                  <a:pt x="1688830" y="524019"/>
                </a:lnTo>
                <a:lnTo>
                  <a:pt x="1747451" y="523903"/>
                </a:lnTo>
                <a:lnTo>
                  <a:pt x="1794231" y="523883"/>
                </a:lnTo>
                <a:lnTo>
                  <a:pt x="1840283" y="523877"/>
                </a:lnTo>
                <a:lnTo>
                  <a:pt x="1895597" y="523875"/>
                </a:lnTo>
                <a:lnTo>
                  <a:pt x="1941461" y="523875"/>
                </a:lnTo>
                <a:lnTo>
                  <a:pt x="1988564" y="523875"/>
                </a:lnTo>
                <a:lnTo>
                  <a:pt x="2036034" y="523875"/>
                </a:lnTo>
                <a:lnTo>
                  <a:pt x="2083613" y="523875"/>
                </a:lnTo>
                <a:lnTo>
                  <a:pt x="2131225" y="523875"/>
                </a:lnTo>
                <a:lnTo>
                  <a:pt x="2178846" y="523875"/>
                </a:lnTo>
                <a:lnTo>
                  <a:pt x="2226469" y="523875"/>
                </a:lnTo>
                <a:lnTo>
                  <a:pt x="2283648" y="523875"/>
                </a:lnTo>
                <a:lnTo>
                  <a:pt x="2342666" y="523875"/>
                </a:lnTo>
                <a:lnTo>
                  <a:pt x="2389515" y="523875"/>
                </a:lnTo>
                <a:lnTo>
                  <a:pt x="2436910" y="523875"/>
                </a:lnTo>
                <a:lnTo>
                  <a:pt x="2484466" y="523875"/>
                </a:lnTo>
                <a:lnTo>
                  <a:pt x="2532071" y="523875"/>
                </a:lnTo>
                <a:lnTo>
                  <a:pt x="2579690" y="523875"/>
                </a:lnTo>
                <a:lnTo>
                  <a:pt x="2627314" y="523875"/>
                </a:lnTo>
                <a:lnTo>
                  <a:pt x="2674938" y="523875"/>
                </a:lnTo>
                <a:lnTo>
                  <a:pt x="2722563" y="523875"/>
                </a:lnTo>
                <a:lnTo>
                  <a:pt x="2770188" y="523875"/>
                </a:lnTo>
                <a:lnTo>
                  <a:pt x="2816490" y="523875"/>
                </a:lnTo>
                <a:lnTo>
                  <a:pt x="2871889" y="523875"/>
                </a:lnTo>
                <a:lnTo>
                  <a:pt x="2917767" y="523875"/>
                </a:lnTo>
                <a:lnTo>
                  <a:pt x="2964874" y="523875"/>
                </a:lnTo>
                <a:lnTo>
                  <a:pt x="3012346" y="523875"/>
                </a:lnTo>
                <a:lnTo>
                  <a:pt x="3059926" y="523875"/>
                </a:lnTo>
                <a:lnTo>
                  <a:pt x="3107537" y="523875"/>
                </a:lnTo>
                <a:lnTo>
                  <a:pt x="3155158" y="523875"/>
                </a:lnTo>
                <a:lnTo>
                  <a:pt x="3202782" y="523875"/>
                </a:lnTo>
                <a:lnTo>
                  <a:pt x="3250407" y="523875"/>
                </a:lnTo>
                <a:lnTo>
                  <a:pt x="3298032" y="523875"/>
                </a:lnTo>
                <a:lnTo>
                  <a:pt x="3345657" y="520347"/>
                </a:lnTo>
                <a:lnTo>
                  <a:pt x="3393282" y="514451"/>
                </a:lnTo>
                <a:lnTo>
                  <a:pt x="3440907" y="512704"/>
                </a:lnTo>
                <a:lnTo>
                  <a:pt x="3488532" y="512186"/>
                </a:lnTo>
                <a:lnTo>
                  <a:pt x="3536157" y="512033"/>
                </a:lnTo>
                <a:lnTo>
                  <a:pt x="3583782" y="508460"/>
                </a:lnTo>
                <a:lnTo>
                  <a:pt x="3631407" y="502550"/>
                </a:lnTo>
                <a:lnTo>
                  <a:pt x="3679032" y="500799"/>
                </a:lnTo>
                <a:lnTo>
                  <a:pt x="3726657" y="500280"/>
                </a:lnTo>
                <a:lnTo>
                  <a:pt x="3774282" y="496599"/>
                </a:lnTo>
                <a:lnTo>
                  <a:pt x="3821907" y="490658"/>
                </a:lnTo>
                <a:lnTo>
                  <a:pt x="3869532" y="488897"/>
                </a:lnTo>
                <a:lnTo>
                  <a:pt x="3917157" y="488376"/>
                </a:lnTo>
                <a:lnTo>
                  <a:pt x="3964782" y="484693"/>
                </a:lnTo>
                <a:lnTo>
                  <a:pt x="3997855" y="482648"/>
                </a:lnTo>
                <a:lnTo>
                  <a:pt x="4052339" y="493726"/>
                </a:lnTo>
                <a:lnTo>
                  <a:pt x="4102585" y="498185"/>
                </a:lnTo>
                <a:lnTo>
                  <a:pt x="4150986" y="499506"/>
                </a:lnTo>
                <a:lnTo>
                  <a:pt x="4198841" y="498574"/>
                </a:lnTo>
                <a:lnTo>
                  <a:pt x="4247856" y="491831"/>
                </a:lnTo>
                <a:lnTo>
                  <a:pt x="4302362" y="489245"/>
                </a:lnTo>
                <a:lnTo>
                  <a:pt x="4352613" y="488478"/>
                </a:lnTo>
                <a:lnTo>
                  <a:pt x="4401017" y="486929"/>
                </a:lnTo>
                <a:lnTo>
                  <a:pt x="4448872" y="480002"/>
                </a:lnTo>
                <a:lnTo>
                  <a:pt x="4497888" y="477361"/>
                </a:lnTo>
                <a:lnTo>
                  <a:pt x="4552394" y="475256"/>
                </a:lnTo>
                <a:lnTo>
                  <a:pt x="4602644" y="468165"/>
                </a:lnTo>
                <a:lnTo>
                  <a:pt x="4651048" y="465475"/>
                </a:lnTo>
                <a:lnTo>
                  <a:pt x="4698903" y="463356"/>
                </a:lnTo>
                <a:lnTo>
                  <a:pt x="4746597" y="456260"/>
                </a:lnTo>
                <a:lnTo>
                  <a:pt x="4794242" y="453570"/>
                </a:lnTo>
                <a:lnTo>
                  <a:pt x="4841873" y="451449"/>
                </a:lnTo>
                <a:lnTo>
                  <a:pt x="4889499" y="444354"/>
                </a:lnTo>
                <a:lnTo>
                  <a:pt x="4937125" y="440341"/>
                </a:lnTo>
                <a:lnTo>
                  <a:pt x="4984750" y="432684"/>
                </a:lnTo>
                <a:lnTo>
                  <a:pt x="5032375" y="428504"/>
                </a:lnTo>
                <a:lnTo>
                  <a:pt x="5080000" y="420799"/>
                </a:lnTo>
                <a:lnTo>
                  <a:pt x="5127625" y="417927"/>
                </a:lnTo>
                <a:lnTo>
                  <a:pt x="5173928" y="415754"/>
                </a:lnTo>
                <a:lnTo>
                  <a:pt x="5229326" y="403837"/>
                </a:lnTo>
                <a:lnTo>
                  <a:pt x="5275205" y="396144"/>
                </a:lnTo>
                <a:lnTo>
                  <a:pt x="5322312" y="390337"/>
                </a:lnTo>
                <a:lnTo>
                  <a:pt x="5379317" y="382844"/>
                </a:lnTo>
                <a:lnTo>
                  <a:pt x="5438299" y="371859"/>
                </a:lnTo>
                <a:lnTo>
                  <a:pt x="5485142" y="360799"/>
                </a:lnTo>
                <a:lnTo>
                  <a:pt x="5531213" y="350467"/>
                </a:lnTo>
                <a:lnTo>
                  <a:pt x="5586533" y="342777"/>
                </a:lnTo>
                <a:lnTo>
                  <a:pt x="5632398" y="332633"/>
                </a:lnTo>
                <a:lnTo>
                  <a:pt x="5688982" y="317353"/>
                </a:lnTo>
                <a:lnTo>
                  <a:pt x="5747883" y="309778"/>
                </a:lnTo>
                <a:lnTo>
                  <a:pt x="5794711" y="300513"/>
                </a:lnTo>
                <a:lnTo>
                  <a:pt x="5840777" y="290712"/>
                </a:lnTo>
                <a:lnTo>
                  <a:pt x="5896095" y="283202"/>
                </a:lnTo>
                <a:lnTo>
                  <a:pt x="5951268" y="269371"/>
                </a:lnTo>
                <a:lnTo>
                  <a:pt x="6009888" y="262083"/>
                </a:lnTo>
                <a:lnTo>
                  <a:pt x="6068897" y="249276"/>
                </a:lnTo>
                <a:lnTo>
                  <a:pt x="6125484" y="234007"/>
                </a:lnTo>
                <a:lnTo>
                  <a:pt x="6178113" y="226434"/>
                </a:lnTo>
                <a:lnTo>
                  <a:pt x="6230254" y="213571"/>
                </a:lnTo>
                <a:lnTo>
                  <a:pt x="6284796" y="198290"/>
                </a:lnTo>
                <a:lnTo>
                  <a:pt x="6333789" y="182533"/>
                </a:lnTo>
                <a:lnTo>
                  <a:pt x="6385212" y="170209"/>
                </a:lnTo>
                <a:lnTo>
                  <a:pt x="6439613" y="161062"/>
                </a:lnTo>
                <a:lnTo>
                  <a:pt x="6491169" y="142657"/>
                </a:lnTo>
                <a:lnTo>
                  <a:pt x="6525296" y="134432"/>
                </a:lnTo>
                <a:lnTo>
                  <a:pt x="6557015" y="128467"/>
                </a:lnTo>
                <a:lnTo>
                  <a:pt x="6607775" y="110795"/>
                </a:lnTo>
                <a:lnTo>
                  <a:pt x="6667257" y="86852"/>
                </a:lnTo>
                <a:lnTo>
                  <a:pt x="6691241" y="80855"/>
                </a:lnTo>
                <a:lnTo>
                  <a:pt x="6746627" y="59679"/>
                </a:lnTo>
                <a:lnTo>
                  <a:pt x="6804935" y="35864"/>
                </a:lnTo>
                <a:lnTo>
                  <a:pt x="6819200" y="27971"/>
                </a:lnTo>
                <a:lnTo>
                  <a:pt x="6852890" y="22854"/>
                </a:lnTo>
                <a:lnTo>
                  <a:pt x="6869681" y="14461"/>
                </a:lnTo>
                <a:lnTo>
                  <a:pt x="6905625" y="11906"/>
                </a:lnTo>
                <a:lnTo>
                  <a:pt x="6905625" y="1654"/>
                </a:lnTo>
                <a:lnTo>
                  <a:pt x="6906948" y="1103"/>
                </a:lnTo>
                <a:lnTo>
                  <a:pt x="6917532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" name="SMARTInkShape-Group129">
            <a:extLst>
              <a:ext uri="{FF2B5EF4-FFF2-40B4-BE49-F238E27FC236}">
                <a16:creationId xmlns:a16="http://schemas.microsoft.com/office/drawing/2014/main" id="{4406C459-1DB2-4941-AFA5-461904538285}"/>
              </a:ext>
            </a:extLst>
          </p:cNvPr>
          <p:cNvGrpSpPr/>
          <p:nvPr/>
        </p:nvGrpSpPr>
        <p:grpSpPr>
          <a:xfrm>
            <a:off x="9204096" y="1869282"/>
            <a:ext cx="843076" cy="571500"/>
            <a:chOff x="9204096" y="1869282"/>
            <a:chExt cx="843076" cy="571500"/>
          </a:xfrm>
        </p:grpSpPr>
        <p:sp>
          <p:nvSpPr>
            <p:cNvPr id="24" name="SMARTInkShape-261">
              <a:extLst>
                <a:ext uri="{FF2B5EF4-FFF2-40B4-BE49-F238E27FC236}">
                  <a16:creationId xmlns:a16="http://schemas.microsoft.com/office/drawing/2014/main" id="{2744785D-62AD-4155-9C2B-7D22518A355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834564" y="1940719"/>
              <a:ext cx="212608" cy="500063"/>
            </a:xfrm>
            <a:custGeom>
              <a:avLst/>
              <a:gdLst/>
              <a:ahLst/>
              <a:cxnLst/>
              <a:rect l="0" t="0" r="0" b="0"/>
              <a:pathLst>
                <a:path w="212608" h="500063">
                  <a:moveTo>
                    <a:pt x="107155" y="0"/>
                  </a:moveTo>
                  <a:lnTo>
                    <a:pt x="107155" y="0"/>
                  </a:lnTo>
                  <a:lnTo>
                    <a:pt x="107155" y="10251"/>
                  </a:lnTo>
                  <a:lnTo>
                    <a:pt x="108478" y="10803"/>
                  </a:lnTo>
                  <a:lnTo>
                    <a:pt x="113475" y="11416"/>
                  </a:lnTo>
                  <a:lnTo>
                    <a:pt x="120106" y="15216"/>
                  </a:lnTo>
                  <a:lnTo>
                    <a:pt x="127463" y="19992"/>
                  </a:lnTo>
                  <a:lnTo>
                    <a:pt x="154837" y="29984"/>
                  </a:lnTo>
                  <a:lnTo>
                    <a:pt x="158786" y="33218"/>
                  </a:lnTo>
                  <a:lnTo>
                    <a:pt x="165669" y="42768"/>
                  </a:lnTo>
                  <a:lnTo>
                    <a:pt x="188260" y="57686"/>
                  </a:lnTo>
                  <a:lnTo>
                    <a:pt x="196156" y="65305"/>
                  </a:lnTo>
                  <a:lnTo>
                    <a:pt x="199628" y="72240"/>
                  </a:lnTo>
                  <a:lnTo>
                    <a:pt x="201856" y="81150"/>
                  </a:lnTo>
                  <a:lnTo>
                    <a:pt x="212607" y="93402"/>
                  </a:lnTo>
                  <a:lnTo>
                    <a:pt x="211853" y="95341"/>
                  </a:lnTo>
                  <a:lnTo>
                    <a:pt x="184707" y="124845"/>
                  </a:lnTo>
                  <a:lnTo>
                    <a:pt x="177781" y="128247"/>
                  </a:lnTo>
                  <a:lnTo>
                    <a:pt x="158642" y="131933"/>
                  </a:lnTo>
                  <a:lnTo>
                    <a:pt x="142853" y="140322"/>
                  </a:lnTo>
                  <a:lnTo>
                    <a:pt x="109635" y="146178"/>
                  </a:lnTo>
                  <a:lnTo>
                    <a:pt x="100320" y="150958"/>
                  </a:lnTo>
                  <a:lnTo>
                    <a:pt x="85840" y="154278"/>
                  </a:lnTo>
                  <a:lnTo>
                    <a:pt x="74330" y="162864"/>
                  </a:lnTo>
                  <a:lnTo>
                    <a:pt x="59588" y="166674"/>
                  </a:lnTo>
                  <a:lnTo>
                    <a:pt x="59536" y="176937"/>
                  </a:lnTo>
                  <a:lnTo>
                    <a:pt x="60857" y="177489"/>
                  </a:lnTo>
                  <a:lnTo>
                    <a:pt x="65852" y="178103"/>
                  </a:lnTo>
                  <a:lnTo>
                    <a:pt x="72481" y="181903"/>
                  </a:lnTo>
                  <a:lnTo>
                    <a:pt x="79838" y="186679"/>
                  </a:lnTo>
                  <a:lnTo>
                    <a:pt x="87517" y="188801"/>
                  </a:lnTo>
                  <a:lnTo>
                    <a:pt x="90094" y="190691"/>
                  </a:lnTo>
                  <a:lnTo>
                    <a:pt x="91813" y="193273"/>
                  </a:lnTo>
                  <a:lnTo>
                    <a:pt x="92958" y="196317"/>
                  </a:lnTo>
                  <a:lnTo>
                    <a:pt x="96367" y="198347"/>
                  </a:lnTo>
                  <a:lnTo>
                    <a:pt x="126226" y="203373"/>
                  </a:lnTo>
                  <a:lnTo>
                    <a:pt x="142722" y="211759"/>
                  </a:lnTo>
                  <a:lnTo>
                    <a:pt x="164326" y="214163"/>
                  </a:lnTo>
                  <a:lnTo>
                    <a:pt x="178041" y="225724"/>
                  </a:lnTo>
                  <a:lnTo>
                    <a:pt x="188795" y="226175"/>
                  </a:lnTo>
                  <a:lnTo>
                    <a:pt x="160868" y="226219"/>
                  </a:lnTo>
                  <a:lnTo>
                    <a:pt x="153958" y="222691"/>
                  </a:lnTo>
                  <a:lnTo>
                    <a:pt x="146476" y="218036"/>
                  </a:lnTo>
                  <a:lnTo>
                    <a:pt x="130895" y="215048"/>
                  </a:lnTo>
                  <a:lnTo>
                    <a:pt x="95902" y="214313"/>
                  </a:lnTo>
                  <a:lnTo>
                    <a:pt x="95255" y="226073"/>
                  </a:lnTo>
                  <a:lnTo>
                    <a:pt x="105501" y="236457"/>
                  </a:lnTo>
                  <a:lnTo>
                    <a:pt x="112985" y="237631"/>
                  </a:lnTo>
                  <a:lnTo>
                    <a:pt x="115010" y="239118"/>
                  </a:lnTo>
                  <a:lnTo>
                    <a:pt x="124848" y="254653"/>
                  </a:lnTo>
                  <a:lnTo>
                    <a:pt x="135304" y="258700"/>
                  </a:lnTo>
                  <a:lnTo>
                    <a:pt x="141796" y="259779"/>
                  </a:lnTo>
                  <a:lnTo>
                    <a:pt x="146123" y="261821"/>
                  </a:lnTo>
                  <a:lnTo>
                    <a:pt x="149010" y="264506"/>
                  </a:lnTo>
                  <a:lnTo>
                    <a:pt x="174864" y="293787"/>
                  </a:lnTo>
                  <a:lnTo>
                    <a:pt x="197134" y="317509"/>
                  </a:lnTo>
                  <a:lnTo>
                    <a:pt x="204891" y="333376"/>
                  </a:lnTo>
                  <a:lnTo>
                    <a:pt x="210124" y="341313"/>
                  </a:lnTo>
                  <a:lnTo>
                    <a:pt x="212451" y="349250"/>
                  </a:lnTo>
                  <a:lnTo>
                    <a:pt x="211747" y="353219"/>
                  </a:lnTo>
                  <a:lnTo>
                    <a:pt x="204643" y="369094"/>
                  </a:lnTo>
                  <a:lnTo>
                    <a:pt x="203896" y="373062"/>
                  </a:lnTo>
                  <a:lnTo>
                    <a:pt x="196526" y="384969"/>
                  </a:lnTo>
                  <a:lnTo>
                    <a:pt x="150796" y="432594"/>
                  </a:lnTo>
                  <a:lnTo>
                    <a:pt x="97355" y="468312"/>
                  </a:lnTo>
                  <a:lnTo>
                    <a:pt x="62812" y="484628"/>
                  </a:lnTo>
                  <a:lnTo>
                    <a:pt x="0" y="5000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SMARTInkShape-262">
              <a:extLst>
                <a:ext uri="{FF2B5EF4-FFF2-40B4-BE49-F238E27FC236}">
                  <a16:creationId xmlns:a16="http://schemas.microsoft.com/office/drawing/2014/main" id="{3F89FC8B-5C31-4276-AF65-8FD25E15ECD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204096" y="1869282"/>
              <a:ext cx="297093" cy="488157"/>
            </a:xfrm>
            <a:custGeom>
              <a:avLst/>
              <a:gdLst/>
              <a:ahLst/>
              <a:cxnLst/>
              <a:rect l="0" t="0" r="0" b="0"/>
              <a:pathLst>
                <a:path w="297093" h="488157">
                  <a:moveTo>
                    <a:pt x="261373" y="23812"/>
                  </a:moveTo>
                  <a:lnTo>
                    <a:pt x="261373" y="23812"/>
                  </a:lnTo>
                  <a:lnTo>
                    <a:pt x="255052" y="23812"/>
                  </a:lnTo>
                  <a:lnTo>
                    <a:pt x="253190" y="22489"/>
                  </a:lnTo>
                  <a:lnTo>
                    <a:pt x="251949" y="20284"/>
                  </a:lnTo>
                  <a:lnTo>
                    <a:pt x="249612" y="12396"/>
                  </a:lnTo>
                  <a:lnTo>
                    <a:pt x="249510" y="5730"/>
                  </a:lnTo>
                  <a:lnTo>
                    <a:pt x="248172" y="3820"/>
                  </a:lnTo>
                  <a:lnTo>
                    <a:pt x="245958" y="2546"/>
                  </a:lnTo>
                  <a:lnTo>
                    <a:pt x="238052" y="148"/>
                  </a:lnTo>
                  <a:lnTo>
                    <a:pt x="209231" y="0"/>
                  </a:lnTo>
                  <a:lnTo>
                    <a:pt x="201598" y="3527"/>
                  </a:lnTo>
                  <a:lnTo>
                    <a:pt x="197710" y="6320"/>
                  </a:lnTo>
                  <a:lnTo>
                    <a:pt x="138421" y="23934"/>
                  </a:lnTo>
                  <a:lnTo>
                    <a:pt x="123666" y="32962"/>
                  </a:lnTo>
                  <a:lnTo>
                    <a:pt x="115062" y="40225"/>
                  </a:lnTo>
                  <a:lnTo>
                    <a:pt x="103300" y="44336"/>
                  </a:lnTo>
                  <a:lnTo>
                    <a:pt x="90577" y="47486"/>
                  </a:lnTo>
                  <a:lnTo>
                    <a:pt x="80512" y="53295"/>
                  </a:lnTo>
                  <a:lnTo>
                    <a:pt x="75157" y="60287"/>
                  </a:lnTo>
                  <a:lnTo>
                    <a:pt x="73729" y="64004"/>
                  </a:lnTo>
                  <a:lnTo>
                    <a:pt x="71454" y="66481"/>
                  </a:lnTo>
                  <a:lnTo>
                    <a:pt x="54551" y="77105"/>
                  </a:lnTo>
                  <a:lnTo>
                    <a:pt x="50390" y="84098"/>
                  </a:lnTo>
                  <a:lnTo>
                    <a:pt x="47718" y="99367"/>
                  </a:lnTo>
                  <a:lnTo>
                    <a:pt x="50880" y="107222"/>
                  </a:lnTo>
                  <a:lnTo>
                    <a:pt x="55373" y="115122"/>
                  </a:lnTo>
                  <a:lnTo>
                    <a:pt x="57370" y="123044"/>
                  </a:lnTo>
                  <a:lnTo>
                    <a:pt x="59225" y="125685"/>
                  </a:lnTo>
                  <a:lnTo>
                    <a:pt x="61784" y="127446"/>
                  </a:lnTo>
                  <a:lnTo>
                    <a:pt x="68157" y="130726"/>
                  </a:lnTo>
                  <a:lnTo>
                    <a:pt x="106644" y="160447"/>
                  </a:lnTo>
                  <a:lnTo>
                    <a:pt x="129888" y="169393"/>
                  </a:lnTo>
                  <a:lnTo>
                    <a:pt x="151331" y="186417"/>
                  </a:lnTo>
                  <a:lnTo>
                    <a:pt x="165469" y="190340"/>
                  </a:lnTo>
                  <a:lnTo>
                    <a:pt x="166117" y="202259"/>
                  </a:lnTo>
                  <a:lnTo>
                    <a:pt x="136523" y="202405"/>
                  </a:lnTo>
                  <a:lnTo>
                    <a:pt x="129596" y="198878"/>
                  </a:lnTo>
                  <a:lnTo>
                    <a:pt x="125897" y="196085"/>
                  </a:lnTo>
                  <a:lnTo>
                    <a:pt x="122108" y="195546"/>
                  </a:lnTo>
                  <a:lnTo>
                    <a:pt x="85127" y="202303"/>
                  </a:lnTo>
                  <a:lnTo>
                    <a:pt x="48732" y="202406"/>
                  </a:lnTo>
                  <a:lnTo>
                    <a:pt x="53877" y="202406"/>
                  </a:lnTo>
                  <a:lnTo>
                    <a:pt x="55573" y="203728"/>
                  </a:lnTo>
                  <a:lnTo>
                    <a:pt x="58519" y="212657"/>
                  </a:lnTo>
                  <a:lnTo>
                    <a:pt x="62296" y="213576"/>
                  </a:lnTo>
                  <a:lnTo>
                    <a:pt x="69178" y="214166"/>
                  </a:lnTo>
                  <a:lnTo>
                    <a:pt x="80044" y="222466"/>
                  </a:lnTo>
                  <a:lnTo>
                    <a:pt x="91082" y="226429"/>
                  </a:lnTo>
                  <a:lnTo>
                    <a:pt x="104288" y="236323"/>
                  </a:lnTo>
                  <a:lnTo>
                    <a:pt x="112230" y="237590"/>
                  </a:lnTo>
                  <a:lnTo>
                    <a:pt x="122961" y="237966"/>
                  </a:lnTo>
                  <a:lnTo>
                    <a:pt x="125442" y="239342"/>
                  </a:lnTo>
                  <a:lnTo>
                    <a:pt x="127096" y="241582"/>
                  </a:lnTo>
                  <a:lnTo>
                    <a:pt x="128199" y="244398"/>
                  </a:lnTo>
                  <a:lnTo>
                    <a:pt x="130257" y="246275"/>
                  </a:lnTo>
                  <a:lnTo>
                    <a:pt x="142309" y="250030"/>
                  </a:lnTo>
                  <a:lnTo>
                    <a:pt x="125738" y="250031"/>
                  </a:lnTo>
                  <a:lnTo>
                    <a:pt x="123325" y="251353"/>
                  </a:lnTo>
                  <a:lnTo>
                    <a:pt x="121716" y="253558"/>
                  </a:lnTo>
                  <a:lnTo>
                    <a:pt x="120643" y="256351"/>
                  </a:lnTo>
                  <a:lnTo>
                    <a:pt x="118605" y="258213"/>
                  </a:lnTo>
                  <a:lnTo>
                    <a:pt x="112813" y="260282"/>
                  </a:lnTo>
                  <a:lnTo>
                    <a:pt x="90133" y="262933"/>
                  </a:lnTo>
                  <a:lnTo>
                    <a:pt x="71541" y="271296"/>
                  </a:lnTo>
                  <a:lnTo>
                    <a:pt x="67350" y="272145"/>
                  </a:lnTo>
                  <a:lnTo>
                    <a:pt x="43591" y="283043"/>
                  </a:lnTo>
                  <a:lnTo>
                    <a:pt x="30967" y="285869"/>
                  </a:lnTo>
                  <a:lnTo>
                    <a:pt x="20946" y="291535"/>
                  </a:lnTo>
                  <a:lnTo>
                    <a:pt x="15609" y="298463"/>
                  </a:lnTo>
                  <a:lnTo>
                    <a:pt x="11916" y="305952"/>
                  </a:lnTo>
                  <a:lnTo>
                    <a:pt x="3721" y="317606"/>
                  </a:lnTo>
                  <a:lnTo>
                    <a:pt x="705" y="329437"/>
                  </a:lnTo>
                  <a:lnTo>
                    <a:pt x="0" y="337357"/>
                  </a:lnTo>
                  <a:lnTo>
                    <a:pt x="3214" y="345287"/>
                  </a:lnTo>
                  <a:lnTo>
                    <a:pt x="39188" y="384968"/>
                  </a:lnTo>
                  <a:lnTo>
                    <a:pt x="94998" y="416718"/>
                  </a:lnTo>
                  <a:lnTo>
                    <a:pt x="150266" y="444499"/>
                  </a:lnTo>
                  <a:lnTo>
                    <a:pt x="208432" y="461477"/>
                  </a:lnTo>
                  <a:lnTo>
                    <a:pt x="230399" y="471284"/>
                  </a:lnTo>
                  <a:lnTo>
                    <a:pt x="287599" y="485382"/>
                  </a:lnTo>
                  <a:lnTo>
                    <a:pt x="297092" y="48815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SMARTInkShape-263">
              <a:extLst>
                <a:ext uri="{FF2B5EF4-FFF2-40B4-BE49-F238E27FC236}">
                  <a16:creationId xmlns:a16="http://schemas.microsoft.com/office/drawing/2014/main" id="{001B9E6C-7A61-4C70-A935-330732902EC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525002" y="1905000"/>
              <a:ext cx="178593" cy="381001"/>
            </a:xfrm>
            <a:custGeom>
              <a:avLst/>
              <a:gdLst/>
              <a:ahLst/>
              <a:cxnLst/>
              <a:rect l="0" t="0" r="0" b="0"/>
              <a:pathLst>
                <a:path w="178593" h="381001">
                  <a:moveTo>
                    <a:pt x="95248" y="0"/>
                  </a:moveTo>
                  <a:lnTo>
                    <a:pt x="95248" y="0"/>
                  </a:lnTo>
                  <a:lnTo>
                    <a:pt x="105499" y="0"/>
                  </a:lnTo>
                  <a:lnTo>
                    <a:pt x="96758" y="0"/>
                  </a:lnTo>
                  <a:lnTo>
                    <a:pt x="107154" y="0"/>
                  </a:lnTo>
                  <a:lnTo>
                    <a:pt x="107154" y="10251"/>
                  </a:lnTo>
                  <a:lnTo>
                    <a:pt x="100834" y="17737"/>
                  </a:lnTo>
                  <a:lnTo>
                    <a:pt x="100295" y="19762"/>
                  </a:lnTo>
                  <a:lnTo>
                    <a:pt x="101258" y="21112"/>
                  </a:lnTo>
                  <a:lnTo>
                    <a:pt x="103223" y="22012"/>
                  </a:lnTo>
                  <a:lnTo>
                    <a:pt x="104534" y="23935"/>
                  </a:lnTo>
                  <a:lnTo>
                    <a:pt x="105990" y="29600"/>
                  </a:lnTo>
                  <a:lnTo>
                    <a:pt x="105055" y="32962"/>
                  </a:lnTo>
                  <a:lnTo>
                    <a:pt x="96801" y="45433"/>
                  </a:lnTo>
                  <a:lnTo>
                    <a:pt x="95452" y="60288"/>
                  </a:lnTo>
                  <a:lnTo>
                    <a:pt x="95288" y="75556"/>
                  </a:lnTo>
                  <a:lnTo>
                    <a:pt x="91738" y="83410"/>
                  </a:lnTo>
                  <a:lnTo>
                    <a:pt x="87073" y="91311"/>
                  </a:lnTo>
                  <a:lnTo>
                    <a:pt x="85001" y="99232"/>
                  </a:lnTo>
                  <a:lnTo>
                    <a:pt x="83125" y="101873"/>
                  </a:lnTo>
                  <a:lnTo>
                    <a:pt x="80551" y="103634"/>
                  </a:lnTo>
                  <a:lnTo>
                    <a:pt x="77513" y="104808"/>
                  </a:lnTo>
                  <a:lnTo>
                    <a:pt x="75487" y="106914"/>
                  </a:lnTo>
                  <a:lnTo>
                    <a:pt x="73236" y="112781"/>
                  </a:lnTo>
                  <a:lnTo>
                    <a:pt x="70144" y="157701"/>
                  </a:lnTo>
                  <a:lnTo>
                    <a:pt x="67929" y="160696"/>
                  </a:lnTo>
                  <a:lnTo>
                    <a:pt x="65129" y="162693"/>
                  </a:lnTo>
                  <a:lnTo>
                    <a:pt x="62018" y="171968"/>
                  </a:lnTo>
                  <a:lnTo>
                    <a:pt x="59675" y="199666"/>
                  </a:lnTo>
                  <a:lnTo>
                    <a:pt x="50124" y="214997"/>
                  </a:lnTo>
                  <a:lnTo>
                    <a:pt x="49291" y="218737"/>
                  </a:lnTo>
                  <a:lnTo>
                    <a:pt x="38419" y="238185"/>
                  </a:lnTo>
                  <a:lnTo>
                    <a:pt x="34749" y="257977"/>
                  </a:lnTo>
                  <a:lnTo>
                    <a:pt x="25513" y="271493"/>
                  </a:lnTo>
                  <a:lnTo>
                    <a:pt x="23960" y="283889"/>
                  </a:lnTo>
                  <a:lnTo>
                    <a:pt x="13572" y="295838"/>
                  </a:lnTo>
                  <a:lnTo>
                    <a:pt x="12051" y="307748"/>
                  </a:lnTo>
                  <a:lnTo>
                    <a:pt x="10679" y="308353"/>
                  </a:lnTo>
                  <a:lnTo>
                    <a:pt x="5627" y="309025"/>
                  </a:lnTo>
                  <a:lnTo>
                    <a:pt x="3750" y="310527"/>
                  </a:lnTo>
                  <a:lnTo>
                    <a:pt x="41" y="321319"/>
                  </a:lnTo>
                  <a:lnTo>
                    <a:pt x="0" y="332881"/>
                  </a:lnTo>
                  <a:lnTo>
                    <a:pt x="11414" y="333362"/>
                  </a:lnTo>
                  <a:lnTo>
                    <a:pt x="21313" y="341555"/>
                  </a:lnTo>
                  <a:lnTo>
                    <a:pt x="32184" y="344177"/>
                  </a:lnTo>
                  <a:lnTo>
                    <a:pt x="39879" y="344791"/>
                  </a:lnTo>
                  <a:lnTo>
                    <a:pt x="47709" y="348591"/>
                  </a:lnTo>
                  <a:lnTo>
                    <a:pt x="55598" y="353367"/>
                  </a:lnTo>
                  <a:lnTo>
                    <a:pt x="71443" y="356433"/>
                  </a:lnTo>
                  <a:lnTo>
                    <a:pt x="75410" y="356684"/>
                  </a:lnTo>
                  <a:lnTo>
                    <a:pt x="83345" y="360492"/>
                  </a:lnTo>
                  <a:lnTo>
                    <a:pt x="91280" y="365271"/>
                  </a:lnTo>
                  <a:lnTo>
                    <a:pt x="104509" y="367961"/>
                  </a:lnTo>
                  <a:lnTo>
                    <a:pt x="123275" y="370081"/>
                  </a:lnTo>
                  <a:lnTo>
                    <a:pt x="152283" y="380497"/>
                  </a:lnTo>
                  <a:lnTo>
                    <a:pt x="178592" y="381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SMARTInkShape-Group130">
            <a:extLst>
              <a:ext uri="{FF2B5EF4-FFF2-40B4-BE49-F238E27FC236}">
                <a16:creationId xmlns:a16="http://schemas.microsoft.com/office/drawing/2014/main" id="{0BFD20B1-73A7-4E77-ACF1-C9645B24799B}"/>
              </a:ext>
            </a:extLst>
          </p:cNvPr>
          <p:cNvGrpSpPr/>
          <p:nvPr/>
        </p:nvGrpSpPr>
        <p:grpSpPr>
          <a:xfrm>
            <a:off x="738188" y="2119325"/>
            <a:ext cx="595058" cy="714364"/>
            <a:chOff x="738188" y="2119325"/>
            <a:chExt cx="595058" cy="714364"/>
          </a:xfrm>
        </p:grpSpPr>
        <p:sp>
          <p:nvSpPr>
            <p:cNvPr id="28" name="SMARTInkShape-264">
              <a:extLst>
                <a:ext uri="{FF2B5EF4-FFF2-40B4-BE49-F238E27FC236}">
                  <a16:creationId xmlns:a16="http://schemas.microsoft.com/office/drawing/2014/main" id="{63E82BAC-7829-45D4-B00C-F48408EFE47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23956" y="2192467"/>
              <a:ext cx="309290" cy="462076"/>
            </a:xfrm>
            <a:custGeom>
              <a:avLst/>
              <a:gdLst/>
              <a:ahLst/>
              <a:cxnLst/>
              <a:rect l="0" t="0" r="0" b="0"/>
              <a:pathLst>
                <a:path w="309290" h="462076">
                  <a:moveTo>
                    <a:pt x="83325" y="45908"/>
                  </a:moveTo>
                  <a:lnTo>
                    <a:pt x="83325" y="45908"/>
                  </a:lnTo>
                  <a:lnTo>
                    <a:pt x="73074" y="56159"/>
                  </a:lnTo>
                  <a:lnTo>
                    <a:pt x="71425" y="109660"/>
                  </a:lnTo>
                  <a:lnTo>
                    <a:pt x="70096" y="169104"/>
                  </a:lnTo>
                  <a:lnTo>
                    <a:pt x="60616" y="224761"/>
                  </a:lnTo>
                  <a:lnTo>
                    <a:pt x="58287" y="277093"/>
                  </a:lnTo>
                  <a:lnTo>
                    <a:pt x="48718" y="334495"/>
                  </a:lnTo>
                  <a:lnTo>
                    <a:pt x="46613" y="359104"/>
                  </a:lnTo>
                  <a:lnTo>
                    <a:pt x="36204" y="406354"/>
                  </a:lnTo>
                  <a:lnTo>
                    <a:pt x="35704" y="438112"/>
                  </a:lnTo>
                  <a:lnTo>
                    <a:pt x="25449" y="428501"/>
                  </a:lnTo>
                  <a:lnTo>
                    <a:pt x="24284" y="421060"/>
                  </a:lnTo>
                  <a:lnTo>
                    <a:pt x="23803" y="362134"/>
                  </a:lnTo>
                  <a:lnTo>
                    <a:pt x="23794" y="307771"/>
                  </a:lnTo>
                  <a:lnTo>
                    <a:pt x="23794" y="252279"/>
                  </a:lnTo>
                  <a:lnTo>
                    <a:pt x="22471" y="212350"/>
                  </a:lnTo>
                  <a:lnTo>
                    <a:pt x="12623" y="153282"/>
                  </a:lnTo>
                  <a:lnTo>
                    <a:pt x="11931" y="97515"/>
                  </a:lnTo>
                  <a:lnTo>
                    <a:pt x="13213" y="54066"/>
                  </a:lnTo>
                  <a:lnTo>
                    <a:pt x="22139" y="30585"/>
                  </a:lnTo>
                  <a:lnTo>
                    <a:pt x="23304" y="18290"/>
                  </a:lnTo>
                  <a:lnTo>
                    <a:pt x="24790" y="15590"/>
                  </a:lnTo>
                  <a:lnTo>
                    <a:pt x="27104" y="13790"/>
                  </a:lnTo>
                  <a:lnTo>
                    <a:pt x="33203" y="11790"/>
                  </a:lnTo>
                  <a:lnTo>
                    <a:pt x="40323" y="10900"/>
                  </a:lnTo>
                  <a:lnTo>
                    <a:pt x="47897" y="6977"/>
                  </a:lnTo>
                  <a:lnTo>
                    <a:pt x="51769" y="4079"/>
                  </a:lnTo>
                  <a:lnTo>
                    <a:pt x="63127" y="859"/>
                  </a:lnTo>
                  <a:lnTo>
                    <a:pt x="69860" y="0"/>
                  </a:lnTo>
                  <a:lnTo>
                    <a:pt x="128699" y="9744"/>
                  </a:lnTo>
                  <a:lnTo>
                    <a:pt x="188212" y="27914"/>
                  </a:lnTo>
                  <a:lnTo>
                    <a:pt x="213473" y="42624"/>
                  </a:lnTo>
                  <a:lnTo>
                    <a:pt x="217715" y="43718"/>
                  </a:lnTo>
                  <a:lnTo>
                    <a:pt x="220543" y="45771"/>
                  </a:lnTo>
                  <a:lnTo>
                    <a:pt x="222429" y="48463"/>
                  </a:lnTo>
                  <a:lnTo>
                    <a:pt x="225455" y="55967"/>
                  </a:lnTo>
                  <a:lnTo>
                    <a:pt x="226135" y="74224"/>
                  </a:lnTo>
                  <a:lnTo>
                    <a:pt x="224834" y="76691"/>
                  </a:lnTo>
                  <a:lnTo>
                    <a:pt x="222643" y="78337"/>
                  </a:lnTo>
                  <a:lnTo>
                    <a:pt x="216682" y="81487"/>
                  </a:lnTo>
                  <a:lnTo>
                    <a:pt x="209623" y="87297"/>
                  </a:lnTo>
                  <a:lnTo>
                    <a:pt x="198548" y="90761"/>
                  </a:lnTo>
                  <a:lnTo>
                    <a:pt x="186129" y="93624"/>
                  </a:lnTo>
                  <a:lnTo>
                    <a:pt x="145549" y="114055"/>
                  </a:lnTo>
                  <a:lnTo>
                    <a:pt x="100409" y="129343"/>
                  </a:lnTo>
                  <a:lnTo>
                    <a:pt x="91800" y="135025"/>
                  </a:lnTo>
                  <a:lnTo>
                    <a:pt x="87092" y="141960"/>
                  </a:lnTo>
                  <a:lnTo>
                    <a:pt x="83821" y="152925"/>
                  </a:lnTo>
                  <a:lnTo>
                    <a:pt x="83546" y="158735"/>
                  </a:lnTo>
                  <a:lnTo>
                    <a:pt x="86951" y="165727"/>
                  </a:lnTo>
                  <a:lnTo>
                    <a:pt x="99916" y="180995"/>
                  </a:lnTo>
                  <a:lnTo>
                    <a:pt x="155100" y="222025"/>
                  </a:lnTo>
                  <a:lnTo>
                    <a:pt x="211841" y="251625"/>
                  </a:lnTo>
                  <a:lnTo>
                    <a:pt x="258176" y="286806"/>
                  </a:lnTo>
                  <a:lnTo>
                    <a:pt x="269516" y="299818"/>
                  </a:lnTo>
                  <a:lnTo>
                    <a:pt x="294827" y="322478"/>
                  </a:lnTo>
                  <a:lnTo>
                    <a:pt x="305183" y="340844"/>
                  </a:lnTo>
                  <a:lnTo>
                    <a:pt x="308252" y="358192"/>
                  </a:lnTo>
                  <a:lnTo>
                    <a:pt x="309289" y="381438"/>
                  </a:lnTo>
                  <a:lnTo>
                    <a:pt x="305903" y="390383"/>
                  </a:lnTo>
                  <a:lnTo>
                    <a:pt x="292950" y="406905"/>
                  </a:lnTo>
                  <a:lnTo>
                    <a:pt x="240195" y="442779"/>
                  </a:lnTo>
                  <a:lnTo>
                    <a:pt x="187965" y="456344"/>
                  </a:lnTo>
                  <a:lnTo>
                    <a:pt x="135395" y="462075"/>
                  </a:lnTo>
                  <a:lnTo>
                    <a:pt x="103263" y="461195"/>
                  </a:lnTo>
                  <a:lnTo>
                    <a:pt x="45993" y="451207"/>
                  </a:lnTo>
                  <a:lnTo>
                    <a:pt x="36747" y="447409"/>
                  </a:lnTo>
                  <a:lnTo>
                    <a:pt x="11980" y="430145"/>
                  </a:lnTo>
                  <a:lnTo>
                    <a:pt x="7980" y="429066"/>
                  </a:lnTo>
                  <a:lnTo>
                    <a:pt x="5314" y="427024"/>
                  </a:lnTo>
                  <a:lnTo>
                    <a:pt x="2352" y="421227"/>
                  </a:lnTo>
                  <a:lnTo>
                    <a:pt x="9" y="388687"/>
                  </a:lnTo>
                  <a:lnTo>
                    <a:pt x="0" y="385552"/>
                  </a:lnTo>
                  <a:lnTo>
                    <a:pt x="1317" y="383462"/>
                  </a:lnTo>
                  <a:lnTo>
                    <a:pt x="3517" y="382069"/>
                  </a:lnTo>
                  <a:lnTo>
                    <a:pt x="6307" y="381140"/>
                  </a:lnTo>
                  <a:lnTo>
                    <a:pt x="8168" y="379199"/>
                  </a:lnTo>
                  <a:lnTo>
                    <a:pt x="11398" y="369195"/>
                  </a:lnTo>
                  <a:lnTo>
                    <a:pt x="15198" y="368185"/>
                  </a:lnTo>
                  <a:lnTo>
                    <a:pt x="23750" y="367381"/>
                  </a:lnTo>
                  <a:lnTo>
                    <a:pt x="23794" y="37928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SMARTInkShape-265">
              <a:extLst>
                <a:ext uri="{FF2B5EF4-FFF2-40B4-BE49-F238E27FC236}">
                  <a16:creationId xmlns:a16="http://schemas.microsoft.com/office/drawing/2014/main" id="{3F80138A-C8AC-496F-A83C-55E628B4F81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5249" y="2559844"/>
              <a:ext cx="137721" cy="273845"/>
            </a:xfrm>
            <a:custGeom>
              <a:avLst/>
              <a:gdLst/>
              <a:ahLst/>
              <a:cxnLst/>
              <a:rect l="0" t="0" r="0" b="0"/>
              <a:pathLst>
                <a:path w="137721" h="273845">
                  <a:moveTo>
                    <a:pt x="137720" y="0"/>
                  </a:moveTo>
                  <a:lnTo>
                    <a:pt x="137720" y="0"/>
                  </a:lnTo>
                  <a:lnTo>
                    <a:pt x="121148" y="0"/>
                  </a:lnTo>
                  <a:lnTo>
                    <a:pt x="118734" y="1323"/>
                  </a:lnTo>
                  <a:lnTo>
                    <a:pt x="117125" y="3528"/>
                  </a:lnTo>
                  <a:lnTo>
                    <a:pt x="116053" y="6320"/>
                  </a:lnTo>
                  <a:lnTo>
                    <a:pt x="114015" y="8182"/>
                  </a:lnTo>
                  <a:lnTo>
                    <a:pt x="101238" y="14698"/>
                  </a:lnTo>
                  <a:lnTo>
                    <a:pt x="74175" y="39851"/>
                  </a:lnTo>
                  <a:lnTo>
                    <a:pt x="34531" y="99139"/>
                  </a:lnTo>
                  <a:lnTo>
                    <a:pt x="23949" y="115217"/>
                  </a:lnTo>
                  <a:lnTo>
                    <a:pt x="16175" y="140155"/>
                  </a:lnTo>
                  <a:lnTo>
                    <a:pt x="10939" y="149604"/>
                  </a:lnTo>
                  <a:lnTo>
                    <a:pt x="7992" y="163683"/>
                  </a:lnTo>
                  <a:lnTo>
                    <a:pt x="5796" y="182701"/>
                  </a:lnTo>
                  <a:lnTo>
                    <a:pt x="594" y="192766"/>
                  </a:lnTo>
                  <a:lnTo>
                    <a:pt x="0" y="198625"/>
                  </a:lnTo>
                  <a:lnTo>
                    <a:pt x="2869" y="212191"/>
                  </a:lnTo>
                  <a:lnTo>
                    <a:pt x="5486" y="216867"/>
                  </a:lnTo>
                  <a:lnTo>
                    <a:pt x="8553" y="219984"/>
                  </a:lnTo>
                  <a:lnTo>
                    <a:pt x="11921" y="222062"/>
                  </a:lnTo>
                  <a:lnTo>
                    <a:pt x="14167" y="226094"/>
                  </a:lnTo>
                  <a:lnTo>
                    <a:pt x="21298" y="248046"/>
                  </a:lnTo>
                  <a:lnTo>
                    <a:pt x="42470" y="27384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SMARTInkShape-266">
              <a:extLst>
                <a:ext uri="{FF2B5EF4-FFF2-40B4-BE49-F238E27FC236}">
                  <a16:creationId xmlns:a16="http://schemas.microsoft.com/office/drawing/2014/main" id="{68A4410C-3B4E-4DCA-B2AF-6FF32DF51B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38188" y="2119325"/>
              <a:ext cx="202407" cy="535770"/>
            </a:xfrm>
            <a:custGeom>
              <a:avLst/>
              <a:gdLst/>
              <a:ahLst/>
              <a:cxnLst/>
              <a:rect l="0" t="0" r="0" b="0"/>
              <a:pathLst>
                <a:path w="202407" h="535770">
                  <a:moveTo>
                    <a:pt x="202406" y="11894"/>
                  </a:moveTo>
                  <a:lnTo>
                    <a:pt x="202406" y="11894"/>
                  </a:lnTo>
                  <a:lnTo>
                    <a:pt x="190990" y="478"/>
                  </a:lnTo>
                  <a:lnTo>
                    <a:pt x="151109" y="0"/>
                  </a:lnTo>
                  <a:lnTo>
                    <a:pt x="132673" y="6312"/>
                  </a:lnTo>
                  <a:lnTo>
                    <a:pt x="110922" y="18974"/>
                  </a:lnTo>
                  <a:lnTo>
                    <a:pt x="91368" y="23693"/>
                  </a:lnTo>
                  <a:lnTo>
                    <a:pt x="72238" y="36469"/>
                  </a:lnTo>
                  <a:lnTo>
                    <a:pt x="55720" y="51732"/>
                  </a:lnTo>
                  <a:lnTo>
                    <a:pt x="51223" y="59586"/>
                  </a:lnTo>
                  <a:lnTo>
                    <a:pt x="48335" y="75407"/>
                  </a:lnTo>
                  <a:lnTo>
                    <a:pt x="47687" y="105528"/>
                  </a:lnTo>
                  <a:lnTo>
                    <a:pt x="51180" y="116568"/>
                  </a:lnTo>
                  <a:lnTo>
                    <a:pt x="55819" y="125884"/>
                  </a:lnTo>
                  <a:lnTo>
                    <a:pt x="65363" y="153006"/>
                  </a:lnTo>
                  <a:lnTo>
                    <a:pt x="83589" y="177826"/>
                  </a:lnTo>
                  <a:lnTo>
                    <a:pt x="127002" y="233032"/>
                  </a:lnTo>
                  <a:lnTo>
                    <a:pt x="149489" y="257859"/>
                  </a:lnTo>
                  <a:lnTo>
                    <a:pt x="157263" y="273812"/>
                  </a:lnTo>
                  <a:lnTo>
                    <a:pt x="162499" y="281760"/>
                  </a:lnTo>
                  <a:lnTo>
                    <a:pt x="164826" y="289702"/>
                  </a:lnTo>
                  <a:lnTo>
                    <a:pt x="164123" y="292349"/>
                  </a:lnTo>
                  <a:lnTo>
                    <a:pt x="162332" y="294114"/>
                  </a:lnTo>
                  <a:lnTo>
                    <a:pt x="159815" y="295291"/>
                  </a:lnTo>
                  <a:lnTo>
                    <a:pt x="158137" y="297398"/>
                  </a:lnTo>
                  <a:lnTo>
                    <a:pt x="156272" y="303267"/>
                  </a:lnTo>
                  <a:lnTo>
                    <a:pt x="154452" y="305361"/>
                  </a:lnTo>
                  <a:lnTo>
                    <a:pt x="148902" y="307688"/>
                  </a:lnTo>
                  <a:lnTo>
                    <a:pt x="146893" y="309632"/>
                  </a:lnTo>
                  <a:lnTo>
                    <a:pt x="144660" y="315319"/>
                  </a:lnTo>
                  <a:lnTo>
                    <a:pt x="142742" y="317365"/>
                  </a:lnTo>
                  <a:lnTo>
                    <a:pt x="137083" y="319638"/>
                  </a:lnTo>
                  <a:lnTo>
                    <a:pt x="111018" y="322673"/>
                  </a:lnTo>
                  <a:lnTo>
                    <a:pt x="95228" y="330859"/>
                  </a:lnTo>
                  <a:lnTo>
                    <a:pt x="35718" y="333357"/>
                  </a:lnTo>
                  <a:lnTo>
                    <a:pt x="0" y="333363"/>
                  </a:lnTo>
                  <a:lnTo>
                    <a:pt x="0" y="339683"/>
                  </a:lnTo>
                  <a:lnTo>
                    <a:pt x="1322" y="341545"/>
                  </a:lnTo>
                  <a:lnTo>
                    <a:pt x="3527" y="342786"/>
                  </a:lnTo>
                  <a:lnTo>
                    <a:pt x="10251" y="344778"/>
                  </a:lnTo>
                  <a:lnTo>
                    <a:pt x="11170" y="348579"/>
                  </a:lnTo>
                  <a:lnTo>
                    <a:pt x="11761" y="355477"/>
                  </a:lnTo>
                  <a:lnTo>
                    <a:pt x="20060" y="366345"/>
                  </a:lnTo>
                  <a:lnTo>
                    <a:pt x="23318" y="378798"/>
                  </a:lnTo>
                  <a:lnTo>
                    <a:pt x="42768" y="401168"/>
                  </a:lnTo>
                  <a:lnTo>
                    <a:pt x="45466" y="408918"/>
                  </a:lnTo>
                  <a:lnTo>
                    <a:pt x="47509" y="411514"/>
                  </a:lnTo>
                  <a:lnTo>
                    <a:pt x="103196" y="460391"/>
                  </a:lnTo>
                  <a:lnTo>
                    <a:pt x="115096" y="470954"/>
                  </a:lnTo>
                  <a:lnTo>
                    <a:pt x="123032" y="473889"/>
                  </a:lnTo>
                  <a:lnTo>
                    <a:pt x="125677" y="475995"/>
                  </a:lnTo>
                  <a:lnTo>
                    <a:pt x="152962" y="510108"/>
                  </a:lnTo>
                  <a:lnTo>
                    <a:pt x="154242" y="517729"/>
                  </a:lnTo>
                  <a:lnTo>
                    <a:pt x="155744" y="519774"/>
                  </a:lnTo>
                  <a:lnTo>
                    <a:pt x="164985" y="523324"/>
                  </a:lnTo>
                  <a:lnTo>
                    <a:pt x="162403" y="527151"/>
                  </a:lnTo>
                  <a:lnTo>
                    <a:pt x="154784" y="535765"/>
                  </a:lnTo>
                  <a:lnTo>
                    <a:pt x="166687" y="53576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09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Matriz de rotación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1413" y="1709530"/>
            <a:ext cx="4214853" cy="4768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EE5D2A-EB20-44E8-95DF-84C50EF24567}"/>
                  </a:ext>
                </a:extLst>
              </p:cNvPr>
              <p:cNvSpPr txBox="1"/>
              <p:nvPr/>
            </p:nvSpPr>
            <p:spPr>
              <a:xfrm>
                <a:off x="6440934" y="2800519"/>
                <a:ext cx="1364596" cy="3677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39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EE5D2A-EB20-44E8-95DF-84C50EF2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34" y="2800519"/>
                <a:ext cx="1364596" cy="3677930"/>
              </a:xfrm>
              <a:prstGeom prst="rect">
                <a:avLst/>
              </a:prstGeom>
              <a:blipFill>
                <a:blip r:embed="rId11"/>
                <a:stretch>
                  <a:fillRect r="-3049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E841E17-C4CF-4551-8F16-983E2DA449F6}"/>
                  </a:ext>
                </a:extLst>
              </p:cNvPr>
              <p:cNvSpPr/>
              <p:nvPr/>
            </p:nvSpPr>
            <p:spPr>
              <a:xfrm>
                <a:off x="5767897" y="2992675"/>
                <a:ext cx="93770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E841E17-C4CF-4551-8F16-983E2DA44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897" y="2992675"/>
                <a:ext cx="937702" cy="1446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743D72B-B4A9-488A-8F8F-7EB8BD455994}"/>
                  </a:ext>
                </a:extLst>
              </p:cNvPr>
              <p:cNvSpPr/>
              <p:nvPr/>
            </p:nvSpPr>
            <p:spPr>
              <a:xfrm>
                <a:off x="8312315" y="5031899"/>
                <a:ext cx="93770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743D72B-B4A9-488A-8F8F-7EB8BD455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5" y="5031899"/>
                <a:ext cx="937702" cy="14465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F174B2EE-6985-4059-B1B5-4ACABDD5F3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222">
            <a:off x="1432718" y="2537607"/>
            <a:ext cx="2751112" cy="3112761"/>
          </a:xfrm>
          <a:prstGeom prst="rect">
            <a:avLst/>
          </a:prstGeom>
        </p:spPr>
      </p:pic>
      <p:sp>
        <p:nvSpPr>
          <p:cNvPr id="11" name="SMARTInkShape-269">
            <a:extLst>
              <a:ext uri="{FF2B5EF4-FFF2-40B4-BE49-F238E27FC236}">
                <a16:creationId xmlns:a16="http://schemas.microsoft.com/office/drawing/2014/main" id="{9B8A5437-FB3B-4706-B12D-26416078D39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31720" y="3845719"/>
            <a:ext cx="11906" cy="11907"/>
          </a:xfrm>
          <a:custGeom>
            <a:avLst/>
            <a:gdLst/>
            <a:ahLst/>
            <a:cxnLst/>
            <a:rect l="0" t="0" r="0" b="0"/>
            <a:pathLst>
              <a:path w="11906" h="11907">
                <a:moveTo>
                  <a:pt x="0" y="11906"/>
                </a:moveTo>
                <a:lnTo>
                  <a:pt x="0" y="11906"/>
                </a:lnTo>
                <a:lnTo>
                  <a:pt x="11905" y="11906"/>
                </a:lnTo>
                <a:lnTo>
                  <a:pt x="0" y="11906"/>
                </a:lnTo>
                <a:lnTo>
                  <a:pt x="0" y="0"/>
                </a:lnTo>
                <a:lnTo>
                  <a:pt x="0" y="11893"/>
                </a:lnTo>
                <a:lnTo>
                  <a:pt x="11905" y="11906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MARTInkShape-270">
            <a:extLst>
              <a:ext uri="{FF2B5EF4-FFF2-40B4-BE49-F238E27FC236}">
                <a16:creationId xmlns:a16="http://schemas.microsoft.com/office/drawing/2014/main" id="{729866C6-88E9-42CA-A0C1-5C482EF4ECF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655844" y="5857875"/>
            <a:ext cx="11907" cy="23814"/>
          </a:xfrm>
          <a:custGeom>
            <a:avLst/>
            <a:gdLst/>
            <a:ahLst/>
            <a:cxnLst/>
            <a:rect l="0" t="0" r="0" b="0"/>
            <a:pathLst>
              <a:path w="11907" h="23814">
                <a:moveTo>
                  <a:pt x="0" y="23813"/>
                </a:moveTo>
                <a:lnTo>
                  <a:pt x="0" y="23813"/>
                </a:lnTo>
                <a:lnTo>
                  <a:pt x="11906" y="23813"/>
                </a:lnTo>
                <a:lnTo>
                  <a:pt x="11906" y="0"/>
                </a:lnTo>
                <a:lnTo>
                  <a:pt x="11906" y="11905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SMARTInkShape-Group135">
            <a:extLst>
              <a:ext uri="{FF2B5EF4-FFF2-40B4-BE49-F238E27FC236}">
                <a16:creationId xmlns:a16="http://schemas.microsoft.com/office/drawing/2014/main" id="{55506D16-C12B-4E5E-9B5F-A04318E0BEF3}"/>
              </a:ext>
            </a:extLst>
          </p:cNvPr>
          <p:cNvGrpSpPr/>
          <p:nvPr/>
        </p:nvGrpSpPr>
        <p:grpSpPr>
          <a:xfrm>
            <a:off x="2012200" y="3417094"/>
            <a:ext cx="511926" cy="166197"/>
            <a:chOff x="2012200" y="3417094"/>
            <a:chExt cx="511926" cy="166197"/>
          </a:xfrm>
        </p:grpSpPr>
        <p:sp>
          <p:nvSpPr>
            <p:cNvPr id="13" name="SMARTInkShape-271">
              <a:extLst>
                <a:ext uri="{FF2B5EF4-FFF2-40B4-BE49-F238E27FC236}">
                  <a16:creationId xmlns:a16="http://schemas.microsoft.com/office/drawing/2014/main" id="{2D98B50D-7B7F-4764-82E4-0D890C4D843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095500" y="3429149"/>
              <a:ext cx="428626" cy="142727"/>
            </a:xfrm>
            <a:custGeom>
              <a:avLst/>
              <a:gdLst/>
              <a:ahLst/>
              <a:cxnLst/>
              <a:rect l="0" t="0" r="0" b="0"/>
              <a:pathLst>
                <a:path w="428626" h="142727">
                  <a:moveTo>
                    <a:pt x="428625" y="47476"/>
                  </a:moveTo>
                  <a:lnTo>
                    <a:pt x="428625" y="47476"/>
                  </a:lnTo>
                  <a:lnTo>
                    <a:pt x="428625" y="37225"/>
                  </a:lnTo>
                  <a:lnTo>
                    <a:pt x="427302" y="36673"/>
                  </a:lnTo>
                  <a:lnTo>
                    <a:pt x="417209" y="35613"/>
                  </a:lnTo>
                  <a:lnTo>
                    <a:pt x="407310" y="27396"/>
                  </a:lnTo>
                  <a:lnTo>
                    <a:pt x="396439" y="24769"/>
                  </a:lnTo>
                  <a:lnTo>
                    <a:pt x="388744" y="24155"/>
                  </a:lnTo>
                  <a:lnTo>
                    <a:pt x="380914" y="20354"/>
                  </a:lnTo>
                  <a:lnTo>
                    <a:pt x="373024" y="15578"/>
                  </a:lnTo>
                  <a:lnTo>
                    <a:pt x="357180" y="12512"/>
                  </a:lnTo>
                  <a:lnTo>
                    <a:pt x="353214" y="12260"/>
                  </a:lnTo>
                  <a:lnTo>
                    <a:pt x="345279" y="8453"/>
                  </a:lnTo>
                  <a:lnTo>
                    <a:pt x="341311" y="5586"/>
                  </a:lnTo>
                  <a:lnTo>
                    <a:pt x="323085" y="1550"/>
                  </a:lnTo>
                  <a:lnTo>
                    <a:pt x="287857" y="0"/>
                  </a:lnTo>
                  <a:lnTo>
                    <a:pt x="276544" y="3445"/>
                  </a:lnTo>
                  <a:lnTo>
                    <a:pt x="265783" y="8063"/>
                  </a:lnTo>
                  <a:lnTo>
                    <a:pt x="246173" y="11986"/>
                  </a:lnTo>
                  <a:lnTo>
                    <a:pt x="230073" y="19616"/>
                  </a:lnTo>
                  <a:lnTo>
                    <a:pt x="210457" y="23787"/>
                  </a:lnTo>
                  <a:lnTo>
                    <a:pt x="194355" y="31491"/>
                  </a:lnTo>
                  <a:lnTo>
                    <a:pt x="174739" y="35684"/>
                  </a:lnTo>
                  <a:lnTo>
                    <a:pt x="133690" y="56093"/>
                  </a:lnTo>
                  <a:lnTo>
                    <a:pt x="124241" y="59243"/>
                  </a:lnTo>
                  <a:lnTo>
                    <a:pt x="86021" y="89909"/>
                  </a:lnTo>
                  <a:lnTo>
                    <a:pt x="68556" y="94886"/>
                  </a:lnTo>
                  <a:lnTo>
                    <a:pt x="65548" y="97603"/>
                  </a:lnTo>
                  <a:lnTo>
                    <a:pt x="63542" y="100738"/>
                  </a:lnTo>
                  <a:lnTo>
                    <a:pt x="60882" y="102828"/>
                  </a:lnTo>
                  <a:lnTo>
                    <a:pt x="47108" y="109710"/>
                  </a:lnTo>
                  <a:lnTo>
                    <a:pt x="39458" y="114823"/>
                  </a:lnTo>
                  <a:lnTo>
                    <a:pt x="31648" y="117095"/>
                  </a:lnTo>
                  <a:lnTo>
                    <a:pt x="29036" y="119024"/>
                  </a:lnTo>
                  <a:lnTo>
                    <a:pt x="27295" y="121633"/>
                  </a:lnTo>
                  <a:lnTo>
                    <a:pt x="26134" y="124695"/>
                  </a:lnTo>
                  <a:lnTo>
                    <a:pt x="24037" y="126737"/>
                  </a:lnTo>
                  <a:lnTo>
                    <a:pt x="13765" y="130282"/>
                  </a:lnTo>
                  <a:lnTo>
                    <a:pt x="12733" y="134109"/>
                  </a:lnTo>
                  <a:lnTo>
                    <a:pt x="12457" y="136981"/>
                  </a:lnTo>
                  <a:lnTo>
                    <a:pt x="10950" y="138896"/>
                  </a:lnTo>
                  <a:lnTo>
                    <a:pt x="6" y="142724"/>
                  </a:lnTo>
                  <a:lnTo>
                    <a:pt x="0" y="142726"/>
                  </a:lnTo>
                  <a:lnTo>
                    <a:pt x="11906" y="14272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SMARTInkShape-272">
              <a:extLst>
                <a:ext uri="{FF2B5EF4-FFF2-40B4-BE49-F238E27FC236}">
                  <a16:creationId xmlns:a16="http://schemas.microsoft.com/office/drawing/2014/main" id="{DB94BA1D-B73B-473F-A74A-00E1605D8CB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012200" y="3417094"/>
              <a:ext cx="164993" cy="166197"/>
            </a:xfrm>
            <a:custGeom>
              <a:avLst/>
              <a:gdLst/>
              <a:ahLst/>
              <a:cxnLst/>
              <a:rect l="0" t="0" r="0" b="0"/>
              <a:pathLst>
                <a:path w="164993" h="166197">
                  <a:moveTo>
                    <a:pt x="47581" y="0"/>
                  </a:moveTo>
                  <a:lnTo>
                    <a:pt x="47581" y="0"/>
                  </a:lnTo>
                  <a:lnTo>
                    <a:pt x="59342" y="11761"/>
                  </a:lnTo>
                  <a:lnTo>
                    <a:pt x="59487" y="45812"/>
                  </a:lnTo>
                  <a:lnTo>
                    <a:pt x="38893" y="71676"/>
                  </a:lnTo>
                  <a:lnTo>
                    <a:pt x="36311" y="81039"/>
                  </a:lnTo>
                  <a:lnTo>
                    <a:pt x="13668" y="105338"/>
                  </a:lnTo>
                  <a:lnTo>
                    <a:pt x="12021" y="117248"/>
                  </a:lnTo>
                  <a:lnTo>
                    <a:pt x="10645" y="117852"/>
                  </a:lnTo>
                  <a:lnTo>
                    <a:pt x="0" y="119058"/>
                  </a:lnTo>
                  <a:lnTo>
                    <a:pt x="55627" y="119062"/>
                  </a:lnTo>
                  <a:lnTo>
                    <a:pt x="111124" y="119062"/>
                  </a:lnTo>
                  <a:lnTo>
                    <a:pt x="119038" y="122590"/>
                  </a:lnTo>
                  <a:lnTo>
                    <a:pt x="126965" y="127245"/>
                  </a:lnTo>
                  <a:lnTo>
                    <a:pt x="134898" y="129314"/>
                  </a:lnTo>
                  <a:lnTo>
                    <a:pt x="137542" y="131188"/>
                  </a:lnTo>
                  <a:lnTo>
                    <a:pt x="139305" y="133761"/>
                  </a:lnTo>
                  <a:lnTo>
                    <a:pt x="140481" y="136799"/>
                  </a:lnTo>
                  <a:lnTo>
                    <a:pt x="142587" y="138824"/>
                  </a:lnTo>
                  <a:lnTo>
                    <a:pt x="152876" y="142341"/>
                  </a:lnTo>
                  <a:lnTo>
                    <a:pt x="153910" y="146166"/>
                  </a:lnTo>
                  <a:lnTo>
                    <a:pt x="154574" y="153079"/>
                  </a:lnTo>
                  <a:lnTo>
                    <a:pt x="158193" y="154024"/>
                  </a:lnTo>
                  <a:lnTo>
                    <a:pt x="164974" y="154631"/>
                  </a:lnTo>
                  <a:lnTo>
                    <a:pt x="159828" y="154736"/>
                  </a:lnTo>
                  <a:lnTo>
                    <a:pt x="158131" y="156074"/>
                  </a:lnTo>
                  <a:lnTo>
                    <a:pt x="154870" y="166196"/>
                  </a:lnTo>
                  <a:lnTo>
                    <a:pt x="154777" y="160221"/>
                  </a:lnTo>
                  <a:lnTo>
                    <a:pt x="156087" y="158408"/>
                  </a:lnTo>
                  <a:lnTo>
                    <a:pt x="164992" y="155258"/>
                  </a:lnTo>
                  <a:lnTo>
                    <a:pt x="162382" y="151466"/>
                  </a:lnTo>
                  <a:lnTo>
                    <a:pt x="156247" y="144572"/>
                  </a:lnTo>
                  <a:lnTo>
                    <a:pt x="155036" y="133704"/>
                  </a:lnTo>
                  <a:lnTo>
                    <a:pt x="154870" y="126452"/>
                  </a:lnTo>
                  <a:lnTo>
                    <a:pt x="151269" y="118819"/>
                  </a:lnTo>
                  <a:lnTo>
                    <a:pt x="146581" y="111017"/>
                  </a:lnTo>
                  <a:lnTo>
                    <a:pt x="143572" y="95228"/>
                  </a:lnTo>
                  <a:lnTo>
                    <a:pt x="143325" y="91267"/>
                  </a:lnTo>
                  <a:lnTo>
                    <a:pt x="139523" y="83337"/>
                  </a:lnTo>
                  <a:lnTo>
                    <a:pt x="134746" y="75403"/>
                  </a:lnTo>
                  <a:lnTo>
                    <a:pt x="131680" y="59530"/>
                  </a:lnTo>
                  <a:lnTo>
                    <a:pt x="131428" y="55562"/>
                  </a:lnTo>
                  <a:lnTo>
                    <a:pt x="127621" y="47624"/>
                  </a:lnTo>
                  <a:lnTo>
                    <a:pt x="122842" y="39687"/>
                  </a:lnTo>
                  <a:lnTo>
                    <a:pt x="120718" y="31750"/>
                  </a:lnTo>
                  <a:lnTo>
                    <a:pt x="9520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" name="SMARTInkShape-Group136">
            <a:extLst>
              <a:ext uri="{FF2B5EF4-FFF2-40B4-BE49-F238E27FC236}">
                <a16:creationId xmlns:a16="http://schemas.microsoft.com/office/drawing/2014/main" id="{AF6D3671-D618-42BE-B1D1-41C0D8C76552}"/>
              </a:ext>
            </a:extLst>
          </p:cNvPr>
          <p:cNvGrpSpPr/>
          <p:nvPr/>
        </p:nvGrpSpPr>
        <p:grpSpPr>
          <a:xfrm>
            <a:off x="2035969" y="4893469"/>
            <a:ext cx="380996" cy="190501"/>
            <a:chOff x="2035969" y="4893469"/>
            <a:chExt cx="380996" cy="190501"/>
          </a:xfrm>
        </p:grpSpPr>
        <p:sp>
          <p:nvSpPr>
            <p:cNvPr id="16" name="SMARTInkShape-273">
              <a:extLst>
                <a:ext uri="{FF2B5EF4-FFF2-40B4-BE49-F238E27FC236}">
                  <a16:creationId xmlns:a16="http://schemas.microsoft.com/office/drawing/2014/main" id="{11FAD596-5687-419E-9F11-6D2CB6006D0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035969" y="4917281"/>
              <a:ext cx="261938" cy="166689"/>
            </a:xfrm>
            <a:custGeom>
              <a:avLst/>
              <a:gdLst/>
              <a:ahLst/>
              <a:cxnLst/>
              <a:rect l="0" t="0" r="0" b="0"/>
              <a:pathLst>
                <a:path w="261938" h="166689">
                  <a:moveTo>
                    <a:pt x="0" y="0"/>
                  </a:moveTo>
                  <a:lnTo>
                    <a:pt x="0" y="0"/>
                  </a:lnTo>
                  <a:lnTo>
                    <a:pt x="0" y="22114"/>
                  </a:lnTo>
                  <a:lnTo>
                    <a:pt x="8182" y="32983"/>
                  </a:lnTo>
                  <a:lnTo>
                    <a:pt x="10251" y="40236"/>
                  </a:lnTo>
                  <a:lnTo>
                    <a:pt x="12126" y="42699"/>
                  </a:lnTo>
                  <a:lnTo>
                    <a:pt x="28333" y="53297"/>
                  </a:lnTo>
                  <a:lnTo>
                    <a:pt x="32436" y="60288"/>
                  </a:lnTo>
                  <a:lnTo>
                    <a:pt x="35582" y="67805"/>
                  </a:lnTo>
                  <a:lnTo>
                    <a:pt x="41391" y="75556"/>
                  </a:lnTo>
                  <a:lnTo>
                    <a:pt x="48382" y="79883"/>
                  </a:lnTo>
                  <a:lnTo>
                    <a:pt x="55899" y="83129"/>
                  </a:lnTo>
                  <a:lnTo>
                    <a:pt x="95256" y="115599"/>
                  </a:lnTo>
                  <a:lnTo>
                    <a:pt x="103190" y="118846"/>
                  </a:lnTo>
                  <a:lnTo>
                    <a:pt x="115094" y="126789"/>
                  </a:lnTo>
                  <a:lnTo>
                    <a:pt x="127000" y="131053"/>
                  </a:lnTo>
                  <a:lnTo>
                    <a:pt x="138906" y="138784"/>
                  </a:lnTo>
                  <a:lnTo>
                    <a:pt x="185428" y="153571"/>
                  </a:lnTo>
                  <a:lnTo>
                    <a:pt x="206229" y="154622"/>
                  </a:lnTo>
                  <a:lnTo>
                    <a:pt x="214248" y="158239"/>
                  </a:lnTo>
                  <a:lnTo>
                    <a:pt x="222221" y="162933"/>
                  </a:lnTo>
                  <a:lnTo>
                    <a:pt x="238119" y="165946"/>
                  </a:lnTo>
                  <a:lnTo>
                    <a:pt x="261937" y="166688"/>
                  </a:lnTo>
                  <a:lnTo>
                    <a:pt x="250031" y="1666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MARTInkShape-274">
              <a:extLst>
                <a:ext uri="{FF2B5EF4-FFF2-40B4-BE49-F238E27FC236}">
                  <a16:creationId xmlns:a16="http://schemas.microsoft.com/office/drawing/2014/main" id="{E7B2FC6B-436C-4776-9070-ABA2A5885F8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274094" y="4893469"/>
              <a:ext cx="142871" cy="130925"/>
            </a:xfrm>
            <a:custGeom>
              <a:avLst/>
              <a:gdLst/>
              <a:ahLst/>
              <a:cxnLst/>
              <a:rect l="0" t="0" r="0" b="0"/>
              <a:pathLst>
                <a:path w="142871" h="130925">
                  <a:moveTo>
                    <a:pt x="47625" y="0"/>
                  </a:moveTo>
                  <a:lnTo>
                    <a:pt x="47625" y="0"/>
                  </a:lnTo>
                  <a:lnTo>
                    <a:pt x="47625" y="11415"/>
                  </a:lnTo>
                  <a:lnTo>
                    <a:pt x="53945" y="11761"/>
                  </a:lnTo>
                  <a:lnTo>
                    <a:pt x="55807" y="13132"/>
                  </a:lnTo>
                  <a:lnTo>
                    <a:pt x="60527" y="24023"/>
                  </a:lnTo>
                  <a:lnTo>
                    <a:pt x="67617" y="32988"/>
                  </a:lnTo>
                  <a:lnTo>
                    <a:pt x="69739" y="40238"/>
                  </a:lnTo>
                  <a:lnTo>
                    <a:pt x="71628" y="42700"/>
                  </a:lnTo>
                  <a:lnTo>
                    <a:pt x="77255" y="45436"/>
                  </a:lnTo>
                  <a:lnTo>
                    <a:pt x="79284" y="47488"/>
                  </a:lnTo>
                  <a:lnTo>
                    <a:pt x="89130" y="64004"/>
                  </a:lnTo>
                  <a:lnTo>
                    <a:pt x="96057" y="68134"/>
                  </a:lnTo>
                  <a:lnTo>
                    <a:pt x="107017" y="71002"/>
                  </a:lnTo>
                  <a:lnTo>
                    <a:pt x="112827" y="71243"/>
                  </a:lnTo>
                  <a:lnTo>
                    <a:pt x="114906" y="72631"/>
                  </a:lnTo>
                  <a:lnTo>
                    <a:pt x="116291" y="74879"/>
                  </a:lnTo>
                  <a:lnTo>
                    <a:pt x="117215" y="77700"/>
                  </a:lnTo>
                  <a:lnTo>
                    <a:pt x="119154" y="79582"/>
                  </a:lnTo>
                  <a:lnTo>
                    <a:pt x="129151" y="82847"/>
                  </a:lnTo>
                  <a:lnTo>
                    <a:pt x="142870" y="83344"/>
                  </a:lnTo>
                  <a:lnTo>
                    <a:pt x="120760" y="83344"/>
                  </a:lnTo>
                  <a:lnTo>
                    <a:pt x="109892" y="91526"/>
                  </a:lnTo>
                  <a:lnTo>
                    <a:pt x="98853" y="94146"/>
                  </a:lnTo>
                  <a:lnTo>
                    <a:pt x="79327" y="95104"/>
                  </a:lnTo>
                  <a:lnTo>
                    <a:pt x="71416" y="98713"/>
                  </a:lnTo>
                  <a:lnTo>
                    <a:pt x="63490" y="103404"/>
                  </a:lnTo>
                  <a:lnTo>
                    <a:pt x="47623" y="106414"/>
                  </a:lnTo>
                  <a:lnTo>
                    <a:pt x="31749" y="107009"/>
                  </a:lnTo>
                  <a:lnTo>
                    <a:pt x="23812" y="110619"/>
                  </a:lnTo>
                  <a:lnTo>
                    <a:pt x="14258" y="117394"/>
                  </a:lnTo>
                  <a:lnTo>
                    <a:pt x="6282" y="118568"/>
                  </a:lnTo>
                  <a:lnTo>
                    <a:pt x="4188" y="120056"/>
                  </a:lnTo>
                  <a:lnTo>
                    <a:pt x="2792" y="122370"/>
                  </a:lnTo>
                  <a:lnTo>
                    <a:pt x="14" y="130924"/>
                  </a:lnTo>
                  <a:lnTo>
                    <a:pt x="0" y="108854"/>
                  </a:lnTo>
                  <a:lnTo>
                    <a:pt x="8182" y="97986"/>
                  </a:lnTo>
                  <a:lnTo>
                    <a:pt x="10803" y="86947"/>
                  </a:lnTo>
                  <a:lnTo>
                    <a:pt x="11761" y="67420"/>
                  </a:lnTo>
                  <a:lnTo>
                    <a:pt x="15369" y="59509"/>
                  </a:lnTo>
                  <a:lnTo>
                    <a:pt x="20060" y="51584"/>
                  </a:lnTo>
                  <a:lnTo>
                    <a:pt x="23071" y="35717"/>
                  </a:lnTo>
                  <a:lnTo>
                    <a:pt x="2381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SMARTInkShape-Group137">
            <a:extLst>
              <a:ext uri="{FF2B5EF4-FFF2-40B4-BE49-F238E27FC236}">
                <a16:creationId xmlns:a16="http://schemas.microsoft.com/office/drawing/2014/main" id="{B7A1EE7D-0D4C-4CE3-A8A1-EF5B294AEED4}"/>
              </a:ext>
            </a:extLst>
          </p:cNvPr>
          <p:cNvGrpSpPr/>
          <p:nvPr/>
        </p:nvGrpSpPr>
        <p:grpSpPr>
          <a:xfrm>
            <a:off x="3512344" y="3964783"/>
            <a:ext cx="238126" cy="535781"/>
            <a:chOff x="3512344" y="3964783"/>
            <a:chExt cx="238126" cy="535781"/>
          </a:xfrm>
        </p:grpSpPr>
        <p:sp>
          <p:nvSpPr>
            <p:cNvPr id="19" name="SMARTInkShape-275">
              <a:extLst>
                <a:ext uri="{FF2B5EF4-FFF2-40B4-BE49-F238E27FC236}">
                  <a16:creationId xmlns:a16="http://schemas.microsoft.com/office/drawing/2014/main" id="{AAD80126-4D1B-4633-9541-6F7589D9A1E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12344" y="4024313"/>
              <a:ext cx="238126" cy="476251"/>
            </a:xfrm>
            <a:custGeom>
              <a:avLst/>
              <a:gdLst/>
              <a:ahLst/>
              <a:cxnLst/>
              <a:rect l="0" t="0" r="0" b="0"/>
              <a:pathLst>
                <a:path w="238126" h="476251">
                  <a:moveTo>
                    <a:pt x="238125" y="476250"/>
                  </a:moveTo>
                  <a:lnTo>
                    <a:pt x="238125" y="476250"/>
                  </a:lnTo>
                  <a:lnTo>
                    <a:pt x="238125" y="416855"/>
                  </a:lnTo>
                  <a:lnTo>
                    <a:pt x="238125" y="382466"/>
                  </a:lnTo>
                  <a:lnTo>
                    <a:pt x="234597" y="371509"/>
                  </a:lnTo>
                  <a:lnTo>
                    <a:pt x="229942" y="360907"/>
                  </a:lnTo>
                  <a:lnTo>
                    <a:pt x="218133" y="305703"/>
                  </a:lnTo>
                  <a:lnTo>
                    <a:pt x="197889" y="253462"/>
                  </a:lnTo>
                  <a:lnTo>
                    <a:pt x="158740" y="194377"/>
                  </a:lnTo>
                  <a:lnTo>
                    <a:pt x="122590" y="143114"/>
                  </a:lnTo>
                  <a:lnTo>
                    <a:pt x="119307" y="135043"/>
                  </a:lnTo>
                  <a:lnTo>
                    <a:pt x="98560" y="107162"/>
                  </a:lnTo>
                  <a:lnTo>
                    <a:pt x="95398" y="99221"/>
                  </a:lnTo>
                  <a:lnTo>
                    <a:pt x="87503" y="87313"/>
                  </a:lnTo>
                  <a:lnTo>
                    <a:pt x="85192" y="79375"/>
                  </a:lnTo>
                  <a:lnTo>
                    <a:pt x="83253" y="76729"/>
                  </a:lnTo>
                  <a:lnTo>
                    <a:pt x="80637" y="74965"/>
                  </a:lnTo>
                  <a:lnTo>
                    <a:pt x="77571" y="73789"/>
                  </a:lnTo>
                  <a:lnTo>
                    <a:pt x="75526" y="71682"/>
                  </a:lnTo>
                  <a:lnTo>
                    <a:pt x="73255" y="65813"/>
                  </a:lnTo>
                  <a:lnTo>
                    <a:pt x="71326" y="63719"/>
                  </a:lnTo>
                  <a:lnTo>
                    <a:pt x="65655" y="61392"/>
                  </a:lnTo>
                  <a:lnTo>
                    <a:pt x="63614" y="59449"/>
                  </a:lnTo>
                  <a:lnTo>
                    <a:pt x="49439" y="37912"/>
                  </a:lnTo>
                  <a:lnTo>
                    <a:pt x="39801" y="26646"/>
                  </a:lnTo>
                  <a:lnTo>
                    <a:pt x="37533" y="19339"/>
                  </a:lnTo>
                  <a:lnTo>
                    <a:pt x="35605" y="16861"/>
                  </a:lnTo>
                  <a:lnTo>
                    <a:pt x="12444" y="507"/>
                  </a:lnTo>
                  <a:lnTo>
                    <a:pt x="0" y="0"/>
                  </a:lnTo>
                  <a:lnTo>
                    <a:pt x="11906" y="119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SMARTInkShape-276">
              <a:extLst>
                <a:ext uri="{FF2B5EF4-FFF2-40B4-BE49-F238E27FC236}">
                  <a16:creationId xmlns:a16="http://schemas.microsoft.com/office/drawing/2014/main" id="{A0E908D6-71A3-48CB-BC31-FE53FE88C64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536302" y="3964783"/>
              <a:ext cx="166543" cy="154779"/>
            </a:xfrm>
            <a:custGeom>
              <a:avLst/>
              <a:gdLst/>
              <a:ahLst/>
              <a:cxnLst/>
              <a:rect l="0" t="0" r="0" b="0"/>
              <a:pathLst>
                <a:path w="166543" h="154779">
                  <a:moveTo>
                    <a:pt x="166542" y="83342"/>
                  </a:moveTo>
                  <a:lnTo>
                    <a:pt x="166542" y="83342"/>
                  </a:lnTo>
                  <a:lnTo>
                    <a:pt x="166542" y="95235"/>
                  </a:lnTo>
                  <a:lnTo>
                    <a:pt x="156290" y="95247"/>
                  </a:lnTo>
                  <a:lnTo>
                    <a:pt x="144530" y="84997"/>
                  </a:lnTo>
                  <a:lnTo>
                    <a:pt x="136942" y="83832"/>
                  </a:lnTo>
                  <a:lnTo>
                    <a:pt x="134903" y="82346"/>
                  </a:lnTo>
                  <a:lnTo>
                    <a:pt x="133543" y="80032"/>
                  </a:lnTo>
                  <a:lnTo>
                    <a:pt x="132636" y="77167"/>
                  </a:lnTo>
                  <a:lnTo>
                    <a:pt x="125040" y="66814"/>
                  </a:lnTo>
                  <a:lnTo>
                    <a:pt x="118111" y="62767"/>
                  </a:lnTo>
                  <a:lnTo>
                    <a:pt x="110621" y="59645"/>
                  </a:lnTo>
                  <a:lnTo>
                    <a:pt x="71286" y="27272"/>
                  </a:lnTo>
                  <a:lnTo>
                    <a:pt x="63352" y="24026"/>
                  </a:lnTo>
                  <a:lnTo>
                    <a:pt x="35573" y="3306"/>
                  </a:lnTo>
                  <a:lnTo>
                    <a:pt x="21184" y="289"/>
                  </a:lnTo>
                  <a:lnTo>
                    <a:pt x="11809" y="0"/>
                  </a:lnTo>
                  <a:lnTo>
                    <a:pt x="5454" y="6320"/>
                  </a:lnTo>
                  <a:lnTo>
                    <a:pt x="2343" y="12950"/>
                  </a:lnTo>
                  <a:lnTo>
                    <a:pt x="0" y="33426"/>
                  </a:lnTo>
                  <a:lnTo>
                    <a:pt x="10118" y="62339"/>
                  </a:lnTo>
                  <a:lnTo>
                    <a:pt x="13055" y="103166"/>
                  </a:lnTo>
                  <a:lnTo>
                    <a:pt x="21179" y="119057"/>
                  </a:lnTo>
                  <a:lnTo>
                    <a:pt x="23667" y="154778"/>
                  </a:lnTo>
                  <a:lnTo>
                    <a:pt x="23667" y="144528"/>
                  </a:lnTo>
                  <a:lnTo>
                    <a:pt x="24990" y="143977"/>
                  </a:lnTo>
                  <a:lnTo>
                    <a:pt x="29988" y="143364"/>
                  </a:lnTo>
                  <a:lnTo>
                    <a:pt x="31849" y="141877"/>
                  </a:lnTo>
                  <a:lnTo>
                    <a:pt x="35083" y="132665"/>
                  </a:lnTo>
                  <a:lnTo>
                    <a:pt x="35428" y="125150"/>
                  </a:lnTo>
                  <a:lnTo>
                    <a:pt x="36799" y="123120"/>
                  </a:lnTo>
                  <a:lnTo>
                    <a:pt x="39036" y="121767"/>
                  </a:lnTo>
                  <a:lnTo>
                    <a:pt x="41851" y="120865"/>
                  </a:lnTo>
                  <a:lnTo>
                    <a:pt x="43727" y="118941"/>
                  </a:lnTo>
                  <a:lnTo>
                    <a:pt x="48473" y="107041"/>
                  </a:lnTo>
                  <a:lnTo>
                    <a:pt x="53654" y="101371"/>
                  </a:lnTo>
                  <a:lnTo>
                    <a:pt x="60366" y="97970"/>
                  </a:lnTo>
                  <a:lnTo>
                    <a:pt x="64008" y="97062"/>
                  </a:lnTo>
                  <a:lnTo>
                    <a:pt x="66435" y="95135"/>
                  </a:lnTo>
                  <a:lnTo>
                    <a:pt x="76973" y="78836"/>
                  </a:lnTo>
                  <a:lnTo>
                    <a:pt x="83959" y="74725"/>
                  </a:lnTo>
                  <a:lnTo>
                    <a:pt x="92903" y="72085"/>
                  </a:lnTo>
                  <a:lnTo>
                    <a:pt x="104175" y="63382"/>
                  </a:lnTo>
                  <a:lnTo>
                    <a:pt x="116714" y="60037"/>
                  </a:lnTo>
                  <a:lnTo>
                    <a:pt x="124585" y="59680"/>
                  </a:lnTo>
                  <a:lnTo>
                    <a:pt x="126664" y="58307"/>
                  </a:lnTo>
                  <a:lnTo>
                    <a:pt x="128050" y="56068"/>
                  </a:lnTo>
                  <a:lnTo>
                    <a:pt x="128975" y="53254"/>
                  </a:lnTo>
                  <a:lnTo>
                    <a:pt x="130914" y="51377"/>
                  </a:lnTo>
                  <a:lnTo>
                    <a:pt x="142729" y="476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9B4D609-1E30-48ED-94E4-C9D73435FA66}"/>
                  </a:ext>
                </a:extLst>
              </p14:cNvPr>
              <p14:cNvContentPartPr/>
              <p14:nvPr/>
            </p14:nvContentPartPr>
            <p14:xfrm>
              <a:off x="8760368" y="4925973"/>
              <a:ext cx="360" cy="3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9B4D609-1E30-48ED-94E4-C9D73435FA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51368" y="4916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3CE89F81-E0F6-47A9-BA4A-1AC9DEF2E1B8}"/>
                  </a:ext>
                </a:extLst>
              </p14:cNvPr>
              <p14:cNvContentPartPr/>
              <p14:nvPr/>
            </p14:nvContentPartPr>
            <p14:xfrm>
              <a:off x="4985048" y="4807893"/>
              <a:ext cx="360" cy="36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3CE89F81-E0F6-47A9-BA4A-1AC9DEF2E1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6048" y="47988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2CD8C179-1094-4569-8F0F-DD693661B0F8}"/>
                  </a:ext>
                </a:extLst>
              </p14:cNvPr>
              <p14:cNvContentPartPr/>
              <p14:nvPr/>
            </p14:nvContentPartPr>
            <p14:xfrm>
              <a:off x="3421568" y="4498293"/>
              <a:ext cx="360" cy="3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2CD8C179-1094-4569-8F0F-DD693661B0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2568" y="44892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A99786A9-406F-4557-8579-01A1C7F47C6A}"/>
                  </a:ext>
                </a:extLst>
              </p14:cNvPr>
              <p14:cNvContentPartPr/>
              <p14:nvPr/>
            </p14:nvContentPartPr>
            <p14:xfrm>
              <a:off x="6828608" y="2138493"/>
              <a:ext cx="360" cy="36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A99786A9-406F-4557-8579-01A1C7F47C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9608" y="212949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245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95</TotalTime>
  <Words>128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Century Gothic</vt:lpstr>
      <vt:lpstr>Malla</vt:lpstr>
      <vt:lpstr>DESCRIPCIONES</vt:lpstr>
      <vt:lpstr>OTRA VEZ POSICIÓN</vt:lpstr>
      <vt:lpstr>OPERACIONES BASICAS CON MATRICES</vt:lpstr>
      <vt:lpstr>Presentación de PowerPoint</vt:lpstr>
      <vt:lpstr>Presentación de PowerPoint</vt:lpstr>
      <vt:lpstr>Presentación de PowerPoint</vt:lpstr>
      <vt:lpstr>orientación</vt:lpstr>
      <vt:lpstr>orientación</vt:lpstr>
      <vt:lpstr>orientación</vt:lpstr>
      <vt:lpstr>orientación</vt:lpstr>
      <vt:lpstr>orientación</vt:lpstr>
      <vt:lpstr>Mañana continuamos                        Con otras cosas o las mismas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JDavidSG</dc:creator>
  <cp:lastModifiedBy>JDavidSG</cp:lastModifiedBy>
  <cp:revision>16</cp:revision>
  <dcterms:created xsi:type="dcterms:W3CDTF">2017-09-21T19:02:35Z</dcterms:created>
  <dcterms:modified xsi:type="dcterms:W3CDTF">2017-09-21T20:44:31Z</dcterms:modified>
</cp:coreProperties>
</file>