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199313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86"/>
  </p:normalViewPr>
  <p:slideViewPr>
    <p:cSldViewPr snapToGrid="0">
      <p:cViewPr varScale="1">
        <p:scale>
          <a:sx n="57" d="100"/>
          <a:sy n="57" d="100"/>
        </p:scale>
        <p:origin x="3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995312"/>
            <a:ext cx="6119416" cy="4244622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6403623"/>
            <a:ext cx="5399485" cy="294357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A731-25EC-A442-A28F-EF39A403DAA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994-CB73-AA40-8CB0-15C4C961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9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A731-25EC-A442-A28F-EF39A403DAA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994-CB73-AA40-8CB0-15C4C961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248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649111"/>
            <a:ext cx="1552352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649111"/>
            <a:ext cx="456706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A731-25EC-A442-A28F-EF39A403DAA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994-CB73-AA40-8CB0-15C4C961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03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A731-25EC-A442-A28F-EF39A403DAA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994-CB73-AA40-8CB0-15C4C961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28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3039537"/>
            <a:ext cx="6209407" cy="5071532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8159048"/>
            <a:ext cx="6209407" cy="266699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A731-25EC-A442-A28F-EF39A403DAA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994-CB73-AA40-8CB0-15C4C961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608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3245556"/>
            <a:ext cx="3059708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3245556"/>
            <a:ext cx="3059708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A731-25EC-A442-A28F-EF39A403DAA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994-CB73-AA40-8CB0-15C4C961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28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649114"/>
            <a:ext cx="6209407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988734"/>
            <a:ext cx="3045646" cy="146473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4453467"/>
            <a:ext cx="304564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988734"/>
            <a:ext cx="3060646" cy="1464732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4453467"/>
            <a:ext cx="3060646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A731-25EC-A442-A28F-EF39A403DAA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994-CB73-AA40-8CB0-15C4C961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0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A731-25EC-A442-A28F-EF39A403DAA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994-CB73-AA40-8CB0-15C4C961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61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A731-25EC-A442-A28F-EF39A403DAA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994-CB73-AA40-8CB0-15C4C961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265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812800"/>
            <a:ext cx="2321966" cy="28448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755425"/>
            <a:ext cx="3644652" cy="8664222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657600"/>
            <a:ext cx="2321966" cy="677615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A731-25EC-A442-A28F-EF39A403DAA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994-CB73-AA40-8CB0-15C4C961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38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812800"/>
            <a:ext cx="2321966" cy="284480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755425"/>
            <a:ext cx="3644652" cy="8664222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657600"/>
            <a:ext cx="2321966" cy="6776156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DA731-25EC-A442-A28F-EF39A403DAA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41994-CB73-AA40-8CB0-15C4C961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35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649114"/>
            <a:ext cx="6209407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3245556"/>
            <a:ext cx="6209407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11300181"/>
            <a:ext cx="161984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DA731-25EC-A442-A28F-EF39A403DAAD}" type="datetimeFigureOut">
              <a:rPr lang="en-US" smtClean="0"/>
              <a:t>11/23/22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11300181"/>
            <a:ext cx="242976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11300181"/>
            <a:ext cx="161984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41994-CB73-AA40-8CB0-15C4C96169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98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1A3FE6-4807-160B-12B3-D210BAE35358}"/>
              </a:ext>
            </a:extLst>
          </p:cNvPr>
          <p:cNvCxnSpPr>
            <a:cxnSpLocks/>
          </p:cNvCxnSpPr>
          <p:nvPr/>
        </p:nvCxnSpPr>
        <p:spPr>
          <a:xfrm>
            <a:off x="794918" y="4687056"/>
            <a:ext cx="44057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AF54102-3E18-1867-DCF9-9A27FB19106C}"/>
              </a:ext>
            </a:extLst>
          </p:cNvPr>
          <p:cNvSpPr txBox="1"/>
          <p:nvPr/>
        </p:nvSpPr>
        <p:spPr>
          <a:xfrm>
            <a:off x="358750" y="10928810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</a:t>
            </a:r>
            <a:r>
              <a:rPr lang="zh-CN" altLang="en-US" sz="2400" dirty="0"/>
              <a:t> </a:t>
            </a:r>
            <a:r>
              <a:rPr lang="en-US" altLang="zh-CN" sz="2400" dirty="0"/>
              <a:t>Line</a:t>
            </a: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9CA67A-1AED-8739-D1BD-D7454E81D5C8}"/>
              </a:ext>
            </a:extLst>
          </p:cNvPr>
          <p:cNvSpPr txBox="1"/>
          <p:nvPr/>
        </p:nvSpPr>
        <p:spPr>
          <a:xfrm>
            <a:off x="4054895" y="135093"/>
            <a:ext cx="3581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Center </a:t>
            </a:r>
            <a:r>
              <a:rPr lang="en-US" altLang="zh-CN" sz="2400" dirty="0"/>
              <a:t>Line of the top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C81B46B-38C2-5FD9-5ABD-3269947302A0}"/>
              </a:ext>
            </a:extLst>
          </p:cNvPr>
          <p:cNvSpPr txBox="1"/>
          <p:nvPr/>
        </p:nvSpPr>
        <p:spPr>
          <a:xfrm>
            <a:off x="5200649" y="4363890"/>
            <a:ext cx="1758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Bottom of bending area</a:t>
            </a:r>
          </a:p>
        </p:txBody>
      </p:sp>
      <p:sp>
        <p:nvSpPr>
          <p:cNvPr id="25" name="Right Triangle 24">
            <a:extLst>
              <a:ext uri="{FF2B5EF4-FFF2-40B4-BE49-F238E27FC236}">
                <a16:creationId xmlns:a16="http://schemas.microsoft.com/office/drawing/2014/main" id="{3EA3EA70-5967-B39E-711B-6E396964F489}"/>
              </a:ext>
            </a:extLst>
          </p:cNvPr>
          <p:cNvSpPr/>
          <p:nvPr/>
        </p:nvSpPr>
        <p:spPr>
          <a:xfrm rot="5400000">
            <a:off x="794249" y="1804932"/>
            <a:ext cx="2880000" cy="2880000"/>
          </a:xfrm>
          <a:prstGeom prst="rt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AB9F86-146B-20AD-EEF1-EE9F40F26B71}"/>
              </a:ext>
            </a:extLst>
          </p:cNvPr>
          <p:cNvCxnSpPr>
            <a:cxnSpLocks/>
          </p:cNvCxnSpPr>
          <p:nvPr/>
        </p:nvCxnSpPr>
        <p:spPr>
          <a:xfrm>
            <a:off x="794250" y="698500"/>
            <a:ext cx="668" cy="1014095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CE2837-CC87-3F9C-5455-7F6326399524}"/>
              </a:ext>
            </a:extLst>
          </p:cNvPr>
          <p:cNvCxnSpPr>
            <a:cxnSpLocks/>
          </p:cNvCxnSpPr>
          <p:nvPr/>
        </p:nvCxnSpPr>
        <p:spPr>
          <a:xfrm flipH="1">
            <a:off x="706018" y="801525"/>
            <a:ext cx="3961477" cy="3960000"/>
          </a:xfrm>
          <a:prstGeom prst="line">
            <a:avLst/>
          </a:prstGeom>
          <a:ln w="571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EF74416-2F17-A975-3C53-1CECBC51E710}"/>
              </a:ext>
            </a:extLst>
          </p:cNvPr>
          <p:cNvSpPr txBox="1"/>
          <p:nvPr/>
        </p:nvSpPr>
        <p:spPr>
          <a:xfrm>
            <a:off x="2570163" y="8561160"/>
            <a:ext cx="46291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Green area: No strings.</a:t>
            </a:r>
            <a:endParaRPr lang="en-US" sz="3200" dirty="0">
              <a:solidFill>
                <a:srgbClr val="FF0000"/>
              </a:solidFill>
            </a:endParaRPr>
          </a:p>
          <a:p>
            <a:r>
              <a:rPr lang="en-US" sz="3200" dirty="0">
                <a:solidFill>
                  <a:srgbClr val="FF0000"/>
                </a:solidFill>
              </a:rPr>
              <a:t>Outside green area: use strings.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312DC9-650A-D457-6A1F-0EFC78AD4BFC}"/>
              </a:ext>
            </a:extLst>
          </p:cNvPr>
          <p:cNvSpPr txBox="1"/>
          <p:nvPr/>
        </p:nvSpPr>
        <p:spPr>
          <a:xfrm>
            <a:off x="2686756" y="10839450"/>
            <a:ext cx="4270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For hybrid ears only</a:t>
            </a:r>
          </a:p>
        </p:txBody>
      </p:sp>
    </p:spTree>
    <p:extLst>
      <p:ext uri="{BB962C8B-B14F-4D97-AF65-F5344CB8AC3E}">
        <p14:creationId xmlns:p14="http://schemas.microsoft.com/office/powerpoint/2010/main" val="2273281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736</TotalTime>
  <Words>28</Words>
  <Application>Microsoft Macintosh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 祜宇</dc:creator>
  <cp:lastModifiedBy>刘 祜宇</cp:lastModifiedBy>
  <cp:revision>2</cp:revision>
  <cp:lastPrinted>2022-11-18T14:39:36Z</cp:lastPrinted>
  <dcterms:created xsi:type="dcterms:W3CDTF">2022-11-18T02:24:42Z</dcterms:created>
  <dcterms:modified xsi:type="dcterms:W3CDTF">2022-11-23T21:31:28Z</dcterms:modified>
</cp:coreProperties>
</file>