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0A293-C9E8-1FE2-BB1F-46C79E5CE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1FEAB-915B-551E-AEA4-C67D2BAAA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190BF-2D4B-347A-5EDF-ECC2D137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8E94-26D1-49C2-8838-DBC1B3DFD54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8D6AB-D02B-25E5-D10E-E09A8C52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78A6-867E-E1FA-ADA2-30094CEC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E71-CE5A-47D9-89BE-EE0EE6EE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0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F615-712A-D9DF-586B-3A8335AD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F1453-E636-B1A5-B8F0-E34512DB2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F055-78C1-567D-E28C-69B5CED9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8E94-26D1-49C2-8838-DBC1B3DFD54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A0BCC-FF10-1B59-ED7D-CB4A9038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1000C-03AC-7E36-ABA0-E44FEBBF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E71-CE5A-47D9-89BE-EE0EE6EE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9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AD072-E4ED-005F-D652-635B04E65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B7E48-BB05-2431-5373-B21F41848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7A715-EC0B-C926-E94F-8D0B0550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8E94-26D1-49C2-8838-DBC1B3DFD54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4ABD-7059-3F51-CA9B-1E8DD135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30ABA-DF64-ECD4-0A80-09B97D40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E71-CE5A-47D9-89BE-EE0EE6EE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32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4490-9EA2-AA0F-F078-961F7DF7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1AFD-DC5E-4801-D489-02FA3732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77D89-D406-C0E8-D58D-0BABBD38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8E94-26D1-49C2-8838-DBC1B3DFD54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E6E1-69A4-5753-AD23-878DAE91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93EA7-DCBD-643B-026E-F566776B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E71-CE5A-47D9-89BE-EE0EE6EE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5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7C27-34F9-25EA-7533-DDE192E6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26135-9FA8-531F-A289-A92B53DB7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3020-7BBF-FF00-827D-2783195A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8E94-26D1-49C2-8838-DBC1B3DFD54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0D6EB-49DD-8E95-8ADB-A1742A59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748EC-90AA-377F-11B2-B1C57794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E71-CE5A-47D9-89BE-EE0EE6EE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4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629A-D178-3431-1D72-24C4487C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9126-26F4-B1FD-10A0-BFD4AF097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1A888-39CE-4A1B-248B-78602A384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C8C3A-CAD9-F32A-6A1A-E049841C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8E94-26D1-49C2-8838-DBC1B3DFD54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F71F3-1A32-7EB7-D89F-517DA63E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009CE-201B-4E03-D0E7-690F7BB8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E71-CE5A-47D9-89BE-EE0EE6EE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82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F9C0-0691-29A7-AF13-68F026F1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F048F-7593-BAA2-CDD5-199FE8CD1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7EECB-CFE5-25A9-465E-7BD8A7D0A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5126F-34C9-DCBD-3A66-AC6B7EEF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6DD47-3C6F-9988-EDC0-3526202D9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0AAC6-A1C8-923C-891F-AE644EF89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8E94-26D1-49C2-8838-DBC1B3DFD54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9AF80-3AD7-A231-E941-06565DD9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D8391-A8F5-14ED-16BE-B04274C8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E71-CE5A-47D9-89BE-EE0EE6EE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3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6190-86E0-D42B-D5CE-6E841C96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77B9B-7FC1-191A-8874-39D40C18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8E94-26D1-49C2-8838-DBC1B3DFD54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54E6F-F00D-24D4-17ED-E5EFFD79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D8E24-0179-4469-F851-1DBAF5E7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E71-CE5A-47D9-89BE-EE0EE6EE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4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9C3107-AE86-9B2D-6DC5-E553BA59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8E94-26D1-49C2-8838-DBC1B3DFD54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A4FD3-5927-1AD1-5F72-F93B709B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7979A-882C-EDCE-6530-CA97F3D9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E71-CE5A-47D9-89BE-EE0EE6EE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9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0ACE-D782-6537-DAC2-55DED66E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B71C0-F45E-FEE6-706A-C3D7B1FD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DC4CF-BE74-CC2B-D7F1-AF258E89A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EEB1-69F1-182F-27B1-4C5DEFCB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8E94-26D1-49C2-8838-DBC1B3DFD54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BD863-7EAF-E265-8459-BB53510F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D7D1D-4EED-3861-03D7-BE23CF31F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E71-CE5A-47D9-89BE-EE0EE6EE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1747-8771-1758-9645-EF17E36B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79A91-D283-7BF5-7916-334EDBF09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51ECB-A6DA-4142-267D-B2165EFC5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2C0FB-633A-D3DF-A103-03F873B7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8E94-26D1-49C2-8838-DBC1B3DFD54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FDBD0-E7DD-DDD4-58CC-A1F05E7C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B4B73-CD3C-3C63-AD9E-2A09366B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9AE71-CE5A-47D9-89BE-EE0EE6EE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0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3777DC-4C8A-CA2A-9139-7651E12A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BB6CD-92C0-4578-1646-07620BA4F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257A-7967-1E6E-3720-B3BE6B6AC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F8E94-26D1-49C2-8838-DBC1B3DFD543}" type="datetimeFigureOut">
              <a:rPr lang="en-US" smtClean="0"/>
              <a:t>5/12/2023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7DA8B-8D70-805E-9449-9ED1413D3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24DC5-41CA-E471-D161-6520D8FB0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AE71-CE5A-47D9-89BE-EE0EE6EE4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4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81" y="313903"/>
            <a:ext cx="10515600" cy="383517"/>
          </a:xfrm>
          <a:solidFill>
            <a:srgbClr val="002060"/>
          </a:soli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n-lt"/>
              </a:rPr>
              <a:t>NIR measurements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027" y="1104068"/>
            <a:ext cx="10358060" cy="52281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r>
              <a:rPr lang="en-US" sz="1800" b="1" dirty="0">
                <a:latin typeface="+mj-lt"/>
              </a:rPr>
              <a:t>Specifications of measurements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No of replications: 3 and 5 for Missouri Valley location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Check hybrid: Syngenta 3111</a:t>
            </a: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1600" b="1" u="sng" dirty="0">
              <a:latin typeface="+mj-lt"/>
            </a:endParaRPr>
          </a:p>
          <a:p>
            <a:pPr marL="0" indent="0">
              <a:buNone/>
            </a:pPr>
            <a:endParaRPr lang="en-US" sz="1600" b="1" u="sng" dirty="0">
              <a:latin typeface="+mj-lt"/>
            </a:endParaRPr>
          </a:p>
          <a:p>
            <a:pPr marL="0" indent="0">
              <a:buNone/>
            </a:pPr>
            <a:endParaRPr lang="en-US" sz="1600" b="1" u="sng" dirty="0">
              <a:latin typeface="+mj-lt"/>
            </a:endParaRPr>
          </a:p>
          <a:p>
            <a:pPr marL="0" indent="0">
              <a:buNone/>
            </a:pPr>
            <a:endParaRPr lang="en-US" sz="1600" b="1" u="sng" dirty="0">
              <a:latin typeface="+mj-lt"/>
            </a:endParaRPr>
          </a:p>
          <a:p>
            <a:pPr marL="0" indent="0">
              <a:buNone/>
            </a:pPr>
            <a:endParaRPr lang="en-US" sz="1600" b="1" u="sng" dirty="0">
              <a:latin typeface="+mj-lt"/>
            </a:endParaRPr>
          </a:p>
          <a:p>
            <a:pPr marL="0" indent="0">
              <a:buNone/>
            </a:pPr>
            <a:endParaRPr lang="en-US" sz="1600" b="1" u="sng" dirty="0">
              <a:latin typeface="+mj-lt"/>
            </a:endParaRPr>
          </a:p>
          <a:p>
            <a:pPr marL="0" indent="0">
              <a:buNone/>
            </a:pPr>
            <a:r>
              <a:rPr lang="en-US" sz="1600" b="1" u="sng" dirty="0">
                <a:latin typeface="+mj-lt"/>
              </a:rPr>
              <a:t>Timeline:</a:t>
            </a:r>
          </a:p>
        </p:txBody>
      </p:sp>
      <p:pic>
        <p:nvPicPr>
          <p:cNvPr id="4" name="Picture 2" descr="Image result for schnable lab symb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726" y="-18662"/>
            <a:ext cx="934083" cy="93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14034" y="880236"/>
            <a:ext cx="1572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Lab meeting: 4/20/2023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E90B0D-9BDA-24C7-1DAD-77397244889C}"/>
              </a:ext>
            </a:extLst>
          </p:cNvPr>
          <p:cNvSpPr/>
          <p:nvPr/>
        </p:nvSpPr>
        <p:spPr>
          <a:xfrm>
            <a:off x="2031580" y="4726799"/>
            <a:ext cx="1605050" cy="5578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295906-DF6F-2F7F-137C-267B584EF087}"/>
              </a:ext>
            </a:extLst>
          </p:cNvPr>
          <p:cNvSpPr/>
          <p:nvPr/>
        </p:nvSpPr>
        <p:spPr>
          <a:xfrm>
            <a:off x="3972331" y="4726797"/>
            <a:ext cx="1605050" cy="5578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3F1ABF-0470-A613-2E4C-69FB24DBEEB6}"/>
              </a:ext>
            </a:extLst>
          </p:cNvPr>
          <p:cNvSpPr/>
          <p:nvPr/>
        </p:nvSpPr>
        <p:spPr>
          <a:xfrm>
            <a:off x="6049464" y="4726798"/>
            <a:ext cx="1605050" cy="5578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027095-2215-05B3-3C97-B1D33D08672D}"/>
              </a:ext>
            </a:extLst>
          </p:cNvPr>
          <p:cNvSpPr/>
          <p:nvPr/>
        </p:nvSpPr>
        <p:spPr>
          <a:xfrm>
            <a:off x="8126597" y="4726797"/>
            <a:ext cx="1605050" cy="55785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6CDA5-996D-3496-29C0-53B8BC5AF62E}"/>
              </a:ext>
            </a:extLst>
          </p:cNvPr>
          <p:cNvSpPr txBox="1"/>
          <p:nvPr/>
        </p:nvSpPr>
        <p:spPr>
          <a:xfrm>
            <a:off x="2115505" y="4871636"/>
            <a:ext cx="1605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Sample preparation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1181B-6D7C-43CB-87FE-92680442F8F0}"/>
              </a:ext>
            </a:extLst>
          </p:cNvPr>
          <p:cNvSpPr txBox="1"/>
          <p:nvPr/>
        </p:nvSpPr>
        <p:spPr>
          <a:xfrm>
            <a:off x="4140181" y="4878767"/>
            <a:ext cx="1605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NIR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9AF80-3B0D-EB5E-7853-53D73D78A8B1}"/>
              </a:ext>
            </a:extLst>
          </p:cNvPr>
          <p:cNvSpPr txBox="1"/>
          <p:nvPr/>
        </p:nvSpPr>
        <p:spPr>
          <a:xfrm>
            <a:off x="5986523" y="4826851"/>
            <a:ext cx="1730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Color mapping/other traits scoring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E7D6E-A010-0353-091B-9E0754F37AB0}"/>
              </a:ext>
            </a:extLst>
          </p:cNvPr>
          <p:cNvSpPr txBox="1"/>
          <p:nvPr/>
        </p:nvSpPr>
        <p:spPr>
          <a:xfrm>
            <a:off x="8126595" y="4855850"/>
            <a:ext cx="1730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Shipping to Mineral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36FBF61-C66B-6727-3D63-582B694D965F}"/>
              </a:ext>
            </a:extLst>
          </p:cNvPr>
          <p:cNvSpPr/>
          <p:nvPr/>
        </p:nvSpPr>
        <p:spPr>
          <a:xfrm>
            <a:off x="3683841" y="4929740"/>
            <a:ext cx="246524" cy="18002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3F9EDCF-8E4A-CD94-AB05-F9E82326F677}"/>
              </a:ext>
            </a:extLst>
          </p:cNvPr>
          <p:cNvSpPr/>
          <p:nvPr/>
        </p:nvSpPr>
        <p:spPr>
          <a:xfrm>
            <a:off x="7780394" y="4915712"/>
            <a:ext cx="246524" cy="18002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332D600-381A-3B6D-DC21-E4E5B971E975}"/>
              </a:ext>
            </a:extLst>
          </p:cNvPr>
          <p:cNvSpPr/>
          <p:nvPr/>
        </p:nvSpPr>
        <p:spPr>
          <a:xfrm>
            <a:off x="5648208" y="4915712"/>
            <a:ext cx="246524" cy="180026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65DEAA3-80F7-6E23-9B67-68F441735256}"/>
              </a:ext>
            </a:extLst>
          </p:cNvPr>
          <p:cNvSpPr/>
          <p:nvPr/>
        </p:nvSpPr>
        <p:spPr>
          <a:xfrm>
            <a:off x="2125994" y="5304912"/>
            <a:ext cx="7605653" cy="53850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Jan 14</a:t>
            </a:r>
            <a:r>
              <a:rPr lang="en-US" sz="1400" b="1" baseline="30000" dirty="0">
                <a:solidFill>
                  <a:schemeClr val="tx1"/>
                </a:solidFill>
              </a:rPr>
              <a:t>th </a:t>
            </a:r>
            <a:r>
              <a:rPr lang="en-US" sz="1400" b="1" dirty="0">
                <a:solidFill>
                  <a:schemeClr val="tx1"/>
                </a:solidFill>
              </a:rPr>
              <a:t>– April 10</a:t>
            </a:r>
            <a:r>
              <a:rPr lang="en-US" sz="1400" b="1" baseline="30000" dirty="0">
                <a:solidFill>
                  <a:schemeClr val="tx1"/>
                </a:solidFill>
              </a:rPr>
              <a:t>th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endParaRPr lang="en-US" sz="1400" b="1" baseline="30000" dirty="0">
              <a:solidFill>
                <a:schemeClr val="tx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245E87F-2B3D-87CC-C23A-B44A3E346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494" y="4561903"/>
            <a:ext cx="316864" cy="3168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6DF184D-41D8-8A3C-69CE-3D4AEE490DE8}"/>
              </a:ext>
            </a:extLst>
          </p:cNvPr>
          <p:cNvSpPr txBox="1"/>
          <p:nvPr/>
        </p:nvSpPr>
        <p:spPr>
          <a:xfrm flipH="1">
            <a:off x="9337283" y="6425011"/>
            <a:ext cx="2717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Acknowledgment: Lina, Kashish &amp; </a:t>
            </a:r>
            <a:r>
              <a:rPr lang="en-US" sz="1200" dirty="0" err="1"/>
              <a:t>Linkai</a:t>
            </a:r>
            <a:r>
              <a:rPr lang="en-US" sz="12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638DFC-97D9-967D-4625-CDA61BCE18B0}"/>
              </a:ext>
            </a:extLst>
          </p:cNvPr>
          <p:cNvSpPr txBox="1"/>
          <p:nvPr/>
        </p:nvSpPr>
        <p:spPr>
          <a:xfrm>
            <a:off x="1018029" y="5992559"/>
            <a:ext cx="7849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Data; Chidu Channel/HIP 2022-NIR related / Hybrid/ Data/ All hybrids NIR data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2E3852E-DD1D-410D-CE91-06C38B757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577" y="2395964"/>
            <a:ext cx="7045892" cy="1689163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EB2F29A7-D2BC-4E31-29AA-49510DD8BADA}"/>
              </a:ext>
            </a:extLst>
          </p:cNvPr>
          <p:cNvSpPr txBox="1">
            <a:spLocks/>
          </p:cNvSpPr>
          <p:nvPr/>
        </p:nvSpPr>
        <p:spPr>
          <a:xfrm>
            <a:off x="319581" y="295242"/>
            <a:ext cx="10515600" cy="383517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</a:rPr>
              <a:t>NIR measurements: HYBRID-HIPS 2022 </a:t>
            </a:r>
          </a:p>
        </p:txBody>
      </p:sp>
      <p:pic>
        <p:nvPicPr>
          <p:cNvPr id="32" name="Picture 2" descr="Image result for schnable lab symbol">
            <a:extLst>
              <a:ext uri="{FF2B5EF4-FFF2-40B4-BE49-F238E27FC236}">
                <a16:creationId xmlns:a16="http://schemas.microsoft.com/office/drawing/2014/main" id="{862996CA-4C82-93F6-722C-006D2B0CC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726" y="9333"/>
            <a:ext cx="934083" cy="93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87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NIR measurements </vt:lpstr>
    </vt:vector>
  </TitlesOfParts>
  <Company>University of Nebraska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NIR measurements </dc:title>
  <dc:creator>Chidanand Ullagaddi</dc:creator>
  <cp:lastModifiedBy>Chidanand Ullagaddi</cp:lastModifiedBy>
  <cp:revision>1</cp:revision>
  <dcterms:created xsi:type="dcterms:W3CDTF">2023-05-12T17:57:12Z</dcterms:created>
  <dcterms:modified xsi:type="dcterms:W3CDTF">2023-05-12T17:57:32Z</dcterms:modified>
</cp:coreProperties>
</file>