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39F5-8C49-49EE-8893-987DFBF5087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A8C3-0027-4171-ABF6-455C9E50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39F5-8C49-49EE-8893-987DFBF5087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A8C3-0027-4171-ABF6-455C9E50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7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39F5-8C49-49EE-8893-987DFBF5087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A8C3-0027-4171-ABF6-455C9E50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39F5-8C49-49EE-8893-987DFBF5087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A8C3-0027-4171-ABF6-455C9E50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7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39F5-8C49-49EE-8893-987DFBF5087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A8C3-0027-4171-ABF6-455C9E50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3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39F5-8C49-49EE-8893-987DFBF5087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A8C3-0027-4171-ABF6-455C9E50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7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39F5-8C49-49EE-8893-987DFBF5087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A8C3-0027-4171-ABF6-455C9E50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0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39F5-8C49-49EE-8893-987DFBF5087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A8C3-0027-4171-ABF6-455C9E50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3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39F5-8C49-49EE-8893-987DFBF5087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A8C3-0027-4171-ABF6-455C9E50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9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39F5-8C49-49EE-8893-987DFBF5087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A8C3-0027-4171-ABF6-455C9E50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7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39F5-8C49-49EE-8893-987DFBF5087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A8C3-0027-4171-ABF6-455C9E50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1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539F5-8C49-49EE-8893-987DFBF5087F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A8C3-0027-4171-ABF6-455C9E50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2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68F4B306-4CDC-C349-C3A3-CDD5B18F7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0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C7C203-0ED0-B9F9-4D05-D3186608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0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F944767-6650-DBFD-C4BD-3B32090DA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9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E26D75-3D03-D66F-F31D-1C46CFD98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2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0EB67B-F4D9-5F91-A9A5-260F054E1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7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5DDB70-3A48-3995-2F50-CC7AB5BCB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7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7F534E3-2E38-3F39-DF7E-A6AECCE76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3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8FEAC1-B068-27EC-1C74-4977D4F04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8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2D7E4B6-7821-ECAA-9B23-B055A35E6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8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537B469-BCD3-8943-D6C1-301ABCBCF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670985A-CF68-1E5E-0D48-AA6CE9892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2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30F24A3-82EF-032D-FD9C-9B9EE547F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3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B3EA2A-5E5D-D2F2-152F-C7AF9B58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BD7A38B3-8893-8C43-7E44-088F3AA4A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C1D7FEE-DC73-C34E-52B5-EE6E0D6F5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5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2543BD-F742-21AD-37D5-59E71DED8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9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화면 슬라이드 쇼(4:3)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Dawoon Jung</dc:creator>
  <cp:lastModifiedBy>Dawoon Jung</cp:lastModifiedBy>
  <cp:revision>3</cp:revision>
  <dcterms:created xsi:type="dcterms:W3CDTF">2022-09-11T14:04:10Z</dcterms:created>
  <dcterms:modified xsi:type="dcterms:W3CDTF">2022-09-13T12:38:34Z</dcterms:modified>
</cp:coreProperties>
</file>