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acc61dd8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acc61dd8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acc61dd81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acc61dd81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acc61dd8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acc61dd8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acc61dd81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acc61dd8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acc61dd81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acc61dd81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acc61dd81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acc61dd8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acc61dd81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acc61dd81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acc61dd81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acc61dd8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acc61dd8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acc61dd8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acc61dd81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1acc61dd81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acc61dd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acc61dd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acc61dd8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acc61dd8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acc61dd8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acc61dd8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acc61dd8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acc61dd8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acc61dd8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acc61dd8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acc61dd8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acc61dd8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acc61dd8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acc61dd8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acc61dd8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acc61dd8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9.png"/><Relationship Id="rId5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Relationship Id="rId5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Relationship Id="rId5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from iterating through the sine wave output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Sine wave more features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Lr = 0.0002, batch_size = 128, max layer size =1024, noise = yes, increase the number of features by making Sine/cosine wave multiplied by 10, epochs = 100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95" y="2131200"/>
            <a:ext cx="3435850" cy="261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2275" y="2131200"/>
            <a:ext cx="3285550" cy="24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Sine_wave more features 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Lr = 0.0002, batch_size = 128, max layer size = 2048, noise = yes, increase the number of features by making Sine/cosine wave multiplied by 10, epochs = 100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99" y="1942249"/>
            <a:ext cx="2921500" cy="223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4825" y="2924902"/>
            <a:ext cx="2822875" cy="21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8925" y="1970682"/>
            <a:ext cx="2888925" cy="21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MNIST Example Conditional GAN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Loss function for </a:t>
            </a:r>
            <a:r>
              <a:rPr lang="en"/>
              <a:t>Conditional</a:t>
            </a:r>
            <a:r>
              <a:rPr lang="en"/>
              <a:t> GAN on MNIST Data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250" y="1892500"/>
            <a:ext cx="3471300" cy="26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EEG SIGNALS - Generator Output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OG EEG Signal for reference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322" y="1623947"/>
            <a:ext cx="4071351" cy="32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EEG Signal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Batch size = 128, lr = .0002, max net size = 1024, betas = .05, 0.999, epochs = 100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75" y="1848700"/>
            <a:ext cx="2675025" cy="2038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4224" y="2848124"/>
            <a:ext cx="2675025" cy="214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9382" y="1683524"/>
            <a:ext cx="2539817" cy="20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EEG Signal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Batch size = 256, lr = .0002, max net size = 1024, betas = .05, 0.999, epochs = 100</a:t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9944" y="2571744"/>
            <a:ext cx="3006475" cy="241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9694" y="1604469"/>
            <a:ext cx="2890267" cy="23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469" y="2693702"/>
            <a:ext cx="3006475" cy="2290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EEG signal 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Batch: 128, lr = .0002, biggest size = 1024 (tried 2048, exploding gradients),  </a:t>
            </a: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50" y="1567138"/>
            <a:ext cx="3347106" cy="251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2349" y="2932549"/>
            <a:ext cx="2675250" cy="207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7699" y="1818312"/>
            <a:ext cx="2502300" cy="20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EEG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Batch: 256, lr = .0001, sizze = 1024, epoch = 100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74" y="1543050"/>
            <a:ext cx="2891750" cy="22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4725" y="2671545"/>
            <a:ext cx="3092601" cy="24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0679" y="1408799"/>
            <a:ext cx="2745570" cy="22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Sine -wave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Containing noise, drop size of network down to 1024 rather than 2094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Lr = 0.0002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196" y="2046775"/>
            <a:ext cx="3581250" cy="27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3575" y="2046776"/>
            <a:ext cx="3427225" cy="257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Sine_wave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Containing noise, drop size of network down to 1024 rather than 2094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Lr = 0.0005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00" y="1980325"/>
            <a:ext cx="3440575" cy="27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2175" y="1980325"/>
            <a:ext cx="3440574" cy="2549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Sine_wave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Noise, large size, batch_size = 64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Lr = 0.00025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47" y="1765700"/>
            <a:ext cx="4251550" cy="32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997" y="1765709"/>
            <a:ext cx="4151125" cy="30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Sine_wave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Full_size, Batch_size = 128, lr = .00015, noise = yes, 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71" y="1888500"/>
            <a:ext cx="3587025" cy="27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5" y="1888495"/>
            <a:ext cx="3543376" cy="26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Sine Wave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Lr = 0.0002, noise=yes, max size = 1024, batch_size = 128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742650"/>
            <a:ext cx="3909425" cy="297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450" y="1942250"/>
            <a:ext cx="3750074" cy="27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Sine Wave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Lr = 0.0002, batch_size = 128, max size = 2048, noise = yes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74" y="1988300"/>
            <a:ext cx="3173875" cy="24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2450" y="1734975"/>
            <a:ext cx="3498475" cy="25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Lr = 0.0002, batch_size = 128, max layer size = 2048, noise = yes, increase the number of features by making Sine wave multiplied by 10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925" y="1900601"/>
            <a:ext cx="3880500" cy="292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750" y="2018925"/>
            <a:ext cx="3665150" cy="28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Sine wave more features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Lr = 0.0002, batch_size = 128, max layer size =1024, noise = yes, increase the number of features by making Sine wave multiplied by 10, epochs = 30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2131200"/>
            <a:ext cx="3379300" cy="25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575" y="2131200"/>
            <a:ext cx="3124350" cy="23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