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931dcf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931dcf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a931dcf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a931dcf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a931dcf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a931dcf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931dcf6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a931dcf6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a931dcf6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a931dcf6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a931dcf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a931dcf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a931dcf6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a931dcf6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a931dcf6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a931dcf6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a931dcf6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a931dcf6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a931dcf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a931dcf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09dfe2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09dfe2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a931dcf6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a931dcf6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a931dcf6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a931dcf6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a931dcf6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a931dcf6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a931dcf6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a931dcf6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a931dcf6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a931dcf6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a931dcf6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a931dcf6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a931dcf6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a931dcf6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b09dfe2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b09dfe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a931dcf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a931dcf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b09dfe2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b09dfe2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b09dfe2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b09dfe2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b914040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b914040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b91404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1b91404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b09dfe2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b09dfe2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09dfe28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b09dfe28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b09dfe28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b09dfe2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b09dfe2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b09dfe2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b09dfe28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b09dfe28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09dfe28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09dfe28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a931dc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a931dc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512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1000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000" y="1065450"/>
            <a:ext cx="49985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512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Both d and G are at 1024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325" y="1199525"/>
            <a:ext cx="49953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512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 are at 1024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 at 512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000" y="927650"/>
            <a:ext cx="501192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512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 are at 1024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 at 512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725" y="1083813"/>
            <a:ext cx="486305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512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Both d - 512and G are at 1024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925" y="1170125"/>
            <a:ext cx="49878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248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Weight decay =0.01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1000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Both d and G are at 1024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650" y="986425"/>
            <a:ext cx="50671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248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925" y="1170125"/>
            <a:ext cx="49447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248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75" y="1083813"/>
            <a:ext cx="49656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248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025" y="942325"/>
            <a:ext cx="49730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Batch:512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925" y="1170125"/>
            <a:ext cx="49268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675" y="1214200"/>
            <a:ext cx="490676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256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300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128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925" y="1170125"/>
            <a:ext cx="49747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512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700" y="1017713"/>
            <a:ext cx="50258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512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825" y="1102175"/>
            <a:ext cx="49255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208" name="Google Shape;208;p35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248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248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220" name="Google Shape;220;p37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248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248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400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Deep Convolutional Conditional GAN</a:t>
            </a:r>
            <a:endParaRPr/>
          </a:p>
        </p:txBody>
      </p:sp>
      <p:sp>
        <p:nvSpPr>
          <p:cNvPr id="232" name="Google Shape;23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Conditional GAN</a:t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0" y="1197900"/>
            <a:ext cx="3624400" cy="2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850" y="1270988"/>
            <a:ext cx="3624399" cy="260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WGAN </a:t>
            </a:r>
            <a:endParaRPr/>
          </a:p>
        </p:txBody>
      </p:sp>
      <p:sp>
        <p:nvSpPr>
          <p:cNvPr id="245" name="Google Shape;245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256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300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3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825" y="1017725"/>
            <a:ext cx="52389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WGAN </a:t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625" y="0"/>
            <a:ext cx="3547976" cy="27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450" y="2843351"/>
            <a:ext cx="2759008" cy="211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175" y="963150"/>
            <a:ext cx="4336825" cy="343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265" name="Google Shape;265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256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300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050" y="1017725"/>
            <a:ext cx="49487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128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300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825" y="979075"/>
            <a:ext cx="49482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512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300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950" y="1083813"/>
            <a:ext cx="49343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512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500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600" y="1065450"/>
            <a:ext cx="48181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512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500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0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075" y="920300"/>
            <a:ext cx="49607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279225" y="1065450"/>
            <a:ext cx="1947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Batch: 256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Learning rate = 1e-6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Epochs = 1000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C_critics = 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575" y="1017725"/>
            <a:ext cx="49329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