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605D-64F1-4AC9-8B48-E289072610E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2732-B116-482A-8981-FB336F4DC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18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14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962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58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106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3"/>
          <p:cNvGrpSpPr/>
          <p:nvPr/>
        </p:nvGrpSpPr>
        <p:grpSpPr>
          <a:xfrm>
            <a:off x="685800" y="3124200"/>
            <a:ext cx="5029200" cy="381000"/>
            <a:chOff x="685800" y="3124200"/>
            <a:chExt cx="5029200" cy="381000"/>
          </a:xfrm>
        </p:grpSpPr>
        <p:sp>
          <p:nvSpPr>
            <p:cNvPr id="25" name="Isosceles Triangle 24"/>
            <p:cNvSpPr/>
            <p:nvPr/>
          </p:nvSpPr>
          <p:spPr>
            <a:xfrm>
              <a:off x="28194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1242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4290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7338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40386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3434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6482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9530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52578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5626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858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9906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12954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6002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9050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22098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5146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33400" y="3886200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62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71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81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90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95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00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5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33800" y="4038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year-day 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810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14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19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24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29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34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638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43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858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62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67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772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77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82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86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0574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120"/>
          <p:cNvGrpSpPr/>
          <p:nvPr/>
        </p:nvGrpSpPr>
        <p:grpSpPr>
          <a:xfrm>
            <a:off x="533400" y="4572000"/>
            <a:ext cx="1600200" cy="1408331"/>
            <a:chOff x="304800" y="4495800"/>
            <a:chExt cx="1600200" cy="1408331"/>
          </a:xfrm>
        </p:grpSpPr>
        <p:sp>
          <p:nvSpPr>
            <p:cNvPr id="84" name="Rectangle 83"/>
            <p:cNvSpPr/>
            <p:nvPr/>
          </p:nvSpPr>
          <p:spPr>
            <a:xfrm>
              <a:off x="304800" y="4572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304800" y="49530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9600" y="48768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MSS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44958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TM</a:t>
              </a:r>
              <a:endParaRPr lang="en-US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81000" y="5410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09600" y="5257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Pair-wise difference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581400" y="4876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for pixel-level offset by taking the mean of all pair-wise offsets and adjusting all MSS values according to the result.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-424934" y="27871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18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14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962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58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106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3"/>
          <p:cNvGrpSpPr/>
          <p:nvPr/>
        </p:nvGrpSpPr>
        <p:grpSpPr>
          <a:xfrm>
            <a:off x="685800" y="3124200"/>
            <a:ext cx="5029200" cy="381000"/>
            <a:chOff x="685800" y="3124200"/>
            <a:chExt cx="5029200" cy="381000"/>
          </a:xfrm>
        </p:grpSpPr>
        <p:sp>
          <p:nvSpPr>
            <p:cNvPr id="25" name="Isosceles Triangle 24"/>
            <p:cNvSpPr/>
            <p:nvPr/>
          </p:nvSpPr>
          <p:spPr>
            <a:xfrm>
              <a:off x="28194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1242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4290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7338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40386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3434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6482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9530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52578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5626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6858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9906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12954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6002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9050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22098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5146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33400" y="3886200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62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71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81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90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95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00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5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33800" y="4038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year-day 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810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14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19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24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29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34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638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43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858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62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67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772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77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82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86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0574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4"/>
          <p:cNvGrpSpPr/>
          <p:nvPr/>
        </p:nvGrpSpPr>
        <p:grpSpPr>
          <a:xfrm>
            <a:off x="2895600" y="2819400"/>
            <a:ext cx="2743200" cy="533400"/>
            <a:chOff x="2895600" y="2819400"/>
            <a:chExt cx="2743200" cy="533400"/>
          </a:xfrm>
        </p:grpSpPr>
        <p:cxnSp>
          <p:nvCxnSpPr>
            <p:cNvPr id="73" name="Straight Connector 72"/>
            <p:cNvCxnSpPr>
              <a:stCxn id="4" idx="2"/>
              <a:endCxn id="25" idx="0"/>
            </p:cNvCxnSpPr>
            <p:nvPr/>
          </p:nvCxnSpPr>
          <p:spPr>
            <a:xfrm>
              <a:off x="2895600" y="2895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" idx="2"/>
              <a:endCxn id="26" idx="0"/>
            </p:cNvCxnSpPr>
            <p:nvPr/>
          </p:nvCxnSpPr>
          <p:spPr>
            <a:xfrm>
              <a:off x="3200400" y="29718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" idx="2"/>
              <a:endCxn id="27" idx="0"/>
            </p:cNvCxnSpPr>
            <p:nvPr/>
          </p:nvCxnSpPr>
          <p:spPr>
            <a:xfrm>
              <a:off x="3505200" y="28194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" idx="2"/>
              <a:endCxn id="28" idx="0"/>
            </p:cNvCxnSpPr>
            <p:nvPr/>
          </p:nvCxnSpPr>
          <p:spPr>
            <a:xfrm>
              <a:off x="3810000" y="3048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" idx="2"/>
              <a:endCxn id="29" idx="0"/>
            </p:cNvCxnSpPr>
            <p:nvPr/>
          </p:nvCxnSpPr>
          <p:spPr>
            <a:xfrm>
              <a:off x="4114800" y="28956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" idx="2"/>
              <a:endCxn id="30" idx="0"/>
            </p:cNvCxnSpPr>
            <p:nvPr/>
          </p:nvCxnSpPr>
          <p:spPr>
            <a:xfrm>
              <a:off x="4419600" y="29718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0" idx="2"/>
              <a:endCxn id="31" idx="0"/>
            </p:cNvCxnSpPr>
            <p:nvPr/>
          </p:nvCxnSpPr>
          <p:spPr>
            <a:xfrm>
              <a:off x="4724400" y="2895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1" idx="2"/>
              <a:endCxn id="32" idx="0"/>
            </p:cNvCxnSpPr>
            <p:nvPr/>
          </p:nvCxnSpPr>
          <p:spPr>
            <a:xfrm>
              <a:off x="5029200" y="28194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2" idx="2"/>
              <a:endCxn id="33" idx="0"/>
            </p:cNvCxnSpPr>
            <p:nvPr/>
          </p:nvCxnSpPr>
          <p:spPr>
            <a:xfrm>
              <a:off x="5334000" y="28956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13" idx="2"/>
              <a:endCxn id="34" idx="0"/>
            </p:cNvCxnSpPr>
            <p:nvPr/>
          </p:nvCxnSpPr>
          <p:spPr>
            <a:xfrm>
              <a:off x="5638800" y="3048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20"/>
          <p:cNvGrpSpPr/>
          <p:nvPr/>
        </p:nvGrpSpPr>
        <p:grpSpPr>
          <a:xfrm>
            <a:off x="533400" y="4572000"/>
            <a:ext cx="1600200" cy="1408331"/>
            <a:chOff x="304800" y="4495800"/>
            <a:chExt cx="1600200" cy="1408331"/>
          </a:xfrm>
        </p:grpSpPr>
        <p:sp>
          <p:nvSpPr>
            <p:cNvPr id="84" name="Rectangle 83"/>
            <p:cNvSpPr/>
            <p:nvPr/>
          </p:nvSpPr>
          <p:spPr>
            <a:xfrm>
              <a:off x="304800" y="4572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304800" y="49530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9600" y="48768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MSS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44958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TM</a:t>
              </a:r>
              <a:endParaRPr lang="en-US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81000" y="5410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09600" y="5257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Pair-wise difference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581400" y="4876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for pixel-level offset by taking the mean of all pair-wise offsets and adjusting all MSS values according to the result.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-424934" y="27871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18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14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962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0" y="2667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5800" y="2743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10600" y="2895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33400" y="3886200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62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71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81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90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95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00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5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33800" y="4038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year-day 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810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14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19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24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29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34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638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43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858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62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676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7724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0772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820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86800" y="38100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0574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20"/>
          <p:cNvGrpSpPr/>
          <p:nvPr/>
        </p:nvGrpSpPr>
        <p:grpSpPr>
          <a:xfrm>
            <a:off x="533400" y="4572000"/>
            <a:ext cx="1600200" cy="1408331"/>
            <a:chOff x="304800" y="4495800"/>
            <a:chExt cx="1600200" cy="1408331"/>
          </a:xfrm>
        </p:grpSpPr>
        <p:sp>
          <p:nvSpPr>
            <p:cNvPr id="84" name="Rectangle 83"/>
            <p:cNvSpPr/>
            <p:nvPr/>
          </p:nvSpPr>
          <p:spPr>
            <a:xfrm>
              <a:off x="304800" y="45720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304800" y="49530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9600" y="48768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MSS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44958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TM</a:t>
              </a:r>
              <a:endParaRPr lang="en-US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81000" y="5410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09600" y="5257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Pair-wise difference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581400" y="4876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for pixel-level offset by taking the mean of all pair-wise offsets and adjusting all MSS values according to the result.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-424934" y="27871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index</a:t>
            </a:r>
            <a:endParaRPr lang="en-US" dirty="0"/>
          </a:p>
        </p:txBody>
      </p:sp>
      <p:grpSp>
        <p:nvGrpSpPr>
          <p:cNvPr id="72" name="Group 95"/>
          <p:cNvGrpSpPr/>
          <p:nvPr/>
        </p:nvGrpSpPr>
        <p:grpSpPr>
          <a:xfrm>
            <a:off x="685800" y="2667000"/>
            <a:ext cx="5029200" cy="381000"/>
            <a:chOff x="685800" y="3124200"/>
            <a:chExt cx="5029200" cy="381000"/>
          </a:xfrm>
        </p:grpSpPr>
        <p:sp>
          <p:nvSpPr>
            <p:cNvPr id="93" name="Isosceles Triangle 92"/>
            <p:cNvSpPr/>
            <p:nvPr/>
          </p:nvSpPr>
          <p:spPr>
            <a:xfrm>
              <a:off x="28194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31242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290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7338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0386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3434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46482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49530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52578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55626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6858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990600" y="32004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1295400" y="31242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16002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905000" y="33528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22098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2514600" y="3276600"/>
              <a:ext cx="152400" cy="1524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Braaten</dc:creator>
  <cp:lastModifiedBy>Justin Braaten</cp:lastModifiedBy>
  <cp:revision>3</cp:revision>
  <dcterms:created xsi:type="dcterms:W3CDTF">2016-04-06T17:20:02Z</dcterms:created>
  <dcterms:modified xsi:type="dcterms:W3CDTF">2016-04-06T17:41:46Z</dcterms:modified>
</cp:coreProperties>
</file>