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552" y="9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B6BC-B0A1-4EDC-8E59-5E9B66EFFA60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30F7-D6A9-4ECE-8CF3-7241AC8CC2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B6BC-B0A1-4EDC-8E59-5E9B66EFFA60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30F7-D6A9-4ECE-8CF3-7241AC8CC2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B6BC-B0A1-4EDC-8E59-5E9B66EFFA60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30F7-D6A9-4ECE-8CF3-7241AC8CC2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B6BC-B0A1-4EDC-8E59-5E9B66EFFA60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30F7-D6A9-4ECE-8CF3-7241AC8CC2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B6BC-B0A1-4EDC-8E59-5E9B66EFFA60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30F7-D6A9-4ECE-8CF3-7241AC8CC2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B6BC-B0A1-4EDC-8E59-5E9B66EFFA60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30F7-D6A9-4ECE-8CF3-7241AC8CC2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B6BC-B0A1-4EDC-8E59-5E9B66EFFA60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30F7-D6A9-4ECE-8CF3-7241AC8CC2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B6BC-B0A1-4EDC-8E59-5E9B66EFFA60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30F7-D6A9-4ECE-8CF3-7241AC8CC2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B6BC-B0A1-4EDC-8E59-5E9B66EFFA60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30F7-D6A9-4ECE-8CF3-7241AC8CC2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B6BC-B0A1-4EDC-8E59-5E9B66EFFA60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30F7-D6A9-4ECE-8CF3-7241AC8CC2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B6BC-B0A1-4EDC-8E59-5E9B66EFFA60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30F7-D6A9-4ECE-8CF3-7241AC8CC2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4B6BC-B0A1-4EDC-8E59-5E9B66EFFA60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A30F7-D6A9-4ECE-8CF3-7241AC8CC2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1144532" y="3232001"/>
            <a:ext cx="25512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0800000">
            <a:off x="2420171" y="4507638"/>
            <a:ext cx="4612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2356388" y="4571419"/>
            <a:ext cx="1275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711210" y="4571419"/>
            <a:ext cx="1275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3066029" y="4571422"/>
            <a:ext cx="12756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3420852" y="4571421"/>
            <a:ext cx="1275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775674" y="4571421"/>
            <a:ext cx="1275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4130495" y="4571421"/>
            <a:ext cx="1275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4485314" y="4571423"/>
            <a:ext cx="12756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4840137" y="4571422"/>
            <a:ext cx="1275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5194963" y="4571418"/>
            <a:ext cx="1275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5549784" y="4571418"/>
            <a:ext cx="1275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5904603" y="4571421"/>
            <a:ext cx="12756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259426" y="4571419"/>
            <a:ext cx="1275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6614248" y="4571419"/>
            <a:ext cx="1275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2289195" y="4539952"/>
            <a:ext cx="4891353" cy="637817"/>
            <a:chOff x="2301895" y="4635202"/>
            <a:chExt cx="4891353" cy="637817"/>
          </a:xfrm>
        </p:grpSpPr>
        <p:sp>
          <p:nvSpPr>
            <p:cNvPr id="20" name="TextBox 102"/>
            <p:cNvSpPr txBox="1"/>
            <p:nvPr/>
          </p:nvSpPr>
          <p:spPr>
            <a:xfrm rot="16200000">
              <a:off x="2122322" y="4814775"/>
              <a:ext cx="637817" cy="278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1984</a:t>
              </a:r>
              <a:endParaRPr lang="en-US" sz="1200" dirty="0"/>
            </a:p>
          </p:txBody>
        </p:sp>
        <p:sp>
          <p:nvSpPr>
            <p:cNvPr id="21" name="TextBox 103"/>
            <p:cNvSpPr txBox="1"/>
            <p:nvPr/>
          </p:nvSpPr>
          <p:spPr>
            <a:xfrm rot="16200000">
              <a:off x="2477144" y="4814775"/>
              <a:ext cx="637817" cy="278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1986</a:t>
              </a:r>
              <a:endParaRPr lang="en-US" sz="1200" dirty="0"/>
            </a:p>
          </p:txBody>
        </p:sp>
        <p:sp>
          <p:nvSpPr>
            <p:cNvPr id="22" name="TextBox 104"/>
            <p:cNvSpPr txBox="1"/>
            <p:nvPr/>
          </p:nvSpPr>
          <p:spPr>
            <a:xfrm rot="16200000">
              <a:off x="2831966" y="4814775"/>
              <a:ext cx="637817" cy="278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1988</a:t>
              </a:r>
              <a:endParaRPr lang="en-US" sz="1200" dirty="0"/>
            </a:p>
          </p:txBody>
        </p:sp>
        <p:sp>
          <p:nvSpPr>
            <p:cNvPr id="23" name="TextBox 106"/>
            <p:cNvSpPr txBox="1"/>
            <p:nvPr/>
          </p:nvSpPr>
          <p:spPr>
            <a:xfrm rot="16200000">
              <a:off x="3186787" y="4814775"/>
              <a:ext cx="637817" cy="278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1990</a:t>
              </a:r>
              <a:endParaRPr lang="en-US" sz="1200" dirty="0"/>
            </a:p>
          </p:txBody>
        </p:sp>
        <p:sp>
          <p:nvSpPr>
            <p:cNvPr id="24" name="TextBox 107"/>
            <p:cNvSpPr txBox="1"/>
            <p:nvPr/>
          </p:nvSpPr>
          <p:spPr>
            <a:xfrm rot="16200000">
              <a:off x="3541609" y="4814775"/>
              <a:ext cx="637817" cy="278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1992</a:t>
              </a:r>
              <a:endParaRPr lang="en-US" sz="1200" dirty="0"/>
            </a:p>
          </p:txBody>
        </p:sp>
        <p:sp>
          <p:nvSpPr>
            <p:cNvPr id="25" name="TextBox 109"/>
            <p:cNvSpPr txBox="1"/>
            <p:nvPr/>
          </p:nvSpPr>
          <p:spPr>
            <a:xfrm rot="16200000">
              <a:off x="3896431" y="4814775"/>
              <a:ext cx="637817" cy="278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1994</a:t>
              </a:r>
              <a:endParaRPr lang="en-US" sz="1200" dirty="0"/>
            </a:p>
          </p:txBody>
        </p:sp>
        <p:sp>
          <p:nvSpPr>
            <p:cNvPr id="26" name="TextBox 110"/>
            <p:cNvSpPr txBox="1"/>
            <p:nvPr/>
          </p:nvSpPr>
          <p:spPr>
            <a:xfrm rot="16200000">
              <a:off x="4251252" y="4814775"/>
              <a:ext cx="637817" cy="278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1996</a:t>
              </a:r>
              <a:endParaRPr lang="en-US" sz="1200" dirty="0"/>
            </a:p>
          </p:txBody>
        </p:sp>
        <p:sp>
          <p:nvSpPr>
            <p:cNvPr id="27" name="TextBox 112"/>
            <p:cNvSpPr txBox="1"/>
            <p:nvPr/>
          </p:nvSpPr>
          <p:spPr>
            <a:xfrm rot="16200000">
              <a:off x="4606074" y="4814775"/>
              <a:ext cx="637817" cy="278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1998</a:t>
              </a:r>
              <a:endParaRPr lang="en-US" sz="1200" dirty="0"/>
            </a:p>
          </p:txBody>
        </p:sp>
        <p:sp>
          <p:nvSpPr>
            <p:cNvPr id="28" name="TextBox 115"/>
            <p:cNvSpPr txBox="1"/>
            <p:nvPr/>
          </p:nvSpPr>
          <p:spPr>
            <a:xfrm rot="16200000">
              <a:off x="4960896" y="4814775"/>
              <a:ext cx="637817" cy="278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2000</a:t>
              </a:r>
              <a:endParaRPr lang="en-US" sz="1200" dirty="0"/>
            </a:p>
          </p:txBody>
        </p:sp>
        <p:sp>
          <p:nvSpPr>
            <p:cNvPr id="29" name="TextBox 122"/>
            <p:cNvSpPr txBox="1"/>
            <p:nvPr/>
          </p:nvSpPr>
          <p:spPr>
            <a:xfrm rot="16200000">
              <a:off x="5315717" y="4814775"/>
              <a:ext cx="637817" cy="278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2002</a:t>
              </a:r>
              <a:endParaRPr lang="en-US" sz="1200" dirty="0"/>
            </a:p>
          </p:txBody>
        </p:sp>
        <p:sp>
          <p:nvSpPr>
            <p:cNvPr id="30" name="TextBox 123"/>
            <p:cNvSpPr txBox="1"/>
            <p:nvPr/>
          </p:nvSpPr>
          <p:spPr>
            <a:xfrm rot="16200000">
              <a:off x="5670539" y="4814775"/>
              <a:ext cx="637817" cy="278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2004</a:t>
              </a:r>
              <a:endParaRPr lang="en-US" sz="1200" dirty="0"/>
            </a:p>
          </p:txBody>
        </p:sp>
        <p:sp>
          <p:nvSpPr>
            <p:cNvPr id="31" name="TextBox 124"/>
            <p:cNvSpPr txBox="1"/>
            <p:nvPr/>
          </p:nvSpPr>
          <p:spPr>
            <a:xfrm rot="16200000">
              <a:off x="6025361" y="4814775"/>
              <a:ext cx="637817" cy="278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2006</a:t>
              </a:r>
              <a:endParaRPr lang="en-US" sz="1200" dirty="0"/>
            </a:p>
          </p:txBody>
        </p:sp>
        <p:sp>
          <p:nvSpPr>
            <p:cNvPr id="32" name="TextBox 125"/>
            <p:cNvSpPr txBox="1"/>
            <p:nvPr/>
          </p:nvSpPr>
          <p:spPr>
            <a:xfrm rot="16200000">
              <a:off x="6380182" y="4814775"/>
              <a:ext cx="637817" cy="278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2008</a:t>
              </a:r>
              <a:endParaRPr lang="en-US" sz="1200" dirty="0"/>
            </a:p>
          </p:txBody>
        </p:sp>
        <p:sp>
          <p:nvSpPr>
            <p:cNvPr id="33" name="TextBox 126"/>
            <p:cNvSpPr txBox="1"/>
            <p:nvPr/>
          </p:nvSpPr>
          <p:spPr>
            <a:xfrm rot="16200000">
              <a:off x="6735004" y="4814775"/>
              <a:ext cx="637817" cy="278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2010</a:t>
              </a:r>
              <a:endParaRPr lang="en-US" sz="1200" dirty="0"/>
            </a:p>
          </p:txBody>
        </p:sp>
      </p:grpSp>
      <p:cxnSp>
        <p:nvCxnSpPr>
          <p:cNvPr id="34" name="Straight Connector 33"/>
          <p:cNvCxnSpPr/>
          <p:nvPr/>
        </p:nvCxnSpPr>
        <p:spPr>
          <a:xfrm rot="10800000" flipV="1">
            <a:off x="2301896" y="4252511"/>
            <a:ext cx="118274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0800000" flipV="1">
            <a:off x="2301896" y="3997383"/>
            <a:ext cx="118274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0800000" flipV="1">
            <a:off x="2301896" y="3742256"/>
            <a:ext cx="118274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0800000" flipV="1">
            <a:off x="2301896" y="3487128"/>
            <a:ext cx="118274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 flipV="1">
            <a:off x="2301896" y="3232001"/>
            <a:ext cx="118274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0800000" flipV="1">
            <a:off x="2301896" y="2976873"/>
            <a:ext cx="118274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 flipV="1">
            <a:off x="2301896" y="2721746"/>
            <a:ext cx="118274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 flipV="1">
            <a:off x="2301896" y="2466619"/>
            <a:ext cx="118274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 flipV="1">
            <a:off x="2301896" y="2211491"/>
            <a:ext cx="118274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0800000" flipV="1">
            <a:off x="2301896" y="1956364"/>
            <a:ext cx="118274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420169" y="2594182"/>
            <a:ext cx="1419287" cy="0"/>
          </a:xfrm>
          <a:prstGeom prst="line">
            <a:avLst/>
          </a:prstGeom>
          <a:ln w="28575">
            <a:solidFill>
              <a:schemeClr val="tx2"/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839456" y="2594185"/>
            <a:ext cx="1064468" cy="114807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903921" y="2849310"/>
            <a:ext cx="2128930" cy="89294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miter lim="800000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2356387" y="4571421"/>
            <a:ext cx="1275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 flipV="1">
            <a:off x="2301896" y="4507638"/>
            <a:ext cx="118274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1860550" y="1822450"/>
            <a:ext cx="511169" cy="2828273"/>
            <a:chOff x="1828800" y="1828800"/>
            <a:chExt cx="511169" cy="2828273"/>
          </a:xfrm>
        </p:grpSpPr>
        <p:sp>
          <p:nvSpPr>
            <p:cNvPr id="44" name="TextBox 145"/>
            <p:cNvSpPr txBox="1"/>
            <p:nvPr/>
          </p:nvSpPr>
          <p:spPr>
            <a:xfrm>
              <a:off x="1947074" y="4124947"/>
              <a:ext cx="3928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10</a:t>
              </a:r>
              <a:endParaRPr lang="en-US" sz="1200" dirty="0"/>
            </a:p>
          </p:txBody>
        </p:sp>
        <p:sp>
          <p:nvSpPr>
            <p:cNvPr id="45" name="TextBox 146"/>
            <p:cNvSpPr txBox="1"/>
            <p:nvPr/>
          </p:nvSpPr>
          <p:spPr>
            <a:xfrm>
              <a:off x="1947074" y="3869819"/>
              <a:ext cx="3928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20</a:t>
              </a:r>
              <a:endParaRPr lang="en-US" sz="1200" dirty="0"/>
            </a:p>
          </p:txBody>
        </p:sp>
        <p:sp>
          <p:nvSpPr>
            <p:cNvPr id="46" name="TextBox 147"/>
            <p:cNvSpPr txBox="1"/>
            <p:nvPr/>
          </p:nvSpPr>
          <p:spPr>
            <a:xfrm>
              <a:off x="1947074" y="3614692"/>
              <a:ext cx="3928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30</a:t>
              </a:r>
              <a:endParaRPr lang="en-US" sz="1200" dirty="0"/>
            </a:p>
          </p:txBody>
        </p:sp>
        <p:sp>
          <p:nvSpPr>
            <p:cNvPr id="47" name="TextBox 148"/>
            <p:cNvSpPr txBox="1"/>
            <p:nvPr/>
          </p:nvSpPr>
          <p:spPr>
            <a:xfrm>
              <a:off x="1947074" y="3359565"/>
              <a:ext cx="3928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40</a:t>
              </a:r>
              <a:endParaRPr lang="en-US" sz="1200" dirty="0"/>
            </a:p>
          </p:txBody>
        </p:sp>
        <p:sp>
          <p:nvSpPr>
            <p:cNvPr id="48" name="TextBox 149"/>
            <p:cNvSpPr txBox="1"/>
            <p:nvPr/>
          </p:nvSpPr>
          <p:spPr>
            <a:xfrm>
              <a:off x="1947074" y="3104437"/>
              <a:ext cx="3928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50</a:t>
              </a:r>
              <a:endParaRPr lang="en-US" sz="1200" dirty="0"/>
            </a:p>
          </p:txBody>
        </p:sp>
        <p:sp>
          <p:nvSpPr>
            <p:cNvPr id="49" name="TextBox 150"/>
            <p:cNvSpPr txBox="1"/>
            <p:nvPr/>
          </p:nvSpPr>
          <p:spPr>
            <a:xfrm>
              <a:off x="1947074" y="2849310"/>
              <a:ext cx="3928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60</a:t>
              </a:r>
              <a:endParaRPr lang="en-US" sz="1200" dirty="0"/>
            </a:p>
          </p:txBody>
        </p:sp>
        <p:sp>
          <p:nvSpPr>
            <p:cNvPr id="50" name="TextBox 151"/>
            <p:cNvSpPr txBox="1"/>
            <p:nvPr/>
          </p:nvSpPr>
          <p:spPr>
            <a:xfrm>
              <a:off x="1947074" y="2594182"/>
              <a:ext cx="3928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70</a:t>
              </a:r>
              <a:endParaRPr lang="en-US" sz="1200" dirty="0"/>
            </a:p>
          </p:txBody>
        </p:sp>
        <p:sp>
          <p:nvSpPr>
            <p:cNvPr id="51" name="TextBox 152"/>
            <p:cNvSpPr txBox="1"/>
            <p:nvPr/>
          </p:nvSpPr>
          <p:spPr>
            <a:xfrm>
              <a:off x="1947074" y="2339055"/>
              <a:ext cx="3928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80</a:t>
              </a:r>
              <a:endParaRPr lang="en-US" sz="1200" dirty="0"/>
            </a:p>
          </p:txBody>
        </p:sp>
        <p:sp>
          <p:nvSpPr>
            <p:cNvPr id="52" name="TextBox 153"/>
            <p:cNvSpPr txBox="1"/>
            <p:nvPr/>
          </p:nvSpPr>
          <p:spPr>
            <a:xfrm>
              <a:off x="1947074" y="2083927"/>
              <a:ext cx="3928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90</a:t>
              </a:r>
              <a:endParaRPr lang="en-US" sz="1200" dirty="0"/>
            </a:p>
          </p:txBody>
        </p:sp>
        <p:sp>
          <p:nvSpPr>
            <p:cNvPr id="53" name="TextBox 154"/>
            <p:cNvSpPr txBox="1"/>
            <p:nvPr/>
          </p:nvSpPr>
          <p:spPr>
            <a:xfrm>
              <a:off x="1828800" y="1828800"/>
              <a:ext cx="511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100</a:t>
              </a:r>
              <a:endParaRPr lang="en-US" sz="1200" dirty="0"/>
            </a:p>
          </p:txBody>
        </p:sp>
        <p:sp>
          <p:nvSpPr>
            <p:cNvPr id="59" name="TextBox 160"/>
            <p:cNvSpPr txBox="1"/>
            <p:nvPr/>
          </p:nvSpPr>
          <p:spPr>
            <a:xfrm>
              <a:off x="1947074" y="4380074"/>
              <a:ext cx="3928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</p:grpSp>
      <p:cxnSp>
        <p:nvCxnSpPr>
          <p:cNvPr id="60" name="Straight Connector 59"/>
          <p:cNvCxnSpPr/>
          <p:nvPr/>
        </p:nvCxnSpPr>
        <p:spPr>
          <a:xfrm rot="5400000">
            <a:off x="6969068" y="4571421"/>
            <a:ext cx="1275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>
            <a:off x="3958675" y="4281349"/>
            <a:ext cx="128671" cy="1027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163"/>
          <p:cNvSpPr txBox="1"/>
          <p:nvPr/>
        </p:nvSpPr>
        <p:spPr>
          <a:xfrm>
            <a:off x="3905250" y="3962400"/>
            <a:ext cx="236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1</a:t>
            </a:r>
          </a:p>
        </p:txBody>
      </p:sp>
      <p:cxnSp>
        <p:nvCxnSpPr>
          <p:cNvPr id="63" name="Elbow Connector 62"/>
          <p:cNvCxnSpPr/>
          <p:nvPr/>
        </p:nvCxnSpPr>
        <p:spPr>
          <a:xfrm rot="16200000" flipH="1">
            <a:off x="3797652" y="2635985"/>
            <a:ext cx="1148073" cy="1064465"/>
          </a:xfrm>
          <a:prstGeom prst="bentConnector3">
            <a:avLst>
              <a:gd name="adj1" fmla="val 10000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602908" y="3232001"/>
            <a:ext cx="118274" cy="1105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166"/>
          <p:cNvSpPr txBox="1"/>
          <p:nvPr/>
        </p:nvSpPr>
        <p:spPr>
          <a:xfrm>
            <a:off x="3366360" y="3104437"/>
            <a:ext cx="236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cxnSp>
        <p:nvCxnSpPr>
          <p:cNvPr id="66" name="Straight Arrow Connector 65"/>
          <p:cNvCxnSpPr/>
          <p:nvPr/>
        </p:nvCxnSpPr>
        <p:spPr>
          <a:xfrm rot="5400000" flipH="1" flipV="1">
            <a:off x="4326550" y="3900271"/>
            <a:ext cx="126459" cy="2054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168"/>
          <p:cNvSpPr txBox="1"/>
          <p:nvPr/>
        </p:nvSpPr>
        <p:spPr>
          <a:xfrm>
            <a:off x="4270478" y="3965633"/>
            <a:ext cx="236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3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rot="5400000">
            <a:off x="3774607" y="2402876"/>
            <a:ext cx="128671" cy="1027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170"/>
          <p:cNvSpPr txBox="1"/>
          <p:nvPr/>
        </p:nvSpPr>
        <p:spPr>
          <a:xfrm>
            <a:off x="3721182" y="2083927"/>
            <a:ext cx="236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cxnSp>
        <p:nvCxnSpPr>
          <p:cNvPr id="70" name="Straight Arrow Connector 69"/>
          <p:cNvCxnSpPr/>
          <p:nvPr/>
        </p:nvCxnSpPr>
        <p:spPr>
          <a:xfrm flipH="1" flipV="1">
            <a:off x="4978400" y="3778250"/>
            <a:ext cx="422419" cy="225484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172"/>
          <p:cNvSpPr txBox="1"/>
          <p:nvPr/>
        </p:nvSpPr>
        <p:spPr>
          <a:xfrm>
            <a:off x="5375419" y="3901569"/>
            <a:ext cx="236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8</a:t>
            </a:r>
            <a:endParaRPr lang="en-US" sz="1200" dirty="0"/>
          </a:p>
        </p:txBody>
      </p:sp>
      <p:cxnSp>
        <p:nvCxnSpPr>
          <p:cNvPr id="72" name="Elbow Connector 71"/>
          <p:cNvCxnSpPr/>
          <p:nvPr/>
        </p:nvCxnSpPr>
        <p:spPr>
          <a:xfrm flipV="1">
            <a:off x="4903921" y="2849310"/>
            <a:ext cx="2128930" cy="892947"/>
          </a:xfrm>
          <a:prstGeom prst="bentConnector3">
            <a:avLst>
              <a:gd name="adj1" fmla="val -1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0800000">
            <a:off x="5022195" y="3232001"/>
            <a:ext cx="118274" cy="2215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175"/>
          <p:cNvSpPr txBox="1"/>
          <p:nvPr/>
        </p:nvSpPr>
        <p:spPr>
          <a:xfrm>
            <a:off x="5140469" y="3104437"/>
            <a:ext cx="236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6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rot="5400000">
            <a:off x="5666990" y="2658004"/>
            <a:ext cx="128671" cy="1027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177"/>
          <p:cNvSpPr txBox="1"/>
          <p:nvPr/>
        </p:nvSpPr>
        <p:spPr>
          <a:xfrm>
            <a:off x="5613564" y="2339055"/>
            <a:ext cx="236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7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 rot="5400000">
            <a:off x="5023222" y="4284582"/>
            <a:ext cx="128671" cy="1027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79"/>
          <p:cNvSpPr txBox="1"/>
          <p:nvPr/>
        </p:nvSpPr>
        <p:spPr>
          <a:xfrm>
            <a:off x="4969797" y="3965633"/>
            <a:ext cx="236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5</a:t>
            </a:r>
            <a:endParaRPr lang="en-US" sz="1200" dirty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4019550" y="2781300"/>
            <a:ext cx="3974" cy="11938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086350" y="3670300"/>
            <a:ext cx="1720" cy="32708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318000" y="503555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Year</a:t>
            </a:r>
            <a:endParaRPr lang="en-US" sz="1200" dirty="0"/>
          </a:p>
        </p:txBody>
      </p:sp>
      <p:sp>
        <p:nvSpPr>
          <p:cNvPr id="92" name="TextBox 91"/>
          <p:cNvSpPr txBox="1"/>
          <p:nvPr/>
        </p:nvSpPr>
        <p:spPr>
          <a:xfrm rot="16200000">
            <a:off x="1111254" y="3125400"/>
            <a:ext cx="14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Spectral Value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36</Words>
  <Application>Microsoft Office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Oregon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Justin Braaten</dc:creator>
  <cp:lastModifiedBy>Justin Braaten</cp:lastModifiedBy>
  <cp:revision>1</cp:revision>
  <dcterms:created xsi:type="dcterms:W3CDTF">2016-04-22T18:24:08Z</dcterms:created>
  <dcterms:modified xsi:type="dcterms:W3CDTF">2016-04-22T18:33:19Z</dcterms:modified>
</cp:coreProperties>
</file>