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697-2819-49DC-903F-B9DEAA39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5F53B-F13B-453D-A07B-C50AFEC5E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1CA1-56CD-402B-BEB6-AF9B46B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7719-8216-47B3-A027-7BBE7BC0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8B8-1B6F-42D0-899C-A0BA093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B45-23BD-4F98-AF41-5FE22400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279C9-7CF5-4860-A54E-BB42E37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D484-AD27-476F-98D3-803B2F1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3D9D-D1C8-4995-955E-C7C07B5A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2B98-67E2-4446-86E8-C9E129D6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559D7-9B42-4E58-9491-4CD44A9EE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42BA-B49D-4E9A-802C-FE97DA0C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55F0-3838-407C-8960-4D3538D8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DC96-B28B-4637-BEB4-047AD41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CE06-0AE2-4025-BDE8-F5C6DA4C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F4F2-797F-4BFA-A57B-AD1BBEFF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E8BE-8AF0-4851-95B2-FE990228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B11B-5467-4655-84C0-EB8CF383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9BF0-5469-450A-A1D2-3ABF3438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0C94-8B32-4422-9704-A2786D1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1328-D8EF-47F2-B666-82526CC9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2174-C2D0-4868-9FA5-0E5D4F98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E1D1-27A2-4C6B-8361-6C3E73BE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F905-C048-4F08-8EA6-31BA79EC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D59A-EC4A-453F-82FA-444D284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03C5-A4AC-4708-A9B2-ADEE6CC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52D-62F5-43E6-A9BA-AC9FE1D9D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772D-D3E1-460A-B7AF-8A0D4A67A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061A-0785-4B62-977F-E0CA6AA2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33EA-1DD1-46BA-BE99-B00259E3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89F94-875A-4EDF-906A-BF6EDED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94C-8D59-4447-BBF7-8DBB65C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0FE9C-6667-4C5D-BC0C-E4D5E1B3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196E-DECC-4680-A953-8F425E1F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A09F4-46D8-4CDD-AB1E-1E02E39E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04170-7D36-466A-9D98-EBCBF6C7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B4D72-7BF1-44AF-BE53-B1956B7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9950A-2159-4F5D-9D7E-294D6BBF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E4B59-D6C3-4C9E-9259-1751AD6A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B0EE-FBFA-415E-8C62-C5A09207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D7C85-5E3C-44FF-BE34-DABD68A4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1B51-7610-4222-B897-A5700F58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2F41-2635-4021-82AA-634E61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AC3B-28E0-4DEF-B3C2-7F2D6D8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3D71B-65C1-4129-8C3A-36DE9C0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513A-42EA-4688-A1EF-E641565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93CE-0BD8-44EC-B4A0-6A828702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D6F2-B52B-44C8-951A-0573AF6A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4F097-CE77-4480-B3B2-AB44244C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A84F-A2E9-484C-A922-E8327144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FA4D-8CA9-4928-AD3C-661B749C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A4BE-DB5B-434B-A9F7-75FE32F7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265-E10C-4789-A6EE-F1D51101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2888C-E908-4C4A-A031-DF1C58297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63684-51DB-46C7-9685-4A5135A5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25B7-9135-4DC6-827F-6E18BDF2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AD336-A48B-4E6C-AAA0-7BD0CE0A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C9FD-8155-4F30-8036-D19807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7E8A8-7411-4AF0-BD86-393A1545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A6B50-D905-4F9A-BDF0-E03BB500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54C4-EA40-40B4-89BA-FFF87E5C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A9FA-BEAA-416E-BB7B-29D519499AD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5C51-BFC4-4457-84DB-E66A80196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386-40A8-4718-BF75-EBC1EF433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9E29-1EF1-40DB-B3DE-68D2A467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08DB-8E47-4279-872D-F6D1BCD7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113"/>
            <a:ext cx="9144000" cy="983974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CSS Class vs. ID Selectors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1D3C9-5DA9-4DAE-B0B5-AD9916C95063}"/>
              </a:ext>
            </a:extLst>
          </p:cNvPr>
          <p:cNvSpPr txBox="1"/>
          <p:nvPr/>
        </p:nvSpPr>
        <p:spPr>
          <a:xfrm>
            <a:off x="3727174" y="3578087"/>
            <a:ext cx="51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Light SemiCondensed" panose="020B0502040204020203" pitchFamily="34" charset="0"/>
              </a:rPr>
              <a:t>Presented by: Justin Bench</a:t>
            </a:r>
          </a:p>
        </p:txBody>
      </p:sp>
    </p:spTree>
    <p:extLst>
      <p:ext uri="{BB962C8B-B14F-4D97-AF65-F5344CB8AC3E}">
        <p14:creationId xmlns:p14="http://schemas.microsoft.com/office/powerpoint/2010/main" val="31235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1AF9E-4ECB-4198-A831-A6FE6F9F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D1B-7587-47AF-9611-417F601A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An attribute</a:t>
            </a:r>
          </a:p>
          <a:p>
            <a:pPr lvl="1"/>
            <a:r>
              <a:rPr lang="en-US" sz="3600" dirty="0"/>
              <a:t>Can be assigned to multiple elements on the same page</a:t>
            </a:r>
          </a:p>
          <a:p>
            <a:r>
              <a:rPr lang="en-US" sz="4000" dirty="0"/>
              <a:t>The CSS class selector is “.”</a:t>
            </a:r>
          </a:p>
        </p:txBody>
      </p:sp>
    </p:spTree>
    <p:extLst>
      <p:ext uri="{BB962C8B-B14F-4D97-AF65-F5344CB8AC3E}">
        <p14:creationId xmlns:p14="http://schemas.microsoft.com/office/powerpoint/2010/main" val="183921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3D219-62EE-487D-88CD-BFA69E3C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CE8304-3967-4EEC-BA1A-478E4A0E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77" y="1690688"/>
            <a:ext cx="8875552" cy="49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D373-F216-4E1E-8B8C-635468D1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D2C0-9AB9-417F-BCF9-14B0D204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 attribute</a:t>
            </a:r>
          </a:p>
          <a:p>
            <a:pPr lvl="1"/>
            <a:r>
              <a:rPr lang="en-US" sz="3600" dirty="0"/>
              <a:t>Can be assigned to one element on the same page</a:t>
            </a:r>
          </a:p>
          <a:p>
            <a:r>
              <a:rPr lang="en-US" sz="3600" dirty="0"/>
              <a:t>The CSS ID selector is “#”</a:t>
            </a:r>
          </a:p>
        </p:txBody>
      </p:sp>
    </p:spTree>
    <p:extLst>
      <p:ext uri="{BB962C8B-B14F-4D97-AF65-F5344CB8AC3E}">
        <p14:creationId xmlns:p14="http://schemas.microsoft.com/office/powerpoint/2010/main" val="90009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FB366-B4FA-4737-AE7E-CD072604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FECC27-E0A2-4447-BA56-526F3B85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11" y="1690688"/>
            <a:ext cx="918633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1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42957-9D5E-4BC5-BED7-7D5DB1AB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One Should I Use?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78D8-3F82-4787-931F-75F03E134A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It Depends…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57D33-5D1D-48C8-820A-2FF3ECFE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257800" cy="44862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“class” attribute is great for creating similar looking containers on an extensive webpage and website.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23CA4-DF56-49C8-82C7-A486128D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257800" cy="44862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“ID” attribute is good to be used when you want a specific container to look unique or to add unique functions to a webpage.</a:t>
            </a:r>
          </a:p>
        </p:txBody>
      </p:sp>
    </p:spTree>
    <p:extLst>
      <p:ext uri="{BB962C8B-B14F-4D97-AF65-F5344CB8AC3E}">
        <p14:creationId xmlns:p14="http://schemas.microsoft.com/office/powerpoint/2010/main" val="124962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7563-1DC7-4AEE-ABC1-5A5A66C80E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8596-0CD6-4CBB-B122-A9417485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257800" cy="44862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&lt;button class=“</a:t>
            </a:r>
            <a:r>
              <a:rPr lang="en-US" dirty="0" err="1"/>
              <a:t>mainButton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r>
              <a:rPr lang="en-US" dirty="0"/>
              <a:t>&lt;p class=“p1”&gt;&lt;/p&gt;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2DA5-B521-44AE-9672-617EBA6B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257800" cy="44862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&lt;div id=“output”&gt;&lt;/div&gt;</a:t>
            </a:r>
          </a:p>
          <a:p>
            <a:r>
              <a:rPr lang="en-US" dirty="0"/>
              <a:t>&lt;form id=“name”&gt;&lt;/div&gt;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173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Bahnschrift Light SemiCondensed</vt:lpstr>
      <vt:lpstr>Calibri</vt:lpstr>
      <vt:lpstr>Calibri Light</vt:lpstr>
      <vt:lpstr>Office Theme</vt:lpstr>
      <vt:lpstr>CSS Class vs. ID Selectors</vt:lpstr>
      <vt:lpstr>Class</vt:lpstr>
      <vt:lpstr>Example:</vt:lpstr>
      <vt:lpstr>ID</vt:lpstr>
      <vt:lpstr>Example:</vt:lpstr>
      <vt:lpstr>Which One Should I Use?</vt:lpstr>
      <vt:lpstr>It Depends…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Class vs. ID Selectors</dc:title>
  <dc:creator>Justin Bench</dc:creator>
  <cp:lastModifiedBy>Justin Bench</cp:lastModifiedBy>
  <cp:revision>1</cp:revision>
  <dcterms:created xsi:type="dcterms:W3CDTF">2021-09-30T19:40:40Z</dcterms:created>
  <dcterms:modified xsi:type="dcterms:W3CDTF">2021-10-01T02:10:05Z</dcterms:modified>
</cp:coreProperties>
</file>