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6" r:id="rId1"/>
  </p:sldMasterIdLst>
  <p:notesMasterIdLst>
    <p:notesMasterId r:id="rId6"/>
  </p:notesMasterIdLst>
  <p:handoutMasterIdLst>
    <p:handoutMasterId r:id="rId7"/>
  </p:handoutMasterIdLst>
  <p:sldIdLst>
    <p:sldId id="279" r:id="rId2"/>
    <p:sldId id="280" r:id="rId3"/>
    <p:sldId id="281" r:id="rId4"/>
    <p:sldId id="282" r:id="rId5"/>
  </p:sldIdLst>
  <p:sldSz cx="12192000" cy="6858000"/>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48" userDrawn="1">
          <p15:clr>
            <a:srgbClr val="A4A3A4"/>
          </p15:clr>
        </p15:guide>
        <p15:guide id="2" pos="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431EB-05E6-488F-8C8A-9778931FF831}">
  <a:tblStyle styleId="{AD1431EB-05E6-488F-8C8A-9778931FF83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994CBD-E064-42BA-8316-6A361516B440}" styleName="Table_1">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8F8F8"/>
          </a:solidFill>
        </a:fill>
      </a:tcStyle>
    </a:wholeTbl>
    <a:band1H>
      <a:tcTxStyle/>
      <a:tcStyle>
        <a:tcBdr/>
        <a:fill>
          <a:solidFill>
            <a:srgbClr val="F1F1F1"/>
          </a:solidFill>
        </a:fill>
      </a:tcStyle>
    </a:band1H>
    <a:band2H>
      <a:tcTxStyle/>
      <a:tcStyle>
        <a:tcBdr/>
      </a:tcStyle>
    </a:band2H>
    <a:band1V>
      <a:tcTxStyle/>
      <a:tcStyle>
        <a:tcBdr/>
        <a:fill>
          <a:solidFill>
            <a:srgbClr val="F1F1F1"/>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F8F8F8"/>
          </a:solidFill>
        </a:fill>
      </a:tcStyle>
    </a:lastRow>
    <a:seCell>
      <a:tcTxStyle/>
      <a:tcStyle>
        <a:tcBdr/>
      </a:tcStyle>
    </a:seCell>
    <a:swCell>
      <a:tcTxStyle/>
      <a:tcStyle>
        <a:tcBdr/>
      </a:tcStyle>
    </a:swCell>
    <a:firstRow>
      <a:tcTxStyle b="on" i="off"/>
      <a:tcStyle>
        <a:tcBdr/>
        <a:fill>
          <a:solidFill>
            <a:srgbClr val="F8F8F8"/>
          </a:solidFill>
        </a:fill>
      </a:tcStyle>
    </a:firstRow>
    <a:neCell>
      <a:tcTxStyle/>
      <a:tcStyle>
        <a:tcBdr/>
      </a:tcStyle>
    </a:neCell>
    <a:nwCell>
      <a:tcTxStyle/>
      <a:tcStyle>
        <a:tcBdr/>
      </a:tcStyle>
    </a:nwCell>
  </a:tblStyle>
  <a:tblStyle styleId="{40047FFE-F56D-45A2-8D59-ABDEF93B7243}" styleName="Table_2">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1"/>
          </a:solidFill>
        </a:fill>
      </a:tcStyle>
    </a:firstRow>
    <a:neCell>
      <a:tcTxStyle/>
      <a:tcStyle>
        <a:tcBdr/>
      </a:tcStyle>
    </a:neCell>
    <a:nwCell>
      <a:tcTxStyle/>
      <a:tcStyle>
        <a:tcBdr/>
      </a:tcStyle>
    </a:nwCell>
  </a:tblStyle>
  <a:tblStyle styleId="{C9FD3B0F-10DF-4BC5-8C59-2C818C794711}" styleName="Table_3">
    <a:wholeTbl>
      <a:tcTxStyle b="off" i="off">
        <a:font>
          <a:latin typeface="Arial"/>
          <a:ea typeface="Arial"/>
          <a:cs typeface="Arial"/>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TxStyle/>
      <a:tcStyle>
        <a:tcBdr/>
      </a:tcStyle>
    </a:band2H>
    <a:band1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8C32E5EA-02D5-4564-BCA2-02D8004E7715}" styleName="Table_4">
    <a:wholeTbl>
      <a:tcTxStyle b="off" i="off">
        <a:font>
          <a:latin typeface="Arial"/>
          <a:ea typeface="Arial"/>
          <a:cs typeface="Arial"/>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1V>
    <a:band2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6"/>
          </a:solidFill>
        </a:fill>
      </a:tcStyle>
    </a:firstRow>
    <a:neCell>
      <a:tcTxStyle/>
      <a:tcStyle>
        <a:tcBdr/>
      </a:tcStyle>
    </a:neCell>
    <a:nwCell>
      <a:tcTxStyle/>
      <a:tcStyle>
        <a:tcBdr/>
      </a:tcStyle>
    </a:nw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varScale="1">
        <p:scale>
          <a:sx n="79" d="100"/>
          <a:sy n="79" d="100"/>
        </p:scale>
        <p:origin x="126" y="1032"/>
      </p:cViewPr>
      <p:guideLst>
        <p:guide orient="horz" pos="648"/>
        <p:guide pos="38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72FA83D-7360-4FA6-B46D-B5A604ABB75A}" type="datetimeFigureOut">
              <a:rPr lang="en-US" smtClean="0"/>
              <a:t>2/12/2019</a:t>
            </a:fld>
            <a:endParaRPr lang="en-US" dirty="0"/>
          </a:p>
        </p:txBody>
      </p:sp>
      <p:sp>
        <p:nvSpPr>
          <p:cNvPr id="4" name="フッター プレースホルダー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dirty="0"/>
          </a:p>
        </p:txBody>
      </p:sp>
      <p:sp>
        <p:nvSpPr>
          <p:cNvPr id="5" name="スライド番号プレースホルダー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5336EA6F-11BF-43CB-9D78-E4392B908771}" type="slidenum">
              <a:rPr lang="en-US" smtClean="0"/>
              <a:t>‹#›</a:t>
            </a:fld>
            <a:endParaRPr lang="en-US" dirty="0"/>
          </a:p>
        </p:txBody>
      </p:sp>
    </p:spTree>
    <p:extLst>
      <p:ext uri="{BB962C8B-B14F-4D97-AF65-F5344CB8AC3E}">
        <p14:creationId xmlns:p14="http://schemas.microsoft.com/office/powerpoint/2010/main" val="26388603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1925" y="414338"/>
            <a:ext cx="4964113" cy="2794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377649" y="3392143"/>
            <a:ext cx="6042378" cy="5791465"/>
          </a:xfrm>
          <a:prstGeom prst="rect">
            <a:avLst/>
          </a:prstGeom>
          <a:noFill/>
          <a:ln>
            <a:noFill/>
          </a:ln>
        </p:spPr>
        <p:txBody>
          <a:bodyPr spcFirstLastPara="1" wrap="square" lIns="91425" tIns="91425" rIns="91425" bIns="91425" anchor="t" anchorCtr="0"/>
          <a:lstStyle>
            <a:lvl1pPr marL="457200" marR="0" lvl="0" indent="-246062" algn="l" rtl="0">
              <a:spcBef>
                <a:spcPts val="600"/>
              </a:spcBef>
              <a:spcAft>
                <a:spcPts val="0"/>
              </a:spcAft>
              <a:buClr>
                <a:schemeClr val="dk1"/>
              </a:buClr>
              <a:buSzPts val="275"/>
              <a:buFont typeface="Arial"/>
              <a:buChar char=" "/>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Shape 5"/>
          <p:cNvSpPr txBox="1">
            <a:spLocks noGrp="1"/>
          </p:cNvSpPr>
          <p:nvPr>
            <p:ph type="ftr" idx="11"/>
          </p:nvPr>
        </p:nvSpPr>
        <p:spPr>
          <a:xfrm>
            <a:off x="377649" y="9431814"/>
            <a:ext cx="4833902" cy="246483"/>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 name="Shape 6"/>
          <p:cNvSpPr txBox="1">
            <a:spLocks noGrp="1"/>
          </p:cNvSpPr>
          <p:nvPr>
            <p:ph type="sldNum" idx="12"/>
          </p:nvPr>
        </p:nvSpPr>
        <p:spPr>
          <a:xfrm>
            <a:off x="5815789" y="9431814"/>
            <a:ext cx="604238" cy="246483"/>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4778537"/>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223838" y="808038"/>
            <a:ext cx="7185026" cy="40417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5" name="Shape 825"/>
          <p:cNvSpPr txBox="1">
            <a:spLocks noGrp="1"/>
          </p:cNvSpPr>
          <p:nvPr>
            <p:ph type="body" idx="1"/>
          </p:nvPr>
        </p:nvSpPr>
        <p:spPr>
          <a:xfrm>
            <a:off x="377649" y="3392143"/>
            <a:ext cx="6042378" cy="5791465"/>
          </a:xfrm>
          <a:prstGeom prst="rect">
            <a:avLst/>
          </a:prstGeom>
          <a:noFill/>
          <a:ln>
            <a:noFill/>
          </a:ln>
        </p:spPr>
        <p:txBody>
          <a:bodyPr spcFirstLastPara="1" wrap="square" lIns="0" tIns="0" rIns="0" bIns="0" anchor="t" anchorCtr="0">
            <a:noAutofit/>
          </a:bodyPr>
          <a:lstStyle/>
          <a:p>
            <a:pPr marL="45720" marR="0" lvl="0" indent="-19113"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826" name="Shape 826"/>
          <p:cNvSpPr txBox="1"/>
          <p:nvPr/>
        </p:nvSpPr>
        <p:spPr>
          <a:xfrm>
            <a:off x="283237" y="36201"/>
            <a:ext cx="2920483" cy="537778"/>
          </a:xfrm>
          <a:prstGeom prst="rect">
            <a:avLst/>
          </a:prstGeom>
          <a:noFill/>
          <a:ln>
            <a:noFill/>
          </a:ln>
        </p:spPr>
        <p:txBody>
          <a:bodyPr spcFirstLastPara="1" wrap="square" lIns="93400" tIns="46700" rIns="93400" bIns="46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27" name="Shape 827"/>
          <p:cNvSpPr txBox="1"/>
          <p:nvPr/>
        </p:nvSpPr>
        <p:spPr>
          <a:xfrm>
            <a:off x="5263481" y="10450492"/>
            <a:ext cx="1191166" cy="315427"/>
          </a:xfrm>
          <a:prstGeom prst="rect">
            <a:avLst/>
          </a:prstGeom>
          <a:noFill/>
          <a:ln>
            <a:noFill/>
          </a:ln>
        </p:spPr>
        <p:txBody>
          <a:bodyPr spcFirstLastPara="1" wrap="square" lIns="93400" tIns="46700" rIns="93400" bIns="46700" anchor="b" anchorCtr="0">
            <a:noAutofit/>
          </a:bodyPr>
          <a:lstStyle/>
          <a:p>
            <a:pPr marL="0" marR="0" lvl="0" indent="0" algn="r" rtl="0">
              <a:spcBef>
                <a:spcPts val="0"/>
              </a:spcBef>
              <a:spcAft>
                <a:spcPts val="0"/>
              </a:spcAft>
              <a:buNone/>
            </a:pPr>
            <a:r>
              <a:rPr lang="ja-JP" sz="800">
                <a:solidFill>
                  <a:schemeClr val="dk1"/>
                </a:solidFill>
                <a:latin typeface="Calibri"/>
                <a:ea typeface="Calibri"/>
                <a:cs typeface="Calibri"/>
                <a:sym typeface="Calibri"/>
              </a:rPr>
              <a:t>30 March 2018</a:t>
            </a:r>
            <a:endParaRPr sz="800">
              <a:solidFill>
                <a:schemeClr val="dk1"/>
              </a:solidFill>
              <a:latin typeface="Calibri"/>
              <a:ea typeface="Calibri"/>
              <a:cs typeface="Calibri"/>
              <a:sym typeface="Calibri"/>
            </a:endParaRPr>
          </a:p>
        </p:txBody>
      </p:sp>
      <p:sp>
        <p:nvSpPr>
          <p:cNvPr id="828" name="Shape 828"/>
          <p:cNvSpPr txBox="1"/>
          <p:nvPr/>
        </p:nvSpPr>
        <p:spPr>
          <a:xfrm>
            <a:off x="3069971" y="10450492"/>
            <a:ext cx="585355" cy="315427"/>
          </a:xfrm>
          <a:prstGeom prst="rect">
            <a:avLst/>
          </a:prstGeom>
          <a:noFill/>
          <a:ln>
            <a:noFill/>
          </a:ln>
        </p:spPr>
        <p:txBody>
          <a:bodyPr spcFirstLastPara="1" wrap="square" lIns="93400" tIns="46700" rIns="93400" bIns="46700" anchor="b" anchorCtr="0">
            <a:noAutofit/>
          </a:bodyPr>
          <a:lstStyle/>
          <a:p>
            <a:pPr marL="0" marR="0" lvl="0" indent="0" algn="ctr" rtl="0">
              <a:spcBef>
                <a:spcPts val="0"/>
              </a:spcBef>
              <a:spcAft>
                <a:spcPts val="0"/>
              </a:spcAft>
              <a:buNone/>
            </a:pPr>
            <a:fld id="{00000000-1234-1234-1234-123412341234}" type="slidenum">
              <a:rPr lang="en-US" altLang="ja-JP" sz="800">
                <a:solidFill>
                  <a:schemeClr val="dk1"/>
                </a:solidFill>
                <a:latin typeface="Calibri"/>
                <a:ea typeface="Calibri"/>
                <a:cs typeface="Calibri"/>
                <a:sym typeface="Calibri"/>
              </a:rPr>
              <a:t>1</a:t>
            </a:fld>
            <a:endParaRPr sz="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345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223838" y="808038"/>
            <a:ext cx="7185026" cy="40417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5" name="Shape 825"/>
          <p:cNvSpPr txBox="1">
            <a:spLocks noGrp="1"/>
          </p:cNvSpPr>
          <p:nvPr>
            <p:ph type="body" idx="1"/>
          </p:nvPr>
        </p:nvSpPr>
        <p:spPr>
          <a:xfrm>
            <a:off x="377649" y="3392143"/>
            <a:ext cx="6042378" cy="5791465"/>
          </a:xfrm>
          <a:prstGeom prst="rect">
            <a:avLst/>
          </a:prstGeom>
          <a:noFill/>
          <a:ln>
            <a:noFill/>
          </a:ln>
        </p:spPr>
        <p:txBody>
          <a:bodyPr spcFirstLastPara="1" wrap="square" lIns="0" tIns="0" rIns="0" bIns="0" anchor="t" anchorCtr="0">
            <a:noAutofit/>
          </a:bodyPr>
          <a:lstStyle/>
          <a:p>
            <a:pPr marL="45720" marR="0" lvl="0" indent="-19113"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826" name="Shape 826"/>
          <p:cNvSpPr txBox="1"/>
          <p:nvPr/>
        </p:nvSpPr>
        <p:spPr>
          <a:xfrm>
            <a:off x="283237" y="36201"/>
            <a:ext cx="2920483" cy="537778"/>
          </a:xfrm>
          <a:prstGeom prst="rect">
            <a:avLst/>
          </a:prstGeom>
          <a:noFill/>
          <a:ln>
            <a:noFill/>
          </a:ln>
        </p:spPr>
        <p:txBody>
          <a:bodyPr spcFirstLastPara="1" wrap="square" lIns="93400" tIns="46700" rIns="93400" bIns="46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27" name="Shape 827"/>
          <p:cNvSpPr txBox="1"/>
          <p:nvPr/>
        </p:nvSpPr>
        <p:spPr>
          <a:xfrm>
            <a:off x="5263481" y="10450492"/>
            <a:ext cx="1191166" cy="315427"/>
          </a:xfrm>
          <a:prstGeom prst="rect">
            <a:avLst/>
          </a:prstGeom>
          <a:noFill/>
          <a:ln>
            <a:noFill/>
          </a:ln>
        </p:spPr>
        <p:txBody>
          <a:bodyPr spcFirstLastPara="1" wrap="square" lIns="93400" tIns="46700" rIns="93400" bIns="46700" anchor="b" anchorCtr="0">
            <a:noAutofit/>
          </a:bodyPr>
          <a:lstStyle/>
          <a:p>
            <a:pPr marL="0" marR="0" lvl="0" indent="0" algn="r" rtl="0">
              <a:spcBef>
                <a:spcPts val="0"/>
              </a:spcBef>
              <a:spcAft>
                <a:spcPts val="0"/>
              </a:spcAft>
              <a:buNone/>
            </a:pPr>
            <a:r>
              <a:rPr lang="ja-JP" sz="800">
                <a:solidFill>
                  <a:schemeClr val="dk1"/>
                </a:solidFill>
                <a:latin typeface="Calibri"/>
                <a:ea typeface="Calibri"/>
                <a:cs typeface="Calibri"/>
                <a:sym typeface="Calibri"/>
              </a:rPr>
              <a:t>30 March 2018</a:t>
            </a:r>
            <a:endParaRPr sz="800">
              <a:solidFill>
                <a:schemeClr val="dk1"/>
              </a:solidFill>
              <a:latin typeface="Calibri"/>
              <a:ea typeface="Calibri"/>
              <a:cs typeface="Calibri"/>
              <a:sym typeface="Calibri"/>
            </a:endParaRPr>
          </a:p>
        </p:txBody>
      </p:sp>
      <p:sp>
        <p:nvSpPr>
          <p:cNvPr id="828" name="Shape 828"/>
          <p:cNvSpPr txBox="1"/>
          <p:nvPr/>
        </p:nvSpPr>
        <p:spPr>
          <a:xfrm>
            <a:off x="3069971" y="10450492"/>
            <a:ext cx="585355" cy="315427"/>
          </a:xfrm>
          <a:prstGeom prst="rect">
            <a:avLst/>
          </a:prstGeom>
          <a:noFill/>
          <a:ln>
            <a:noFill/>
          </a:ln>
        </p:spPr>
        <p:txBody>
          <a:bodyPr spcFirstLastPara="1" wrap="square" lIns="93400" tIns="46700" rIns="93400" bIns="46700" anchor="b" anchorCtr="0">
            <a:noAutofit/>
          </a:bodyPr>
          <a:lstStyle/>
          <a:p>
            <a:pPr marL="0" marR="0" lvl="0" indent="0" algn="ctr" rtl="0">
              <a:spcBef>
                <a:spcPts val="0"/>
              </a:spcBef>
              <a:spcAft>
                <a:spcPts val="0"/>
              </a:spcAft>
              <a:buNone/>
            </a:pPr>
            <a:fld id="{00000000-1234-1234-1234-123412341234}" type="slidenum">
              <a:rPr lang="en-US" altLang="ja-JP" sz="800">
                <a:solidFill>
                  <a:schemeClr val="dk1"/>
                </a:solidFill>
                <a:latin typeface="Calibri"/>
                <a:ea typeface="Calibri"/>
                <a:cs typeface="Calibri"/>
                <a:sym typeface="Calibri"/>
              </a:rPr>
              <a:t>2</a:t>
            </a:fld>
            <a:endParaRPr sz="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258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223838" y="808038"/>
            <a:ext cx="7185026" cy="40417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5" name="Shape 825"/>
          <p:cNvSpPr txBox="1">
            <a:spLocks noGrp="1"/>
          </p:cNvSpPr>
          <p:nvPr>
            <p:ph type="body" idx="1"/>
          </p:nvPr>
        </p:nvSpPr>
        <p:spPr>
          <a:xfrm>
            <a:off x="377649" y="3392143"/>
            <a:ext cx="6042378" cy="5791465"/>
          </a:xfrm>
          <a:prstGeom prst="rect">
            <a:avLst/>
          </a:prstGeom>
          <a:noFill/>
          <a:ln>
            <a:noFill/>
          </a:ln>
        </p:spPr>
        <p:txBody>
          <a:bodyPr spcFirstLastPara="1" wrap="square" lIns="0" tIns="0" rIns="0" bIns="0" anchor="t" anchorCtr="0">
            <a:noAutofit/>
          </a:bodyPr>
          <a:lstStyle/>
          <a:p>
            <a:pPr marL="45720" marR="0" lvl="0" indent="-19113"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826" name="Shape 826"/>
          <p:cNvSpPr txBox="1"/>
          <p:nvPr/>
        </p:nvSpPr>
        <p:spPr>
          <a:xfrm>
            <a:off x="283237" y="36201"/>
            <a:ext cx="2920483" cy="537778"/>
          </a:xfrm>
          <a:prstGeom prst="rect">
            <a:avLst/>
          </a:prstGeom>
          <a:noFill/>
          <a:ln>
            <a:noFill/>
          </a:ln>
        </p:spPr>
        <p:txBody>
          <a:bodyPr spcFirstLastPara="1" wrap="square" lIns="93400" tIns="46700" rIns="93400" bIns="46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27" name="Shape 827"/>
          <p:cNvSpPr txBox="1"/>
          <p:nvPr/>
        </p:nvSpPr>
        <p:spPr>
          <a:xfrm>
            <a:off x="5263481" y="10450492"/>
            <a:ext cx="1191166" cy="315427"/>
          </a:xfrm>
          <a:prstGeom prst="rect">
            <a:avLst/>
          </a:prstGeom>
          <a:noFill/>
          <a:ln>
            <a:noFill/>
          </a:ln>
        </p:spPr>
        <p:txBody>
          <a:bodyPr spcFirstLastPara="1" wrap="square" lIns="93400" tIns="46700" rIns="93400" bIns="46700" anchor="b" anchorCtr="0">
            <a:noAutofit/>
          </a:bodyPr>
          <a:lstStyle/>
          <a:p>
            <a:pPr marL="0" marR="0" lvl="0" indent="0" algn="r" rtl="0">
              <a:spcBef>
                <a:spcPts val="0"/>
              </a:spcBef>
              <a:spcAft>
                <a:spcPts val="0"/>
              </a:spcAft>
              <a:buNone/>
            </a:pPr>
            <a:r>
              <a:rPr lang="ja-JP" sz="800">
                <a:solidFill>
                  <a:schemeClr val="dk1"/>
                </a:solidFill>
                <a:latin typeface="Calibri"/>
                <a:ea typeface="Calibri"/>
                <a:cs typeface="Calibri"/>
                <a:sym typeface="Calibri"/>
              </a:rPr>
              <a:t>30 March 2018</a:t>
            </a:r>
            <a:endParaRPr sz="800">
              <a:solidFill>
                <a:schemeClr val="dk1"/>
              </a:solidFill>
              <a:latin typeface="Calibri"/>
              <a:ea typeface="Calibri"/>
              <a:cs typeface="Calibri"/>
              <a:sym typeface="Calibri"/>
            </a:endParaRPr>
          </a:p>
        </p:txBody>
      </p:sp>
      <p:sp>
        <p:nvSpPr>
          <p:cNvPr id="828" name="Shape 828"/>
          <p:cNvSpPr txBox="1"/>
          <p:nvPr/>
        </p:nvSpPr>
        <p:spPr>
          <a:xfrm>
            <a:off x="3069971" y="10450492"/>
            <a:ext cx="585355" cy="315427"/>
          </a:xfrm>
          <a:prstGeom prst="rect">
            <a:avLst/>
          </a:prstGeom>
          <a:noFill/>
          <a:ln>
            <a:noFill/>
          </a:ln>
        </p:spPr>
        <p:txBody>
          <a:bodyPr spcFirstLastPara="1" wrap="square" lIns="93400" tIns="46700" rIns="93400" bIns="46700" anchor="b" anchorCtr="0">
            <a:noAutofit/>
          </a:bodyPr>
          <a:lstStyle/>
          <a:p>
            <a:pPr marL="0" marR="0" lvl="0" indent="0" algn="ctr" rtl="0">
              <a:spcBef>
                <a:spcPts val="0"/>
              </a:spcBef>
              <a:spcAft>
                <a:spcPts val="0"/>
              </a:spcAft>
              <a:buNone/>
            </a:pPr>
            <a:fld id="{00000000-1234-1234-1234-123412341234}" type="slidenum">
              <a:rPr lang="en-US" altLang="ja-JP" sz="800">
                <a:solidFill>
                  <a:schemeClr val="dk1"/>
                </a:solidFill>
                <a:latin typeface="Calibri"/>
                <a:ea typeface="Calibri"/>
                <a:cs typeface="Calibri"/>
                <a:sym typeface="Calibri"/>
              </a:rPr>
              <a:t>3</a:t>
            </a:fld>
            <a:endParaRPr sz="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9485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223838" y="808038"/>
            <a:ext cx="7185026" cy="40417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5" name="Shape 825"/>
          <p:cNvSpPr txBox="1">
            <a:spLocks noGrp="1"/>
          </p:cNvSpPr>
          <p:nvPr>
            <p:ph type="body" idx="1"/>
          </p:nvPr>
        </p:nvSpPr>
        <p:spPr>
          <a:xfrm>
            <a:off x="377649" y="3392143"/>
            <a:ext cx="6042378" cy="5791465"/>
          </a:xfrm>
          <a:prstGeom prst="rect">
            <a:avLst/>
          </a:prstGeom>
          <a:noFill/>
          <a:ln>
            <a:noFill/>
          </a:ln>
        </p:spPr>
        <p:txBody>
          <a:bodyPr spcFirstLastPara="1" wrap="square" lIns="0" tIns="0" rIns="0" bIns="0" anchor="t" anchorCtr="0">
            <a:noAutofit/>
          </a:bodyPr>
          <a:lstStyle/>
          <a:p>
            <a:pPr marL="45720" marR="0" lvl="0" indent="-19113"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826" name="Shape 826"/>
          <p:cNvSpPr txBox="1"/>
          <p:nvPr/>
        </p:nvSpPr>
        <p:spPr>
          <a:xfrm>
            <a:off x="283237" y="36201"/>
            <a:ext cx="2920483" cy="537778"/>
          </a:xfrm>
          <a:prstGeom prst="rect">
            <a:avLst/>
          </a:prstGeom>
          <a:noFill/>
          <a:ln>
            <a:noFill/>
          </a:ln>
        </p:spPr>
        <p:txBody>
          <a:bodyPr spcFirstLastPara="1" wrap="square" lIns="93400" tIns="46700" rIns="93400" bIns="46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27" name="Shape 827"/>
          <p:cNvSpPr txBox="1"/>
          <p:nvPr/>
        </p:nvSpPr>
        <p:spPr>
          <a:xfrm>
            <a:off x="5263481" y="10450492"/>
            <a:ext cx="1191166" cy="315427"/>
          </a:xfrm>
          <a:prstGeom prst="rect">
            <a:avLst/>
          </a:prstGeom>
          <a:noFill/>
          <a:ln>
            <a:noFill/>
          </a:ln>
        </p:spPr>
        <p:txBody>
          <a:bodyPr spcFirstLastPara="1" wrap="square" lIns="93400" tIns="46700" rIns="93400" bIns="46700" anchor="b" anchorCtr="0">
            <a:noAutofit/>
          </a:bodyPr>
          <a:lstStyle/>
          <a:p>
            <a:pPr marL="0" marR="0" lvl="0" indent="0" algn="r" rtl="0">
              <a:spcBef>
                <a:spcPts val="0"/>
              </a:spcBef>
              <a:spcAft>
                <a:spcPts val="0"/>
              </a:spcAft>
              <a:buNone/>
            </a:pPr>
            <a:r>
              <a:rPr lang="ja-JP" sz="800">
                <a:solidFill>
                  <a:schemeClr val="dk1"/>
                </a:solidFill>
                <a:latin typeface="Calibri"/>
                <a:ea typeface="Calibri"/>
                <a:cs typeface="Calibri"/>
                <a:sym typeface="Calibri"/>
              </a:rPr>
              <a:t>30 March 2018</a:t>
            </a:r>
            <a:endParaRPr sz="800">
              <a:solidFill>
                <a:schemeClr val="dk1"/>
              </a:solidFill>
              <a:latin typeface="Calibri"/>
              <a:ea typeface="Calibri"/>
              <a:cs typeface="Calibri"/>
              <a:sym typeface="Calibri"/>
            </a:endParaRPr>
          </a:p>
        </p:txBody>
      </p:sp>
      <p:sp>
        <p:nvSpPr>
          <p:cNvPr id="828" name="Shape 828"/>
          <p:cNvSpPr txBox="1"/>
          <p:nvPr/>
        </p:nvSpPr>
        <p:spPr>
          <a:xfrm>
            <a:off x="3069971" y="10450492"/>
            <a:ext cx="585355" cy="315427"/>
          </a:xfrm>
          <a:prstGeom prst="rect">
            <a:avLst/>
          </a:prstGeom>
          <a:noFill/>
          <a:ln>
            <a:noFill/>
          </a:ln>
        </p:spPr>
        <p:txBody>
          <a:bodyPr spcFirstLastPara="1" wrap="square" lIns="93400" tIns="46700" rIns="93400" bIns="46700" anchor="b" anchorCtr="0">
            <a:noAutofit/>
          </a:bodyPr>
          <a:lstStyle/>
          <a:p>
            <a:pPr marL="0" marR="0" lvl="0" indent="0" algn="ctr" rtl="0">
              <a:spcBef>
                <a:spcPts val="0"/>
              </a:spcBef>
              <a:spcAft>
                <a:spcPts val="0"/>
              </a:spcAft>
              <a:buNone/>
            </a:pPr>
            <a:fld id="{00000000-1234-1234-1234-123412341234}" type="slidenum">
              <a:rPr lang="en-US" altLang="ja-JP" sz="800">
                <a:solidFill>
                  <a:schemeClr val="dk1"/>
                </a:solidFill>
                <a:latin typeface="Calibri"/>
                <a:ea typeface="Calibri"/>
                <a:cs typeface="Calibri"/>
                <a:sym typeface="Calibri"/>
              </a:rPr>
              <a:t>4</a:t>
            </a:fld>
            <a:endParaRPr sz="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216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571500" y="1714499"/>
            <a:ext cx="3429000" cy="426773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4381500" y="1714499"/>
            <a:ext cx="3429000" cy="426773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3"/>
          </p:nvPr>
        </p:nvSpPr>
        <p:spPr>
          <a:xfrm>
            <a:off x="8191500" y="1714499"/>
            <a:ext cx="3429000" cy="426773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title"/>
          </p:nvPr>
        </p:nvSpPr>
        <p:spPr>
          <a:xfrm>
            <a:off x="571500" y="533136"/>
            <a:ext cx="11049000" cy="11813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dk1"/>
              </a:buClr>
              <a:buSzPts val="3333"/>
              <a:buFont typeface="Arial"/>
              <a:buNone/>
              <a:defRPr sz="3333"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ext and Picture">
  <p:cSld name="Text and Picture">
    <p:spTree>
      <p:nvGrpSpPr>
        <p:cNvPr id="1" name="Shape 304"/>
        <p:cNvGrpSpPr/>
        <p:nvPr/>
      </p:nvGrpSpPr>
      <p:grpSpPr>
        <a:xfrm>
          <a:off x="0" y="0"/>
          <a:ext cx="0" cy="0"/>
          <a:chOff x="0" y="0"/>
          <a:chExt cx="0" cy="0"/>
        </a:xfrm>
      </p:grpSpPr>
      <p:grpSp>
        <p:nvGrpSpPr>
          <p:cNvPr id="305" name="Shape 305"/>
          <p:cNvGrpSpPr/>
          <p:nvPr/>
        </p:nvGrpSpPr>
        <p:grpSpPr>
          <a:xfrm>
            <a:off x="-76200" y="-76200"/>
            <a:ext cx="12344400" cy="7010400"/>
            <a:chOff x="-91440" y="-91440"/>
            <a:chExt cx="14813280" cy="8412480"/>
          </a:xfrm>
        </p:grpSpPr>
        <p:cxnSp>
          <p:nvCxnSpPr>
            <p:cNvPr id="306" name="Shape 30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307" name="Shape 307"/>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308" name="Shape 30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309" name="Shape 30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310" name="Shape 310"/>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311" name="Shape 31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312" name="Shape 312"/>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3" name="Shape 313"/>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4" name="Shape 314"/>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5" name="Shape 315"/>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6" name="Shape 31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7" name="Shape 317"/>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8" name="Shape 3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9" name="Shape 31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0" name="Shape 320"/>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1" name="Shape 32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2" name="Shape 322"/>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3" name="Shape 323"/>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4" name="Shape 324"/>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5" name="Shape 325"/>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6" name="Shape 32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7" name="Shape 327"/>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8" name="Shape 3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9" name="Shape 3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0" name="Shape 330"/>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1" name="Shape 33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2" name="Shape 332"/>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33" name="Shape 333"/>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34" name="Shape 334"/>
          <p:cNvSpPr>
            <a:spLocks noGrp="1"/>
          </p:cNvSpPr>
          <p:nvPr>
            <p:ph type="pic" idx="2"/>
          </p:nvPr>
        </p:nvSpPr>
        <p:spPr>
          <a:xfrm>
            <a:off x="6096000" y="0"/>
            <a:ext cx="6096000" cy="6858000"/>
          </a:xfrm>
          <a:prstGeom prst="rect">
            <a:avLst/>
          </a:prstGeom>
          <a:solidFill>
            <a:srgbClr val="D8D8D8"/>
          </a:solidFill>
          <a:ln>
            <a:noFill/>
          </a:ln>
        </p:spPr>
        <p:txBody>
          <a:bodyPr spcFirstLastPara="1" wrap="square" lIns="91425" tIns="91425" rIns="91425" bIns="91425" anchor="ctr" anchorCtr="0"/>
          <a:lstStyle>
            <a:lvl1pPr marR="0" lvl="0" algn="ctr" rtl="0">
              <a:spcBef>
                <a:spcPts val="1000"/>
              </a:spcBef>
              <a:spcAft>
                <a:spcPts val="0"/>
              </a:spcAft>
              <a:buClr>
                <a:schemeClr val="dk1"/>
              </a:buClr>
              <a:buSzPts val="1333"/>
              <a:buFont typeface="Arial"/>
              <a:buNone/>
              <a:defRPr sz="1333" b="0" i="0" u="none" strike="noStrike" cap="none">
                <a:solidFill>
                  <a:schemeClr val="dk1"/>
                </a:solidFill>
                <a:latin typeface="Arial"/>
                <a:ea typeface="Arial"/>
                <a:cs typeface="Arial"/>
                <a:sym typeface="Arial"/>
              </a:defRPr>
            </a:lvl1pPr>
            <a:lvl2pPr marR="0" lvl="1"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R="0" lvl="2"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R="0" lvl="3"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R="0" lvl="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R="0" lvl="5"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R="0" lvl="6"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R="0" lvl="7"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R="0" lvl="8"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dirty="0"/>
          </a:p>
        </p:txBody>
      </p:sp>
      <p:sp>
        <p:nvSpPr>
          <p:cNvPr id="335" name="Shape 335"/>
          <p:cNvSpPr txBox="1">
            <a:spLocks noGrp="1"/>
          </p:cNvSpPr>
          <p:nvPr>
            <p:ph type="title"/>
          </p:nvPr>
        </p:nvSpPr>
        <p:spPr>
          <a:xfrm>
            <a:off x="571500" y="533136"/>
            <a:ext cx="5334000" cy="11813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dk1"/>
              </a:buClr>
              <a:buSzPts val="3333"/>
              <a:buFont typeface="Arial"/>
              <a:buNone/>
              <a:defRPr sz="3333"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6" name="Shape 336"/>
          <p:cNvSpPr/>
          <p:nvPr/>
        </p:nvSpPr>
        <p:spPr>
          <a:xfrm>
            <a:off x="373592" y="0"/>
            <a:ext cx="468702" cy="410632"/>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pic>
        <p:nvPicPr>
          <p:cNvPr id="337" name="Shape 337"/>
          <p:cNvPicPr preferRelativeResize="0"/>
          <p:nvPr/>
        </p:nvPicPr>
        <p:blipFill rotWithShape="1">
          <a:blip r:embed="rId2">
            <a:alphaModFix/>
          </a:blip>
          <a:srcRect/>
          <a:stretch/>
        </p:blipFill>
        <p:spPr>
          <a:xfrm>
            <a:off x="454025" y="6188075"/>
            <a:ext cx="1706880" cy="484802"/>
          </a:xfrm>
          <a:prstGeom prst="rect">
            <a:avLst/>
          </a:prstGeom>
          <a:noFill/>
          <a:ln>
            <a:noFill/>
          </a:ln>
        </p:spPr>
      </p:pic>
      <p:sp>
        <p:nvSpPr>
          <p:cNvPr id="338" name="Shape 338"/>
          <p:cNvSpPr txBox="1"/>
          <p:nvPr/>
        </p:nvSpPr>
        <p:spPr>
          <a:xfrm>
            <a:off x="9911292" y="6317031"/>
            <a:ext cx="1366308"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b="0" dirty="0">
                <a:solidFill>
                  <a:schemeClr val="dk1"/>
                </a:solidFill>
                <a:latin typeface="Arial"/>
                <a:ea typeface="Arial"/>
                <a:cs typeface="Arial"/>
                <a:sym typeface="Arial"/>
              </a:rPr>
              <a:t>March 30, 2018</a:t>
            </a:r>
            <a:endParaRPr sz="917" b="0" dirty="0">
              <a:solidFill>
                <a:schemeClr val="dk1"/>
              </a:solidFill>
              <a:latin typeface="Arial"/>
              <a:ea typeface="Arial"/>
              <a:cs typeface="Arial"/>
              <a:sym typeface="Arial"/>
            </a:endParaRPr>
          </a:p>
        </p:txBody>
      </p:sp>
      <p:sp>
        <p:nvSpPr>
          <p:cNvPr id="339" name="Shape 339"/>
          <p:cNvSpPr txBox="1"/>
          <p:nvPr/>
        </p:nvSpPr>
        <p:spPr>
          <a:xfrm>
            <a:off x="11277600" y="6317033"/>
            <a:ext cx="3429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917" b="1">
                <a:solidFill>
                  <a:schemeClr val="dk1"/>
                </a:solidFill>
                <a:latin typeface="Arial"/>
                <a:ea typeface="Arial"/>
                <a:cs typeface="Arial"/>
                <a:sym typeface="Arial"/>
              </a:rPr>
              <a:t>‹#›</a:t>
            </a:fld>
            <a:endParaRPr sz="917" b="1" dirty="0">
              <a:solidFill>
                <a:schemeClr val="dk1"/>
              </a:solidFill>
              <a:latin typeface="Arial"/>
              <a:ea typeface="Arial"/>
              <a:cs typeface="Arial"/>
              <a:sym typeface="Arial"/>
            </a:endParaRPr>
          </a:p>
        </p:txBody>
      </p:sp>
      <p:sp>
        <p:nvSpPr>
          <p:cNvPr id="340" name="Shape 340"/>
          <p:cNvSpPr txBox="1"/>
          <p:nvPr/>
        </p:nvSpPr>
        <p:spPr>
          <a:xfrm>
            <a:off x="2476500" y="6317033"/>
            <a:ext cx="34290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dirty="0">
                <a:solidFill>
                  <a:schemeClr val="dk1"/>
                </a:solidFill>
                <a:latin typeface="Arial"/>
                <a:ea typeface="Arial"/>
                <a:cs typeface="Arial"/>
                <a:sym typeface="Arial"/>
              </a:rPr>
              <a:t>DXC Proprietary and Confidential</a:t>
            </a:r>
            <a:endParaRPr sz="917" dirty="0">
              <a:solidFill>
                <a:schemeClr val="dk1"/>
              </a:solidFill>
              <a:latin typeface="Arial"/>
              <a:ea typeface="Arial"/>
              <a:cs typeface="Arial"/>
              <a:sym typeface="Arial"/>
            </a:endParaRPr>
          </a:p>
        </p:txBody>
      </p:sp>
      <p:sp>
        <p:nvSpPr>
          <p:cNvPr id="341" name="Shape 341"/>
          <p:cNvSpPr txBox="1">
            <a:spLocks noGrp="1"/>
          </p:cNvSpPr>
          <p:nvPr>
            <p:ph type="body" idx="1"/>
          </p:nvPr>
        </p:nvSpPr>
        <p:spPr>
          <a:xfrm>
            <a:off x="571500" y="1714499"/>
            <a:ext cx="5334000" cy="426772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Statement">
  <p:cSld name="Big Statement">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571500" y="1714500"/>
            <a:ext cx="9334500" cy="4267729"/>
          </a:xfrm>
          <a:prstGeom prst="rect">
            <a:avLst/>
          </a:prstGeom>
          <a:noFill/>
          <a:ln>
            <a:noFill/>
          </a:ln>
        </p:spPr>
        <p:txBody>
          <a:bodyPr spcFirstLastPara="1" wrap="square" lIns="91425" tIns="91425" rIns="91425" bIns="91425" anchor="t" anchorCtr="0"/>
          <a:lstStyle>
            <a:lvl1pPr marL="457200" marR="0" lvl="0" indent="-228600" algn="l" rtl="0">
              <a:lnSpc>
                <a:spcPct val="85000"/>
              </a:lnSpc>
              <a:spcBef>
                <a:spcPts val="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marL="914400" marR="0" lvl="1"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3pPr>
            <a:lvl4pPr marL="1828800" marR="0" lvl="3"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4pPr>
            <a:lvl5pPr marL="2286000" marR="0" lvl="4"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5pPr>
            <a:lvl6pPr marL="2743200" marR="0" lvl="5"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6pPr>
            <a:lvl7pPr marL="3200400" marR="0" lvl="6"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7pPr>
            <a:lvl8pPr marL="3657600" marR="0" lvl="7"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8pPr>
            <a:lvl9pPr marL="4114800" marR="0" lvl="8" indent="-228600" algn="l" rtl="0">
              <a:spcBef>
                <a:spcPts val="75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9pPr>
          </a:lstStyle>
          <a:p>
            <a:endParaRPr/>
          </a:p>
        </p:txBody>
      </p:sp>
      <p:sp>
        <p:nvSpPr>
          <p:cNvPr id="344" name="Shape 344"/>
          <p:cNvSpPr/>
          <p:nvPr/>
        </p:nvSpPr>
        <p:spPr>
          <a:xfrm>
            <a:off x="302366" y="-1"/>
            <a:ext cx="608530" cy="533137"/>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セクション見出し">
  <p:cSld name="セクション見出し">
    <p:bg>
      <p:bgPr>
        <a:solidFill>
          <a:srgbClr val="000000"/>
        </a:solidFill>
        <a:effectLst/>
      </p:bgPr>
    </p:bg>
    <p:spTree>
      <p:nvGrpSpPr>
        <p:cNvPr id="1" name="Shape 345"/>
        <p:cNvGrpSpPr/>
        <p:nvPr/>
      </p:nvGrpSpPr>
      <p:grpSpPr>
        <a:xfrm>
          <a:off x="0" y="0"/>
          <a:ext cx="0" cy="0"/>
          <a:chOff x="0" y="0"/>
          <a:chExt cx="0" cy="0"/>
        </a:xfrm>
      </p:grpSpPr>
      <p:grpSp>
        <p:nvGrpSpPr>
          <p:cNvPr id="346" name="Shape 346"/>
          <p:cNvGrpSpPr/>
          <p:nvPr/>
        </p:nvGrpSpPr>
        <p:grpSpPr>
          <a:xfrm>
            <a:off x="-76200" y="-76200"/>
            <a:ext cx="12344400" cy="7010400"/>
            <a:chOff x="-91440" y="-91440"/>
            <a:chExt cx="14813280" cy="8412480"/>
          </a:xfrm>
        </p:grpSpPr>
        <p:cxnSp>
          <p:nvCxnSpPr>
            <p:cNvPr id="347" name="Shape 347"/>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348" name="Shape 34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349" name="Shape 34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350" name="Shape 350"/>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351" name="Shape 35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352" name="Shape 352"/>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353" name="Shape 353"/>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4" name="Shape 354"/>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5" name="Shape 355"/>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6" name="Shape 35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7" name="Shape 357"/>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8" name="Shape 35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9" name="Shape 35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0" name="Shape 360"/>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1" name="Shape 36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2" name="Shape 362"/>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3" name="Shape 363"/>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4" name="Shape 364"/>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5" name="Shape 365"/>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6" name="Shape 36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7" name="Shape 367"/>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8" name="Shape 36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9" name="Shape 36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0" name="Shape 370"/>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1" name="Shape 37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2" name="Shape 372"/>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3" name="Shape 373"/>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74" name="Shape 374"/>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75" name="Shape 375"/>
          <p:cNvSpPr txBox="1">
            <a:spLocks noGrp="1"/>
          </p:cNvSpPr>
          <p:nvPr>
            <p:ph type="ctrTitle"/>
          </p:nvPr>
        </p:nvSpPr>
        <p:spPr>
          <a:xfrm>
            <a:off x="571500" y="533400"/>
            <a:ext cx="8382000" cy="35814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6" name="Shape 376"/>
          <p:cNvSpPr txBox="1">
            <a:spLocks noGrp="1"/>
          </p:cNvSpPr>
          <p:nvPr>
            <p:ph type="subTitle" idx="1"/>
          </p:nvPr>
        </p:nvSpPr>
        <p:spPr>
          <a:xfrm>
            <a:off x="571500" y="4381500"/>
            <a:ext cx="8382000" cy="7620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chemeClr val="lt1"/>
              </a:buClr>
              <a:buSzPts val="2333"/>
              <a:buFont typeface="Arial"/>
              <a:buNone/>
              <a:defRPr sz="2333" b="1" i="0" u="none" strike="noStrike" cap="none">
                <a:solidFill>
                  <a:schemeClr val="lt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pic>
        <p:nvPicPr>
          <p:cNvPr id="377" name="Shape 377"/>
          <p:cNvPicPr preferRelativeResize="0"/>
          <p:nvPr/>
        </p:nvPicPr>
        <p:blipFill rotWithShape="1">
          <a:blip r:embed="rId2">
            <a:alphaModFix/>
          </a:blip>
          <a:srcRect/>
          <a:stretch/>
        </p:blipFill>
        <p:spPr>
          <a:xfrm>
            <a:off x="454025" y="6188075"/>
            <a:ext cx="1706880" cy="484802"/>
          </a:xfrm>
          <a:prstGeom prst="rect">
            <a:avLst/>
          </a:prstGeom>
          <a:noFill/>
          <a:ln>
            <a:noFill/>
          </a:ln>
        </p:spPr>
      </p:pic>
      <p:sp>
        <p:nvSpPr>
          <p:cNvPr id="378" name="Shape 378"/>
          <p:cNvSpPr/>
          <p:nvPr/>
        </p:nvSpPr>
        <p:spPr>
          <a:xfrm>
            <a:off x="302365" y="-2"/>
            <a:ext cx="608531" cy="533138"/>
          </a:xfrm>
          <a:custGeom>
            <a:avLst/>
            <a:gdLst/>
            <a:ahLst/>
            <a:cxnLst/>
            <a:rect l="0" t="0" r="0" b="0"/>
            <a:pathLst>
              <a:path w="370" h="321" extrusionOk="0">
                <a:moveTo>
                  <a:pt x="0" y="0"/>
                </a:moveTo>
                <a:lnTo>
                  <a:pt x="0" y="0"/>
                </a:lnTo>
                <a:lnTo>
                  <a:pt x="184" y="321"/>
                </a:lnTo>
                <a:lnTo>
                  <a:pt x="370" y="0"/>
                </a:lnTo>
                <a:lnTo>
                  <a:pt x="0" y="0"/>
                </a:lnTo>
                <a:close/>
              </a:path>
            </a:pathLst>
          </a:custGeom>
          <a:solidFill>
            <a:srgbClr val="FFFF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379" name="Shape 379"/>
          <p:cNvSpPr txBox="1"/>
          <p:nvPr/>
        </p:nvSpPr>
        <p:spPr>
          <a:xfrm>
            <a:off x="9911292" y="6317031"/>
            <a:ext cx="1366308"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b="0" dirty="0">
                <a:solidFill>
                  <a:schemeClr val="lt1"/>
                </a:solidFill>
                <a:latin typeface="Arial"/>
                <a:ea typeface="Arial"/>
                <a:cs typeface="Arial"/>
                <a:sym typeface="Arial"/>
              </a:rPr>
              <a:t>March 30, 2018</a:t>
            </a:r>
            <a:endParaRPr sz="917" b="0" dirty="0">
              <a:solidFill>
                <a:schemeClr val="lt1"/>
              </a:solidFill>
              <a:latin typeface="Arial"/>
              <a:ea typeface="Arial"/>
              <a:cs typeface="Arial"/>
              <a:sym typeface="Arial"/>
            </a:endParaRPr>
          </a:p>
        </p:txBody>
      </p:sp>
      <p:sp>
        <p:nvSpPr>
          <p:cNvPr id="380" name="Shape 380"/>
          <p:cNvSpPr txBox="1"/>
          <p:nvPr/>
        </p:nvSpPr>
        <p:spPr>
          <a:xfrm>
            <a:off x="11277600" y="6317033"/>
            <a:ext cx="3429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917" b="1">
                <a:solidFill>
                  <a:schemeClr val="lt1"/>
                </a:solidFill>
                <a:latin typeface="Arial"/>
                <a:ea typeface="Arial"/>
                <a:cs typeface="Arial"/>
                <a:sym typeface="Arial"/>
              </a:rPr>
              <a:t>‹#›</a:t>
            </a:fld>
            <a:endParaRPr sz="917" b="1" dirty="0">
              <a:solidFill>
                <a:schemeClr val="lt1"/>
              </a:solidFill>
              <a:latin typeface="Arial"/>
              <a:ea typeface="Arial"/>
              <a:cs typeface="Arial"/>
              <a:sym typeface="Arial"/>
            </a:endParaRPr>
          </a:p>
        </p:txBody>
      </p:sp>
      <p:sp>
        <p:nvSpPr>
          <p:cNvPr id="381" name="Shape 381"/>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lt1"/>
                </a:solidFill>
                <a:latin typeface="Arial"/>
                <a:ea typeface="Arial"/>
                <a:cs typeface="Arial"/>
                <a:sym typeface="Arial"/>
              </a:rPr>
              <a:t>DXC Proprietary and Confidential</a:t>
            </a:r>
            <a:endParaRPr sz="917"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02">
  <p:cSld name="Section Header 02">
    <p:bg>
      <p:bgPr>
        <a:solidFill>
          <a:srgbClr val="000000"/>
        </a:solidFill>
        <a:effectLst/>
      </p:bgPr>
    </p:bg>
    <p:spTree>
      <p:nvGrpSpPr>
        <p:cNvPr id="1" name="Shape 382"/>
        <p:cNvGrpSpPr/>
        <p:nvPr/>
      </p:nvGrpSpPr>
      <p:grpSpPr>
        <a:xfrm>
          <a:off x="0" y="0"/>
          <a:ext cx="0" cy="0"/>
          <a:chOff x="0" y="0"/>
          <a:chExt cx="0" cy="0"/>
        </a:xfrm>
      </p:grpSpPr>
      <p:grpSp>
        <p:nvGrpSpPr>
          <p:cNvPr id="383" name="Shape 383"/>
          <p:cNvGrpSpPr/>
          <p:nvPr/>
        </p:nvGrpSpPr>
        <p:grpSpPr>
          <a:xfrm>
            <a:off x="-76200" y="-76200"/>
            <a:ext cx="12344400" cy="7010400"/>
            <a:chOff x="-91440" y="-91440"/>
            <a:chExt cx="14813280" cy="8412480"/>
          </a:xfrm>
        </p:grpSpPr>
        <p:cxnSp>
          <p:nvCxnSpPr>
            <p:cNvPr id="384" name="Shape 384"/>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5" name="Shape 385"/>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6" name="Shape 38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7" name="Shape 387"/>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8" name="Shape 38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9" name="Shape 38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390" name="Shape 390"/>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1" name="Shape 39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2" name="Shape 392"/>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3" name="Shape 393"/>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4" name="Shape 394"/>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5" name="Shape 395"/>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6" name="Shape 39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7" name="Shape 397"/>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8" name="Shape 39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99" name="Shape 39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0" name="Shape 400"/>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1" name="Shape 40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2" name="Shape 402"/>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3" name="Shape 403"/>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4" name="Shape 404"/>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5" name="Shape 405"/>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6" name="Shape 40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7" name="Shape 407"/>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8" name="Shape 40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09" name="Shape 40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10" name="Shape 410"/>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411" name="Shape 41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pic>
        <p:nvPicPr>
          <p:cNvPr id="412" name="Shape 4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13" name="Shape 413"/>
          <p:cNvSpPr txBox="1">
            <a:spLocks noGrp="1"/>
          </p:cNvSpPr>
          <p:nvPr>
            <p:ph type="ctrTitle"/>
          </p:nvPr>
        </p:nvSpPr>
        <p:spPr>
          <a:xfrm>
            <a:off x="571500" y="533400"/>
            <a:ext cx="8382000" cy="35814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4" name="Shape 414"/>
          <p:cNvSpPr txBox="1">
            <a:spLocks noGrp="1"/>
          </p:cNvSpPr>
          <p:nvPr>
            <p:ph type="subTitle" idx="1"/>
          </p:nvPr>
        </p:nvSpPr>
        <p:spPr>
          <a:xfrm>
            <a:off x="571500" y="4381500"/>
            <a:ext cx="8382000" cy="7620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chemeClr val="lt1"/>
              </a:buClr>
              <a:buSzPts val="2333"/>
              <a:buFont typeface="Arial"/>
              <a:buNone/>
              <a:defRPr sz="2333" b="1" i="0" u="none" strike="noStrike" cap="none">
                <a:solidFill>
                  <a:schemeClr val="lt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pic>
        <p:nvPicPr>
          <p:cNvPr id="415" name="Shape 415"/>
          <p:cNvPicPr preferRelativeResize="0"/>
          <p:nvPr/>
        </p:nvPicPr>
        <p:blipFill rotWithShape="1">
          <a:blip r:embed="rId3">
            <a:alphaModFix/>
          </a:blip>
          <a:srcRect/>
          <a:stretch/>
        </p:blipFill>
        <p:spPr>
          <a:xfrm>
            <a:off x="454025" y="6188075"/>
            <a:ext cx="1706880" cy="484802"/>
          </a:xfrm>
          <a:prstGeom prst="rect">
            <a:avLst/>
          </a:prstGeom>
          <a:noFill/>
          <a:ln>
            <a:noFill/>
          </a:ln>
        </p:spPr>
      </p:pic>
      <p:sp>
        <p:nvSpPr>
          <p:cNvPr id="416" name="Shape 416"/>
          <p:cNvSpPr/>
          <p:nvPr/>
        </p:nvSpPr>
        <p:spPr>
          <a:xfrm>
            <a:off x="302365" y="-2"/>
            <a:ext cx="608531" cy="533138"/>
          </a:xfrm>
          <a:custGeom>
            <a:avLst/>
            <a:gdLst/>
            <a:ahLst/>
            <a:cxnLst/>
            <a:rect l="0" t="0" r="0" b="0"/>
            <a:pathLst>
              <a:path w="370" h="321" extrusionOk="0">
                <a:moveTo>
                  <a:pt x="0" y="0"/>
                </a:moveTo>
                <a:lnTo>
                  <a:pt x="0" y="0"/>
                </a:lnTo>
                <a:lnTo>
                  <a:pt x="184" y="321"/>
                </a:lnTo>
                <a:lnTo>
                  <a:pt x="370" y="0"/>
                </a:lnTo>
                <a:lnTo>
                  <a:pt x="0" y="0"/>
                </a:lnTo>
                <a:close/>
              </a:path>
            </a:pathLst>
          </a:custGeom>
          <a:solidFill>
            <a:srgbClr val="FFFF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417" name="Shape 417"/>
          <p:cNvSpPr txBox="1"/>
          <p:nvPr/>
        </p:nvSpPr>
        <p:spPr>
          <a:xfrm>
            <a:off x="9911292" y="6317031"/>
            <a:ext cx="1366308"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b="0" dirty="0">
                <a:solidFill>
                  <a:schemeClr val="lt1"/>
                </a:solidFill>
                <a:latin typeface="Arial"/>
                <a:ea typeface="Arial"/>
                <a:cs typeface="Arial"/>
                <a:sym typeface="Arial"/>
              </a:rPr>
              <a:t>March 30, 2018</a:t>
            </a:r>
            <a:endParaRPr sz="917" b="0" dirty="0">
              <a:solidFill>
                <a:schemeClr val="lt1"/>
              </a:solidFill>
              <a:latin typeface="Arial"/>
              <a:ea typeface="Arial"/>
              <a:cs typeface="Arial"/>
              <a:sym typeface="Arial"/>
            </a:endParaRPr>
          </a:p>
        </p:txBody>
      </p:sp>
      <p:sp>
        <p:nvSpPr>
          <p:cNvPr id="418" name="Shape 418"/>
          <p:cNvSpPr txBox="1"/>
          <p:nvPr/>
        </p:nvSpPr>
        <p:spPr>
          <a:xfrm>
            <a:off x="11277600" y="6317033"/>
            <a:ext cx="3429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917" b="1">
                <a:solidFill>
                  <a:schemeClr val="lt1"/>
                </a:solidFill>
                <a:latin typeface="Arial"/>
                <a:ea typeface="Arial"/>
                <a:cs typeface="Arial"/>
                <a:sym typeface="Arial"/>
              </a:rPr>
              <a:t>‹#›</a:t>
            </a:fld>
            <a:endParaRPr sz="917" b="1" dirty="0">
              <a:solidFill>
                <a:schemeClr val="lt1"/>
              </a:solidFill>
              <a:latin typeface="Arial"/>
              <a:ea typeface="Arial"/>
              <a:cs typeface="Arial"/>
              <a:sym typeface="Arial"/>
            </a:endParaRPr>
          </a:p>
        </p:txBody>
      </p:sp>
      <p:sp>
        <p:nvSpPr>
          <p:cNvPr id="419" name="Shape 419"/>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lt1"/>
                </a:solidFill>
                <a:latin typeface="Arial"/>
                <a:ea typeface="Arial"/>
                <a:cs typeface="Arial"/>
                <a:sym typeface="Arial"/>
              </a:rPr>
              <a:t>DXC Proprietary and Confidential</a:t>
            </a:r>
            <a:endParaRPr sz="917"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03">
  <p:cSld name="Section Header 03">
    <p:bg>
      <p:bgPr>
        <a:solidFill>
          <a:srgbClr val="000000"/>
        </a:solidFill>
        <a:effectLst/>
      </p:bgPr>
    </p:bg>
    <p:spTree>
      <p:nvGrpSpPr>
        <p:cNvPr id="1" name="Shape 420"/>
        <p:cNvGrpSpPr/>
        <p:nvPr/>
      </p:nvGrpSpPr>
      <p:grpSpPr>
        <a:xfrm>
          <a:off x="0" y="0"/>
          <a:ext cx="0" cy="0"/>
          <a:chOff x="0" y="0"/>
          <a:chExt cx="0" cy="0"/>
        </a:xfrm>
      </p:grpSpPr>
      <p:grpSp>
        <p:nvGrpSpPr>
          <p:cNvPr id="421" name="Shape 421"/>
          <p:cNvGrpSpPr/>
          <p:nvPr/>
        </p:nvGrpSpPr>
        <p:grpSpPr>
          <a:xfrm>
            <a:off x="-76200" y="-76200"/>
            <a:ext cx="12344400" cy="7010400"/>
            <a:chOff x="-91440" y="-91440"/>
            <a:chExt cx="14813280" cy="8412480"/>
          </a:xfrm>
        </p:grpSpPr>
        <p:cxnSp>
          <p:nvCxnSpPr>
            <p:cNvPr id="422" name="Shape 422"/>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423" name="Shape 423"/>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424" name="Shape 424"/>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425" name="Shape 425"/>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426" name="Shape 42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427" name="Shape 427"/>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428" name="Shape 4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29" name="Shape 4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0" name="Shape 430"/>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1" name="Shape 43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2" name="Shape 432"/>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3" name="Shape 433"/>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4" name="Shape 434"/>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5" name="Shape 435"/>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6" name="Shape 43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7" name="Shape 437"/>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8" name="Shape 43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39" name="Shape 43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0" name="Shape 440"/>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1" name="Shape 44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2" name="Shape 442"/>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3" name="Shape 443"/>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4" name="Shape 444"/>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5" name="Shape 445"/>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6" name="Shape 44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7" name="Shape 447"/>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48" name="Shape 44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449" name="Shape 44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pic>
        <p:nvPicPr>
          <p:cNvPr id="450" name="Shape 45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51" name="Shape 451"/>
          <p:cNvSpPr txBox="1">
            <a:spLocks noGrp="1"/>
          </p:cNvSpPr>
          <p:nvPr>
            <p:ph type="ctrTitle"/>
          </p:nvPr>
        </p:nvSpPr>
        <p:spPr>
          <a:xfrm>
            <a:off x="571500" y="533400"/>
            <a:ext cx="8382000" cy="35814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2" name="Shape 452"/>
          <p:cNvSpPr txBox="1">
            <a:spLocks noGrp="1"/>
          </p:cNvSpPr>
          <p:nvPr>
            <p:ph type="subTitle" idx="1"/>
          </p:nvPr>
        </p:nvSpPr>
        <p:spPr>
          <a:xfrm>
            <a:off x="571500" y="4381500"/>
            <a:ext cx="8382000" cy="7620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chemeClr val="dk1"/>
              </a:buClr>
              <a:buSzPts val="2333"/>
              <a:buFont typeface="Arial"/>
              <a:buNone/>
              <a:defRPr sz="2333" b="1" i="0" u="none" strike="noStrike" cap="none">
                <a:solidFill>
                  <a:schemeClr val="dk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sp>
        <p:nvSpPr>
          <p:cNvPr id="453" name="Shape 453"/>
          <p:cNvSpPr txBox="1"/>
          <p:nvPr/>
        </p:nvSpPr>
        <p:spPr>
          <a:xfrm>
            <a:off x="9911292" y="6317031"/>
            <a:ext cx="1366308"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b="0" dirty="0">
                <a:solidFill>
                  <a:schemeClr val="dk1"/>
                </a:solidFill>
                <a:latin typeface="Arial"/>
                <a:ea typeface="Arial"/>
                <a:cs typeface="Arial"/>
                <a:sym typeface="Arial"/>
              </a:rPr>
              <a:t>March 30, 2018</a:t>
            </a:r>
            <a:endParaRPr sz="917" b="0" dirty="0">
              <a:solidFill>
                <a:schemeClr val="dk1"/>
              </a:solidFill>
              <a:latin typeface="Arial"/>
              <a:ea typeface="Arial"/>
              <a:cs typeface="Arial"/>
              <a:sym typeface="Arial"/>
            </a:endParaRPr>
          </a:p>
        </p:txBody>
      </p:sp>
      <p:sp>
        <p:nvSpPr>
          <p:cNvPr id="454" name="Shape 454"/>
          <p:cNvSpPr txBox="1"/>
          <p:nvPr/>
        </p:nvSpPr>
        <p:spPr>
          <a:xfrm>
            <a:off x="11277600" y="6317033"/>
            <a:ext cx="3429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917" b="1">
                <a:solidFill>
                  <a:schemeClr val="dk1"/>
                </a:solidFill>
                <a:latin typeface="Arial"/>
                <a:ea typeface="Arial"/>
                <a:cs typeface="Arial"/>
                <a:sym typeface="Arial"/>
              </a:rPr>
              <a:t>‹#›</a:t>
            </a:fld>
            <a:endParaRPr sz="917" b="1" dirty="0">
              <a:solidFill>
                <a:schemeClr val="dk1"/>
              </a:solidFill>
              <a:latin typeface="Arial"/>
              <a:ea typeface="Arial"/>
              <a:cs typeface="Arial"/>
              <a:sym typeface="Arial"/>
            </a:endParaRPr>
          </a:p>
        </p:txBody>
      </p:sp>
      <p:sp>
        <p:nvSpPr>
          <p:cNvPr id="455" name="Shape 455"/>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dk1"/>
                </a:solidFill>
                <a:latin typeface="Arial"/>
                <a:ea typeface="Arial"/>
                <a:cs typeface="Arial"/>
                <a:sym typeface="Arial"/>
              </a:rPr>
              <a:t>DXC Proprietary and Confidential</a:t>
            </a:r>
            <a:endParaRPr sz="917" dirty="0">
              <a:solidFill>
                <a:schemeClr val="dk1"/>
              </a:solidFill>
              <a:latin typeface="Arial"/>
              <a:ea typeface="Arial"/>
              <a:cs typeface="Arial"/>
              <a:sym typeface="Arial"/>
            </a:endParaRPr>
          </a:p>
        </p:txBody>
      </p:sp>
      <p:pic>
        <p:nvPicPr>
          <p:cNvPr id="456" name="Shape 456"/>
          <p:cNvPicPr preferRelativeResize="0"/>
          <p:nvPr/>
        </p:nvPicPr>
        <p:blipFill rotWithShape="1">
          <a:blip r:embed="rId3">
            <a:alphaModFix/>
          </a:blip>
          <a:srcRect/>
          <a:stretch/>
        </p:blipFill>
        <p:spPr>
          <a:xfrm>
            <a:off x="454025" y="6188075"/>
            <a:ext cx="1706880" cy="484802"/>
          </a:xfrm>
          <a:prstGeom prst="rect">
            <a:avLst/>
          </a:prstGeom>
          <a:noFill/>
          <a:ln>
            <a:noFill/>
          </a:ln>
        </p:spPr>
      </p:pic>
      <p:sp>
        <p:nvSpPr>
          <p:cNvPr id="457" name="Shape 457"/>
          <p:cNvSpPr/>
          <p:nvPr/>
        </p:nvSpPr>
        <p:spPr>
          <a:xfrm>
            <a:off x="302366" y="-1"/>
            <a:ext cx="608530" cy="533137"/>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ig Picture">
  <p:cSld name="Big Picture">
    <p:bg>
      <p:bgPr>
        <a:solidFill>
          <a:srgbClr val="000000"/>
        </a:solidFill>
        <a:effectLst/>
      </p:bgPr>
    </p:bg>
    <p:spTree>
      <p:nvGrpSpPr>
        <p:cNvPr id="1" name="Shape 458"/>
        <p:cNvGrpSpPr/>
        <p:nvPr/>
      </p:nvGrpSpPr>
      <p:grpSpPr>
        <a:xfrm>
          <a:off x="0" y="0"/>
          <a:ext cx="0" cy="0"/>
          <a:chOff x="0" y="0"/>
          <a:chExt cx="0" cy="0"/>
        </a:xfrm>
      </p:grpSpPr>
      <p:grpSp>
        <p:nvGrpSpPr>
          <p:cNvPr id="459" name="Shape 459"/>
          <p:cNvGrpSpPr/>
          <p:nvPr/>
        </p:nvGrpSpPr>
        <p:grpSpPr>
          <a:xfrm>
            <a:off x="-76200" y="-76200"/>
            <a:ext cx="12344400" cy="7010400"/>
            <a:chOff x="-91440" y="-91440"/>
            <a:chExt cx="14813280" cy="8412480"/>
          </a:xfrm>
        </p:grpSpPr>
        <p:cxnSp>
          <p:nvCxnSpPr>
            <p:cNvPr id="460" name="Shape 460"/>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461" name="Shape 46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462" name="Shape 462"/>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463" name="Shape 463"/>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464" name="Shape 464"/>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465" name="Shape 465"/>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466" name="Shape 46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67" name="Shape 467"/>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68" name="Shape 46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69" name="Shape 46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0" name="Shape 470"/>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1" name="Shape 47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2" name="Shape 472"/>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3" name="Shape 473"/>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4" name="Shape 474"/>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5" name="Shape 475"/>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6" name="Shape 47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7" name="Shape 477"/>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8" name="Shape 47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79" name="Shape 47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0" name="Shape 480"/>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1" name="Shape 48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2" name="Shape 482"/>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3" name="Shape 483"/>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4" name="Shape 484"/>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5" name="Shape 485"/>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486" name="Shape 48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487" name="Shape 487"/>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488" name="Shape 488"/>
          <p:cNvSpPr>
            <a:spLocks noGrp="1"/>
          </p:cNvSpPr>
          <p:nvPr>
            <p:ph type="pic" idx="2"/>
          </p:nvPr>
        </p:nvSpPr>
        <p:spPr>
          <a:xfrm>
            <a:off x="0" y="0"/>
            <a:ext cx="12192000" cy="6858000"/>
          </a:xfrm>
          <a:prstGeom prst="rect">
            <a:avLst/>
          </a:prstGeom>
          <a:solidFill>
            <a:srgbClr val="D8D8D8"/>
          </a:solidFill>
          <a:ln>
            <a:noFill/>
          </a:ln>
        </p:spPr>
        <p:txBody>
          <a:bodyPr spcFirstLastPara="1" wrap="square" lIns="91425" tIns="91425" rIns="91425" bIns="91425" anchor="ctr" anchorCtr="0"/>
          <a:lstStyle>
            <a:lvl1pPr marR="0" lvl="0" algn="ctr" rtl="0">
              <a:spcBef>
                <a:spcPts val="1000"/>
              </a:spcBef>
              <a:spcAft>
                <a:spcPts val="0"/>
              </a:spcAft>
              <a:buClr>
                <a:schemeClr val="lt1"/>
              </a:buClr>
              <a:buSzPts val="1333"/>
              <a:buFont typeface="Arial"/>
              <a:buNone/>
              <a:defRPr sz="1333" b="0" i="0" u="none" strike="noStrike" cap="none">
                <a:solidFill>
                  <a:schemeClr val="lt1"/>
                </a:solidFill>
                <a:latin typeface="Arial"/>
                <a:ea typeface="Arial"/>
                <a:cs typeface="Arial"/>
                <a:sym typeface="Arial"/>
              </a:defRPr>
            </a:lvl1pPr>
            <a:lvl2pPr marR="0" lvl="1"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R="0" lvl="2"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R="0" lvl="3"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R="0" lvl="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R="0" lvl="5"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R="0" lvl="6"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R="0" lvl="7"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R="0" lvl="8"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dirty="0"/>
          </a:p>
        </p:txBody>
      </p:sp>
      <p:pic>
        <p:nvPicPr>
          <p:cNvPr id="489" name="Shape 489"/>
          <p:cNvPicPr preferRelativeResize="0"/>
          <p:nvPr/>
        </p:nvPicPr>
        <p:blipFill rotWithShape="1">
          <a:blip r:embed="rId2">
            <a:alphaModFix/>
          </a:blip>
          <a:srcRect/>
          <a:stretch/>
        </p:blipFill>
        <p:spPr>
          <a:xfrm>
            <a:off x="454025" y="6188075"/>
            <a:ext cx="1706880" cy="484802"/>
          </a:xfrm>
          <a:prstGeom prst="rect">
            <a:avLst/>
          </a:prstGeom>
          <a:noFill/>
          <a:ln>
            <a:noFill/>
          </a:ln>
        </p:spPr>
      </p:pic>
      <p:sp>
        <p:nvSpPr>
          <p:cNvPr id="490" name="Shape 490"/>
          <p:cNvSpPr/>
          <p:nvPr/>
        </p:nvSpPr>
        <p:spPr>
          <a:xfrm>
            <a:off x="302365" y="-2"/>
            <a:ext cx="608531" cy="533138"/>
          </a:xfrm>
          <a:custGeom>
            <a:avLst/>
            <a:gdLst/>
            <a:ahLst/>
            <a:cxnLst/>
            <a:rect l="0" t="0" r="0" b="0"/>
            <a:pathLst>
              <a:path w="370" h="321" extrusionOk="0">
                <a:moveTo>
                  <a:pt x="0" y="0"/>
                </a:moveTo>
                <a:lnTo>
                  <a:pt x="0" y="0"/>
                </a:lnTo>
                <a:lnTo>
                  <a:pt x="184" y="321"/>
                </a:lnTo>
                <a:lnTo>
                  <a:pt x="370" y="0"/>
                </a:lnTo>
                <a:lnTo>
                  <a:pt x="0" y="0"/>
                </a:lnTo>
                <a:close/>
              </a:path>
            </a:pathLst>
          </a:custGeom>
          <a:solidFill>
            <a:srgbClr val="FFFF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491" name="Shape 491"/>
          <p:cNvSpPr txBox="1"/>
          <p:nvPr/>
        </p:nvSpPr>
        <p:spPr>
          <a:xfrm>
            <a:off x="9911292" y="6317031"/>
            <a:ext cx="1366308"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b="0" dirty="0">
                <a:solidFill>
                  <a:schemeClr val="lt1"/>
                </a:solidFill>
                <a:latin typeface="Arial"/>
                <a:ea typeface="Arial"/>
                <a:cs typeface="Arial"/>
                <a:sym typeface="Arial"/>
              </a:rPr>
              <a:t>March 30, 2018</a:t>
            </a:r>
            <a:endParaRPr sz="917" b="0" dirty="0">
              <a:solidFill>
                <a:schemeClr val="lt1"/>
              </a:solidFill>
              <a:latin typeface="Arial"/>
              <a:ea typeface="Arial"/>
              <a:cs typeface="Arial"/>
              <a:sym typeface="Arial"/>
            </a:endParaRPr>
          </a:p>
        </p:txBody>
      </p:sp>
      <p:sp>
        <p:nvSpPr>
          <p:cNvPr id="492" name="Shape 492"/>
          <p:cNvSpPr txBox="1"/>
          <p:nvPr/>
        </p:nvSpPr>
        <p:spPr>
          <a:xfrm>
            <a:off x="11277600" y="6317033"/>
            <a:ext cx="3429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917" b="1">
                <a:solidFill>
                  <a:schemeClr val="lt1"/>
                </a:solidFill>
                <a:latin typeface="Arial"/>
                <a:ea typeface="Arial"/>
                <a:cs typeface="Arial"/>
                <a:sym typeface="Arial"/>
              </a:rPr>
              <a:t>‹#›</a:t>
            </a:fld>
            <a:endParaRPr sz="917" b="1" dirty="0">
              <a:solidFill>
                <a:schemeClr val="lt1"/>
              </a:solidFill>
              <a:latin typeface="Arial"/>
              <a:ea typeface="Arial"/>
              <a:cs typeface="Arial"/>
              <a:sym typeface="Arial"/>
            </a:endParaRPr>
          </a:p>
        </p:txBody>
      </p:sp>
      <p:sp>
        <p:nvSpPr>
          <p:cNvPr id="493" name="Shape 493"/>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lt1"/>
                </a:solidFill>
                <a:latin typeface="Arial"/>
                <a:ea typeface="Arial"/>
                <a:cs typeface="Arial"/>
                <a:sym typeface="Arial"/>
              </a:rPr>
              <a:t>DXC Proprietary and Confidential</a:t>
            </a:r>
            <a:endParaRPr sz="917"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rgbClr val="000000"/>
        </a:solidFill>
        <a:effectLst/>
      </p:bgPr>
    </p:bg>
    <p:spTree>
      <p:nvGrpSpPr>
        <p:cNvPr id="1" name="Shape 494"/>
        <p:cNvGrpSpPr/>
        <p:nvPr/>
      </p:nvGrpSpPr>
      <p:grpSpPr>
        <a:xfrm>
          <a:off x="0" y="0"/>
          <a:ext cx="0" cy="0"/>
          <a:chOff x="0" y="0"/>
          <a:chExt cx="0" cy="0"/>
        </a:xfrm>
      </p:grpSpPr>
      <p:grpSp>
        <p:nvGrpSpPr>
          <p:cNvPr id="495" name="Shape 495"/>
          <p:cNvGrpSpPr/>
          <p:nvPr/>
        </p:nvGrpSpPr>
        <p:grpSpPr>
          <a:xfrm>
            <a:off x="-76200" y="-76200"/>
            <a:ext cx="12344400" cy="7010400"/>
            <a:chOff x="-91440" y="-91440"/>
            <a:chExt cx="14813280" cy="8412480"/>
          </a:xfrm>
        </p:grpSpPr>
        <p:cxnSp>
          <p:nvCxnSpPr>
            <p:cNvPr id="496" name="Shape 49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497" name="Shape 497"/>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498" name="Shape 49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499" name="Shape 49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500" name="Shape 500"/>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501" name="Shape 50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502" name="Shape 502"/>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3" name="Shape 503"/>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4" name="Shape 504"/>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5" name="Shape 505"/>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6" name="Shape 50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7" name="Shape 507"/>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8" name="Shape 50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09" name="Shape 50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0" name="Shape 510"/>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1" name="Shape 51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2" name="Shape 512"/>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3" name="Shape 513"/>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4" name="Shape 514"/>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5" name="Shape 515"/>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6" name="Shape 51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7" name="Shape 517"/>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8" name="Shape 5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19" name="Shape 51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20" name="Shape 520"/>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21" name="Shape 52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522" name="Shape 522"/>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523" name="Shape 523"/>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pic>
        <p:nvPicPr>
          <p:cNvPr id="524" name="Shape 524"/>
          <p:cNvPicPr preferRelativeResize="0"/>
          <p:nvPr/>
        </p:nvPicPr>
        <p:blipFill rotWithShape="1">
          <a:blip r:embed="rId2">
            <a:alphaModFix/>
          </a:blip>
          <a:srcRect/>
          <a:stretch/>
        </p:blipFill>
        <p:spPr>
          <a:xfrm>
            <a:off x="419206" y="6095767"/>
            <a:ext cx="2255520" cy="640631"/>
          </a:xfrm>
          <a:prstGeom prst="rect">
            <a:avLst/>
          </a:prstGeom>
          <a:noFill/>
          <a:ln>
            <a:noFill/>
          </a:ln>
        </p:spPr>
      </p:pic>
      <p:sp>
        <p:nvSpPr>
          <p:cNvPr id="525" name="Shape 525"/>
          <p:cNvSpPr txBox="1">
            <a:spLocks noGrp="1"/>
          </p:cNvSpPr>
          <p:nvPr>
            <p:ph type="body" idx="1"/>
          </p:nvPr>
        </p:nvSpPr>
        <p:spPr>
          <a:xfrm>
            <a:off x="571500" y="1714500"/>
            <a:ext cx="9334500" cy="4267729"/>
          </a:xfrm>
          <a:prstGeom prst="rect">
            <a:avLst/>
          </a:prstGeom>
          <a:noFill/>
          <a:ln>
            <a:noFill/>
          </a:ln>
        </p:spPr>
        <p:txBody>
          <a:bodyPr spcFirstLastPara="1" wrap="square" lIns="91425" tIns="91425" rIns="91425" bIns="91425" anchor="t" anchorCtr="0"/>
          <a:lstStyle>
            <a:lvl1pPr marL="457200" marR="0" lvl="0" indent="-228600" algn="l" rtl="0">
              <a:lnSpc>
                <a:spcPct val="85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L="914400" marR="0" lvl="1"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2pPr>
            <a:lvl3pPr marL="1371600" marR="0" lvl="2"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3pPr>
            <a:lvl4pPr marL="1828800" marR="0" lvl="3"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4pPr>
            <a:lvl5pPr marL="2286000" marR="0" lvl="4"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5pPr>
            <a:lvl6pPr marL="2743200" marR="0" lvl="5"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6pPr>
            <a:lvl7pPr marL="3200400" marR="0" lvl="6"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7pPr>
            <a:lvl8pPr marL="3657600" marR="0" lvl="7"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8pPr>
            <a:lvl9pPr marL="4114800" marR="0" lvl="8" indent="-228600" algn="l" rtl="0">
              <a:spcBef>
                <a:spcPts val="750"/>
              </a:spcBef>
              <a:spcAft>
                <a:spcPts val="0"/>
              </a:spcAft>
              <a:buClr>
                <a:schemeClr val="lt1"/>
              </a:buClr>
              <a:buSzPts val="1667"/>
              <a:buFont typeface="Arial"/>
              <a:buNone/>
              <a:defRPr sz="1667" b="0" i="0" u="none" strike="noStrike" cap="none">
                <a:solidFill>
                  <a:schemeClr val="lt1"/>
                </a:solidFill>
                <a:latin typeface="Arial"/>
                <a:ea typeface="Arial"/>
                <a:cs typeface="Arial"/>
                <a:sym typeface="Arial"/>
              </a:defRPr>
            </a:lvl9pPr>
          </a:lstStyle>
          <a:p>
            <a:endParaRPr/>
          </a:p>
        </p:txBody>
      </p:sp>
      <p:sp>
        <p:nvSpPr>
          <p:cNvPr id="526" name="Shape 526"/>
          <p:cNvSpPr/>
          <p:nvPr/>
        </p:nvSpPr>
        <p:spPr>
          <a:xfrm>
            <a:off x="302365" y="-2"/>
            <a:ext cx="608531" cy="533138"/>
          </a:xfrm>
          <a:custGeom>
            <a:avLst/>
            <a:gdLst/>
            <a:ahLst/>
            <a:cxnLst/>
            <a:rect l="0" t="0" r="0" b="0"/>
            <a:pathLst>
              <a:path w="370" h="321" extrusionOk="0">
                <a:moveTo>
                  <a:pt x="0" y="0"/>
                </a:moveTo>
                <a:lnTo>
                  <a:pt x="0" y="0"/>
                </a:lnTo>
                <a:lnTo>
                  <a:pt x="184" y="321"/>
                </a:lnTo>
                <a:lnTo>
                  <a:pt x="370" y="0"/>
                </a:lnTo>
                <a:lnTo>
                  <a:pt x="0" y="0"/>
                </a:lnTo>
                <a:close/>
              </a:path>
            </a:pathLst>
          </a:custGeom>
          <a:solidFill>
            <a:srgbClr val="FFFF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527" name="Shape 527"/>
          <p:cNvSpPr txBox="1"/>
          <p:nvPr/>
        </p:nvSpPr>
        <p:spPr>
          <a:xfrm>
            <a:off x="6286500" y="6317033"/>
            <a:ext cx="53340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dirty="0">
                <a:solidFill>
                  <a:schemeClr val="lt1"/>
                </a:solidFill>
                <a:latin typeface="Arial"/>
                <a:ea typeface="Arial"/>
                <a:cs typeface="Arial"/>
                <a:sym typeface="Arial"/>
              </a:rPr>
              <a:t>DXC Proprietary and Confidential</a:t>
            </a:r>
            <a:endParaRPr sz="917"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late Turquoise Frame Divider">
  <p:cSld name="Slate Turquoise Frame Divider">
    <p:bg>
      <p:bgPr>
        <a:solidFill>
          <a:srgbClr val="425563"/>
        </a:solidFill>
        <a:effectLst/>
      </p:bgPr>
    </p:bg>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608013" y="2571746"/>
            <a:ext cx="8228011" cy="5762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0" name="Shape 530"/>
          <p:cNvSpPr txBox="1">
            <a:spLocks noGrp="1"/>
          </p:cNvSpPr>
          <p:nvPr>
            <p:ph type="body" idx="1"/>
          </p:nvPr>
        </p:nvSpPr>
        <p:spPr>
          <a:xfrm>
            <a:off x="608014" y="3149201"/>
            <a:ext cx="8228011" cy="5334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9pPr>
          </a:lstStyle>
          <a:p>
            <a:endParaRPr/>
          </a:p>
        </p:txBody>
      </p:sp>
      <p:sp>
        <p:nvSpPr>
          <p:cNvPr id="531" name="Shape 531"/>
          <p:cNvSpPr txBox="1">
            <a:spLocks noGrp="1"/>
          </p:cNvSpPr>
          <p:nvPr>
            <p:ph type="sldNum" idx="12"/>
          </p:nvPr>
        </p:nvSpPr>
        <p:spPr>
          <a:xfrm>
            <a:off x="11049000" y="6430868"/>
            <a:ext cx="533399" cy="23214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Arial"/>
                <a:ea typeface="Arial"/>
                <a:cs typeface="Arial"/>
                <a:sym typeface="Arial"/>
              </a:defRPr>
            </a:lvl1pPr>
            <a:lvl2pPr marL="0" marR="0" lvl="1" indent="0" algn="l" rtl="0">
              <a:spcBef>
                <a:spcPts val="0"/>
              </a:spcBef>
              <a:buNone/>
              <a:defRPr sz="1800">
                <a:solidFill>
                  <a:schemeClr val="lt1"/>
                </a:solidFill>
                <a:latin typeface="Arial"/>
                <a:ea typeface="Arial"/>
                <a:cs typeface="Arial"/>
                <a:sym typeface="Arial"/>
              </a:defRPr>
            </a:lvl2pPr>
            <a:lvl3pPr marL="0" marR="0" lvl="2" indent="0" algn="l" rtl="0">
              <a:spcBef>
                <a:spcPts val="0"/>
              </a:spcBef>
              <a:buNone/>
              <a:defRPr sz="1800">
                <a:solidFill>
                  <a:schemeClr val="lt1"/>
                </a:solidFill>
                <a:latin typeface="Arial"/>
                <a:ea typeface="Arial"/>
                <a:cs typeface="Arial"/>
                <a:sym typeface="Arial"/>
              </a:defRPr>
            </a:lvl3pPr>
            <a:lvl4pPr marL="0" marR="0" lvl="3" indent="0" algn="l" rtl="0">
              <a:spcBef>
                <a:spcPts val="0"/>
              </a:spcBef>
              <a:buNone/>
              <a:defRPr sz="1800">
                <a:solidFill>
                  <a:schemeClr val="lt1"/>
                </a:solidFill>
                <a:latin typeface="Arial"/>
                <a:ea typeface="Arial"/>
                <a:cs typeface="Arial"/>
                <a:sym typeface="Arial"/>
              </a:defRPr>
            </a:lvl4pPr>
            <a:lvl5pPr marL="0" marR="0" lvl="4" indent="0" algn="l" rtl="0">
              <a:spcBef>
                <a:spcPts val="0"/>
              </a:spcBef>
              <a:buNone/>
              <a:defRPr sz="1800">
                <a:solidFill>
                  <a:schemeClr val="lt1"/>
                </a:solidFill>
                <a:latin typeface="Arial"/>
                <a:ea typeface="Arial"/>
                <a:cs typeface="Arial"/>
                <a:sym typeface="Arial"/>
              </a:defRPr>
            </a:lvl5pPr>
            <a:lvl6pPr marL="0" marR="0" lvl="5" indent="0" algn="l" rtl="0">
              <a:spcBef>
                <a:spcPts val="0"/>
              </a:spcBef>
              <a:buNone/>
              <a:defRPr sz="1800">
                <a:solidFill>
                  <a:schemeClr val="lt1"/>
                </a:solidFill>
                <a:latin typeface="Arial"/>
                <a:ea typeface="Arial"/>
                <a:cs typeface="Arial"/>
                <a:sym typeface="Arial"/>
              </a:defRPr>
            </a:lvl6pPr>
            <a:lvl7pPr marL="0" marR="0" lvl="6" indent="0" algn="l" rtl="0">
              <a:spcBef>
                <a:spcPts val="0"/>
              </a:spcBef>
              <a:buNone/>
              <a:defRPr sz="1800">
                <a:solidFill>
                  <a:schemeClr val="lt1"/>
                </a:solidFill>
                <a:latin typeface="Arial"/>
                <a:ea typeface="Arial"/>
                <a:cs typeface="Arial"/>
                <a:sym typeface="Arial"/>
              </a:defRPr>
            </a:lvl7pPr>
            <a:lvl8pPr marL="0" marR="0" lvl="7" indent="0" algn="l" rtl="0">
              <a:spcBef>
                <a:spcPts val="0"/>
              </a:spcBef>
              <a:buNone/>
              <a:defRPr sz="1800">
                <a:solidFill>
                  <a:schemeClr val="lt1"/>
                </a:solidFill>
                <a:latin typeface="Arial"/>
                <a:ea typeface="Arial"/>
                <a:cs typeface="Arial"/>
                <a:sym typeface="Arial"/>
              </a:defRPr>
            </a:lvl8pPr>
            <a:lvl9pPr marL="0" marR="0" lvl="8" indent="0" algn="l" rtl="0">
              <a:spcBef>
                <a:spcPts val="0"/>
              </a:spcBef>
              <a:buNone/>
              <a:defRPr sz="1800">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ja-JP"/>
              <a:t>‹#›</a:t>
            </a:fld>
            <a:endParaRPr dirty="0"/>
          </a:p>
        </p:txBody>
      </p:sp>
      <p:sp>
        <p:nvSpPr>
          <p:cNvPr id="532" name="Shape 532"/>
          <p:cNvSpPr txBox="1"/>
          <p:nvPr/>
        </p:nvSpPr>
        <p:spPr>
          <a:xfrm>
            <a:off x="9679238" y="6487084"/>
            <a:ext cx="1280160" cy="149332"/>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ja-JP" sz="700" dirty="0">
                <a:solidFill>
                  <a:schemeClr val="lt1"/>
                </a:solidFill>
                <a:latin typeface="Arial"/>
                <a:ea typeface="Arial"/>
                <a:cs typeface="Arial"/>
                <a:sym typeface="Arial"/>
              </a:rPr>
              <a:t>Confidential </a:t>
            </a:r>
            <a:endParaRPr sz="700"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02">
  <p:cSld name="Title Slide 02">
    <p:spTree>
      <p:nvGrpSpPr>
        <p:cNvPr id="1" name="Shape 109"/>
        <p:cNvGrpSpPr/>
        <p:nvPr/>
      </p:nvGrpSpPr>
      <p:grpSpPr>
        <a:xfrm>
          <a:off x="0" y="0"/>
          <a:ext cx="0" cy="0"/>
          <a:chOff x="0" y="0"/>
          <a:chExt cx="0" cy="0"/>
        </a:xfrm>
      </p:grpSpPr>
      <p:grpSp>
        <p:nvGrpSpPr>
          <p:cNvPr id="110" name="Shape 110"/>
          <p:cNvGrpSpPr/>
          <p:nvPr/>
        </p:nvGrpSpPr>
        <p:grpSpPr>
          <a:xfrm>
            <a:off x="-76200" y="-76200"/>
            <a:ext cx="12344400" cy="7010400"/>
            <a:chOff x="-91440" y="-91440"/>
            <a:chExt cx="14813280" cy="8412480"/>
          </a:xfrm>
        </p:grpSpPr>
        <p:cxnSp>
          <p:nvCxnSpPr>
            <p:cNvPr id="111" name="Shape 11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2" name="Shape 112"/>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3" name="Shape 113"/>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4" name="Shape 114"/>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5" name="Shape 115"/>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6" name="Shape 11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7" name="Shape 117"/>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18" name="Shape 1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19" name="Shape 11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0" name="Shape 120"/>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1" name="Shape 12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2" name="Shape 122"/>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3" name="Shape 123"/>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4" name="Shape 124"/>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5" name="Shape 125"/>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6" name="Shape 12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7" name="Shape 127"/>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8" name="Shape 1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29" name="Shape 1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0" name="Shape 130"/>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1" name="Shape 13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2" name="Shape 132"/>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3" name="Shape 133"/>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4" name="Shape 134"/>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5" name="Shape 135"/>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6" name="Shape 13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37" name="Shape 137"/>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8" name="Shape 13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pic>
        <p:nvPicPr>
          <p:cNvPr id="139" name="Shape 139"/>
          <p:cNvPicPr preferRelativeResize="0"/>
          <p:nvPr/>
        </p:nvPicPr>
        <p:blipFill rotWithShape="1">
          <a:blip r:embed="rId2">
            <a:alphaModFix/>
          </a:blip>
          <a:srcRect/>
          <a:stretch/>
        </p:blipFill>
        <p:spPr>
          <a:xfrm>
            <a:off x="419206" y="6095767"/>
            <a:ext cx="2255520" cy="640631"/>
          </a:xfrm>
          <a:prstGeom prst="rect">
            <a:avLst/>
          </a:prstGeom>
          <a:noFill/>
          <a:ln>
            <a:noFill/>
          </a:ln>
        </p:spPr>
      </p:pic>
      <p:sp>
        <p:nvSpPr>
          <p:cNvPr id="140" name="Shape 140"/>
          <p:cNvSpPr/>
          <p:nvPr/>
        </p:nvSpPr>
        <p:spPr>
          <a:xfrm>
            <a:off x="302366" y="-1"/>
            <a:ext cx="608530" cy="533137"/>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141" name="Shape 141"/>
          <p:cNvSpPr txBox="1">
            <a:spLocks noGrp="1"/>
          </p:cNvSpPr>
          <p:nvPr>
            <p:ph type="ctrTitle"/>
          </p:nvPr>
        </p:nvSpPr>
        <p:spPr>
          <a:xfrm>
            <a:off x="571500" y="533400"/>
            <a:ext cx="8382000" cy="28575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2" name="Shape 142"/>
          <p:cNvSpPr txBox="1">
            <a:spLocks noGrp="1"/>
          </p:cNvSpPr>
          <p:nvPr>
            <p:ph type="subTitle" idx="1"/>
          </p:nvPr>
        </p:nvSpPr>
        <p:spPr>
          <a:xfrm>
            <a:off x="571500" y="3657600"/>
            <a:ext cx="8382000" cy="762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2333"/>
              <a:buFont typeface="Arial"/>
              <a:buNone/>
              <a:defRPr sz="2333" b="1" i="0" u="none" strike="noStrike" cap="none">
                <a:solidFill>
                  <a:schemeClr val="dk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sp>
        <p:nvSpPr>
          <p:cNvPr id="143" name="Shape 143"/>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dk1"/>
                </a:solidFill>
                <a:latin typeface="Arial"/>
                <a:ea typeface="Arial"/>
                <a:cs typeface="Arial"/>
                <a:sym typeface="Arial"/>
              </a:rPr>
              <a:t>DXC Proprietary and Confidential</a:t>
            </a:r>
            <a:endParaRPr sz="917" dirty="0">
              <a:solidFill>
                <a:schemeClr val="dk1"/>
              </a:solidFill>
              <a:latin typeface="Arial"/>
              <a:ea typeface="Arial"/>
              <a:cs typeface="Arial"/>
              <a:sym typeface="Arial"/>
            </a:endParaRPr>
          </a:p>
        </p:txBody>
      </p:sp>
      <p:sp>
        <p:nvSpPr>
          <p:cNvPr id="144" name="Shape 144"/>
          <p:cNvSpPr txBox="1"/>
          <p:nvPr/>
        </p:nvSpPr>
        <p:spPr>
          <a:xfrm>
            <a:off x="9906000" y="6317033"/>
            <a:ext cx="1714500" cy="228600"/>
          </a:xfrm>
          <a:prstGeom prst="rect">
            <a:avLst/>
          </a:prstGeom>
          <a:noFill/>
          <a:ln>
            <a:noFill/>
          </a:ln>
        </p:spPr>
        <p:txBody>
          <a:bodyPr spcFirstLastPara="1" wrap="square" lIns="0" tIns="0" rIns="0" bIns="15225" anchor="ctr" anchorCtr="0">
            <a:noAutofit/>
          </a:bodyPr>
          <a:lstStyle/>
          <a:p>
            <a:pPr marL="0" marR="0" lvl="0" indent="0" algn="r" rtl="0">
              <a:spcBef>
                <a:spcPts val="0"/>
              </a:spcBef>
              <a:spcAft>
                <a:spcPts val="0"/>
              </a:spcAft>
              <a:buNone/>
            </a:pPr>
            <a:r>
              <a:rPr lang="ja-JP" sz="1167" b="0" dirty="0">
                <a:solidFill>
                  <a:schemeClr val="dk1"/>
                </a:solidFill>
                <a:latin typeface="Arial"/>
                <a:ea typeface="Arial"/>
                <a:cs typeface="Arial"/>
                <a:sym typeface="Arial"/>
              </a:rPr>
              <a:t>March 30, 2018</a:t>
            </a:r>
            <a:endParaRPr sz="1167" b="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rgbClr val="000000"/>
        </a:solidFill>
        <a:effectLst/>
      </p:bgPr>
    </p:bg>
    <p:spTree>
      <p:nvGrpSpPr>
        <p:cNvPr id="1" name="Shape 145"/>
        <p:cNvGrpSpPr/>
        <p:nvPr/>
      </p:nvGrpSpPr>
      <p:grpSpPr>
        <a:xfrm>
          <a:off x="0" y="0"/>
          <a:ext cx="0" cy="0"/>
          <a:chOff x="0" y="0"/>
          <a:chExt cx="0" cy="0"/>
        </a:xfrm>
      </p:grpSpPr>
      <p:grpSp>
        <p:nvGrpSpPr>
          <p:cNvPr id="146" name="Shape 146"/>
          <p:cNvGrpSpPr/>
          <p:nvPr/>
        </p:nvGrpSpPr>
        <p:grpSpPr>
          <a:xfrm>
            <a:off x="-76200" y="-76200"/>
            <a:ext cx="12344400" cy="7010400"/>
            <a:chOff x="-91440" y="-91440"/>
            <a:chExt cx="14813280" cy="8412480"/>
          </a:xfrm>
        </p:grpSpPr>
        <p:cxnSp>
          <p:nvCxnSpPr>
            <p:cNvPr id="147" name="Shape 147"/>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8" name="Shape 14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9" name="Shape 14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0" name="Shape 150"/>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1" name="Shape 15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2" name="Shape 152"/>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3" name="Shape 153"/>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54" name="Shape 154"/>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55" name="Shape 155"/>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56" name="Shape 15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57" name="Shape 157"/>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58" name="Shape 15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59" name="Shape 15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0" name="Shape 160"/>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1" name="Shape 16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2" name="Shape 162"/>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3" name="Shape 163"/>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4" name="Shape 164"/>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5" name="Shape 165"/>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6" name="Shape 16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7" name="Shape 167"/>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8" name="Shape 16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9" name="Shape 16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70" name="Shape 170"/>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71" name="Shape 17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72" name="Shape 172"/>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73" name="Shape 173"/>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4" name="Shape 174"/>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175" name="Shape 175"/>
          <p:cNvSpPr txBox="1">
            <a:spLocks noGrp="1"/>
          </p:cNvSpPr>
          <p:nvPr>
            <p:ph type="ctrTitle"/>
          </p:nvPr>
        </p:nvSpPr>
        <p:spPr>
          <a:xfrm>
            <a:off x="571500" y="533136"/>
            <a:ext cx="8382000" cy="28575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6" name="Shape 176"/>
          <p:cNvSpPr txBox="1">
            <a:spLocks noGrp="1"/>
          </p:cNvSpPr>
          <p:nvPr>
            <p:ph type="subTitle" idx="1"/>
          </p:nvPr>
        </p:nvSpPr>
        <p:spPr>
          <a:xfrm>
            <a:off x="571500" y="3657600"/>
            <a:ext cx="8382000" cy="762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lt1"/>
              </a:buClr>
              <a:buSzPts val="2333"/>
              <a:buFont typeface="Arial"/>
              <a:buNone/>
              <a:defRPr sz="2333" b="1" i="0" u="none" strike="noStrike" cap="none">
                <a:solidFill>
                  <a:schemeClr val="lt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sp>
        <p:nvSpPr>
          <p:cNvPr id="177" name="Shape 177"/>
          <p:cNvSpPr/>
          <p:nvPr/>
        </p:nvSpPr>
        <p:spPr>
          <a:xfrm>
            <a:off x="302365" y="-2"/>
            <a:ext cx="608531" cy="533138"/>
          </a:xfrm>
          <a:custGeom>
            <a:avLst/>
            <a:gdLst/>
            <a:ahLst/>
            <a:cxnLst/>
            <a:rect l="0" t="0" r="0" b="0"/>
            <a:pathLst>
              <a:path w="370" h="321" extrusionOk="0">
                <a:moveTo>
                  <a:pt x="0" y="0"/>
                </a:moveTo>
                <a:lnTo>
                  <a:pt x="0" y="0"/>
                </a:lnTo>
                <a:lnTo>
                  <a:pt x="184" y="321"/>
                </a:lnTo>
                <a:lnTo>
                  <a:pt x="370" y="0"/>
                </a:lnTo>
                <a:lnTo>
                  <a:pt x="0" y="0"/>
                </a:lnTo>
                <a:close/>
              </a:path>
            </a:pathLst>
          </a:custGeom>
          <a:solidFill>
            <a:srgbClr val="FFFF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pic>
        <p:nvPicPr>
          <p:cNvPr id="178" name="Shape 178"/>
          <p:cNvPicPr preferRelativeResize="0"/>
          <p:nvPr/>
        </p:nvPicPr>
        <p:blipFill rotWithShape="1">
          <a:blip r:embed="rId2">
            <a:alphaModFix/>
          </a:blip>
          <a:srcRect/>
          <a:stretch/>
        </p:blipFill>
        <p:spPr>
          <a:xfrm>
            <a:off x="419206" y="6095767"/>
            <a:ext cx="2255520" cy="640631"/>
          </a:xfrm>
          <a:prstGeom prst="rect">
            <a:avLst/>
          </a:prstGeom>
          <a:noFill/>
          <a:ln>
            <a:noFill/>
          </a:ln>
        </p:spPr>
      </p:pic>
      <p:sp>
        <p:nvSpPr>
          <p:cNvPr id="179" name="Shape 179"/>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lt1"/>
                </a:solidFill>
                <a:latin typeface="Arial"/>
                <a:ea typeface="Arial"/>
                <a:cs typeface="Arial"/>
                <a:sym typeface="Arial"/>
              </a:rPr>
              <a:t>DXC Proprietary and Confidential</a:t>
            </a:r>
            <a:endParaRPr sz="917" dirty="0">
              <a:solidFill>
                <a:schemeClr val="lt1"/>
              </a:solidFill>
              <a:latin typeface="Arial"/>
              <a:ea typeface="Arial"/>
              <a:cs typeface="Arial"/>
              <a:sym typeface="Arial"/>
            </a:endParaRPr>
          </a:p>
        </p:txBody>
      </p:sp>
      <p:sp>
        <p:nvSpPr>
          <p:cNvPr id="180" name="Shape 180"/>
          <p:cNvSpPr txBox="1"/>
          <p:nvPr/>
        </p:nvSpPr>
        <p:spPr>
          <a:xfrm>
            <a:off x="9906000" y="6317033"/>
            <a:ext cx="1714500" cy="228600"/>
          </a:xfrm>
          <a:prstGeom prst="rect">
            <a:avLst/>
          </a:prstGeom>
          <a:noFill/>
          <a:ln>
            <a:noFill/>
          </a:ln>
        </p:spPr>
        <p:txBody>
          <a:bodyPr spcFirstLastPara="1" wrap="square" lIns="0" tIns="0" rIns="0" bIns="15225" anchor="ctr" anchorCtr="0">
            <a:noAutofit/>
          </a:bodyPr>
          <a:lstStyle/>
          <a:p>
            <a:pPr marL="0" marR="0" lvl="0" indent="0" algn="r" rtl="0">
              <a:spcBef>
                <a:spcPts val="0"/>
              </a:spcBef>
              <a:spcAft>
                <a:spcPts val="0"/>
              </a:spcAft>
              <a:buNone/>
            </a:pPr>
            <a:r>
              <a:rPr lang="ja-JP" sz="1167" b="0" dirty="0">
                <a:solidFill>
                  <a:schemeClr val="lt1"/>
                </a:solidFill>
                <a:latin typeface="Arial"/>
                <a:ea typeface="Arial"/>
                <a:cs typeface="Arial"/>
                <a:sym typeface="Arial"/>
              </a:rPr>
              <a:t>March 30, 2018</a:t>
            </a:r>
            <a:endParaRPr sz="1167" b="0"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04">
  <p:cSld name="Title Slide 04">
    <p:spTree>
      <p:nvGrpSpPr>
        <p:cNvPr id="1" name="Shape 181"/>
        <p:cNvGrpSpPr/>
        <p:nvPr/>
      </p:nvGrpSpPr>
      <p:grpSpPr>
        <a:xfrm>
          <a:off x="0" y="0"/>
          <a:ext cx="0" cy="0"/>
          <a:chOff x="0" y="0"/>
          <a:chExt cx="0" cy="0"/>
        </a:xfrm>
      </p:grpSpPr>
      <p:pic>
        <p:nvPicPr>
          <p:cNvPr id="182" name="Shape 182"/>
          <p:cNvPicPr preferRelativeResize="0"/>
          <p:nvPr/>
        </p:nvPicPr>
        <p:blipFill rotWithShape="1">
          <a:blip r:embed="rId2">
            <a:alphaModFix/>
          </a:blip>
          <a:srcRect l="49221" r="6371"/>
          <a:stretch/>
        </p:blipFill>
        <p:spPr>
          <a:xfrm>
            <a:off x="8191500" y="895350"/>
            <a:ext cx="4000500" cy="5067300"/>
          </a:xfrm>
          <a:prstGeom prst="rect">
            <a:avLst/>
          </a:prstGeom>
          <a:noFill/>
          <a:ln>
            <a:noFill/>
          </a:ln>
        </p:spPr>
      </p:pic>
      <p:grpSp>
        <p:nvGrpSpPr>
          <p:cNvPr id="183" name="Shape 183"/>
          <p:cNvGrpSpPr/>
          <p:nvPr/>
        </p:nvGrpSpPr>
        <p:grpSpPr>
          <a:xfrm>
            <a:off x="-76200" y="-76200"/>
            <a:ext cx="12344400" cy="7010400"/>
            <a:chOff x="-91440" y="-91440"/>
            <a:chExt cx="14813280" cy="8412480"/>
          </a:xfrm>
        </p:grpSpPr>
        <p:cxnSp>
          <p:nvCxnSpPr>
            <p:cNvPr id="184" name="Shape 184"/>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85" name="Shape 185"/>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86" name="Shape 18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87" name="Shape 187"/>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88" name="Shape 18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89" name="Shape 18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90" name="Shape 190"/>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1" name="Shape 19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2" name="Shape 192"/>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3" name="Shape 193"/>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4" name="Shape 194"/>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5" name="Shape 195"/>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6" name="Shape 19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7" name="Shape 197"/>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8" name="Shape 19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9" name="Shape 19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0" name="Shape 200"/>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1" name="Shape 20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2" name="Shape 202"/>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3" name="Shape 203"/>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4" name="Shape 204"/>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5" name="Shape 205"/>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6" name="Shape 20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7" name="Shape 207"/>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8" name="Shape 20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9" name="Shape 20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0" name="Shape 210"/>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Shape 21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grpSp>
        <p:nvGrpSpPr>
          <p:cNvPr id="212" name="Shape 212"/>
          <p:cNvGrpSpPr/>
          <p:nvPr/>
        </p:nvGrpSpPr>
        <p:grpSpPr>
          <a:xfrm>
            <a:off x="0" y="-1"/>
            <a:ext cx="12192000" cy="6858002"/>
            <a:chOff x="0" y="-1"/>
            <a:chExt cx="14630400" cy="8229602"/>
          </a:xfrm>
        </p:grpSpPr>
        <p:sp>
          <p:nvSpPr>
            <p:cNvPr id="213" name="Shape 213"/>
            <p:cNvSpPr/>
            <p:nvPr/>
          </p:nvSpPr>
          <p:spPr>
            <a:xfrm>
              <a:off x="0" y="1"/>
              <a:ext cx="14630400" cy="8229600"/>
            </a:xfrm>
            <a:custGeom>
              <a:avLst/>
              <a:gdLst/>
              <a:ahLst/>
              <a:cxnLst/>
              <a:rect l="0" t="0" r="0" b="0"/>
              <a:pathLst>
                <a:path w="19199" h="10809" extrusionOk="0">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pic>
          <p:nvPicPr>
            <p:cNvPr id="214" name="Shape 214"/>
            <p:cNvPicPr preferRelativeResize="0"/>
            <p:nvPr/>
          </p:nvPicPr>
          <p:blipFill rotWithShape="1">
            <a:blip r:embed="rId3">
              <a:alphaModFix/>
            </a:blip>
            <a:srcRect/>
            <a:stretch/>
          </p:blipFill>
          <p:spPr>
            <a:xfrm>
              <a:off x="503047" y="7314920"/>
              <a:ext cx="2706624" cy="768757"/>
            </a:xfrm>
            <a:prstGeom prst="rect">
              <a:avLst/>
            </a:prstGeom>
            <a:noFill/>
            <a:ln>
              <a:noFill/>
            </a:ln>
          </p:spPr>
        </p:pic>
        <p:sp>
          <p:nvSpPr>
            <p:cNvPr id="215" name="Shape 215"/>
            <p:cNvSpPr/>
            <p:nvPr/>
          </p:nvSpPr>
          <p:spPr>
            <a:xfrm>
              <a:off x="362839" y="-1"/>
              <a:ext cx="730236" cy="639764"/>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grpSp>
      <p:sp>
        <p:nvSpPr>
          <p:cNvPr id="216" name="Shape 216"/>
          <p:cNvSpPr txBox="1">
            <a:spLocks noGrp="1"/>
          </p:cNvSpPr>
          <p:nvPr>
            <p:ph type="ctrTitle"/>
          </p:nvPr>
        </p:nvSpPr>
        <p:spPr>
          <a:xfrm>
            <a:off x="571499" y="533400"/>
            <a:ext cx="7239000" cy="28575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7" name="Shape 217"/>
          <p:cNvSpPr txBox="1">
            <a:spLocks noGrp="1"/>
          </p:cNvSpPr>
          <p:nvPr>
            <p:ph type="subTitle" idx="1"/>
          </p:nvPr>
        </p:nvSpPr>
        <p:spPr>
          <a:xfrm>
            <a:off x="571500" y="3657600"/>
            <a:ext cx="7239001" cy="762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2333"/>
              <a:buFont typeface="Arial"/>
              <a:buNone/>
              <a:defRPr sz="2333" b="1" i="0" u="none" strike="noStrike" cap="none">
                <a:solidFill>
                  <a:schemeClr val="dk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sp>
        <p:nvSpPr>
          <p:cNvPr id="218" name="Shape 218"/>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dirty="0">
                <a:solidFill>
                  <a:schemeClr val="dk1"/>
                </a:solidFill>
                <a:latin typeface="Arial"/>
                <a:ea typeface="Arial"/>
                <a:cs typeface="Arial"/>
                <a:sym typeface="Arial"/>
              </a:rPr>
              <a:t>DXC Proprietary and Confidential</a:t>
            </a:r>
            <a:endParaRPr sz="917" dirty="0">
              <a:solidFill>
                <a:schemeClr val="dk1"/>
              </a:solidFill>
              <a:latin typeface="Arial"/>
              <a:ea typeface="Arial"/>
              <a:cs typeface="Arial"/>
              <a:sym typeface="Arial"/>
            </a:endParaRPr>
          </a:p>
        </p:txBody>
      </p:sp>
      <p:sp>
        <p:nvSpPr>
          <p:cNvPr id="219" name="Shape 219"/>
          <p:cNvSpPr txBox="1"/>
          <p:nvPr/>
        </p:nvSpPr>
        <p:spPr>
          <a:xfrm>
            <a:off x="9906000" y="6317033"/>
            <a:ext cx="1714500" cy="228600"/>
          </a:xfrm>
          <a:prstGeom prst="rect">
            <a:avLst/>
          </a:prstGeom>
          <a:noFill/>
          <a:ln>
            <a:noFill/>
          </a:ln>
        </p:spPr>
        <p:txBody>
          <a:bodyPr spcFirstLastPara="1" wrap="square" lIns="0" tIns="0" rIns="0" bIns="15225" anchor="ctr" anchorCtr="0">
            <a:noAutofit/>
          </a:bodyPr>
          <a:lstStyle/>
          <a:p>
            <a:pPr marL="0" marR="0" lvl="0" indent="0" algn="r" rtl="0">
              <a:spcBef>
                <a:spcPts val="0"/>
              </a:spcBef>
              <a:spcAft>
                <a:spcPts val="0"/>
              </a:spcAft>
              <a:buNone/>
            </a:pPr>
            <a:r>
              <a:rPr lang="ja-JP" sz="1167" b="0" dirty="0">
                <a:solidFill>
                  <a:schemeClr val="dk1"/>
                </a:solidFill>
                <a:latin typeface="Arial"/>
                <a:ea typeface="Arial"/>
                <a:cs typeface="Arial"/>
                <a:sym typeface="Arial"/>
              </a:rPr>
              <a:t>March 30, 2018</a:t>
            </a:r>
            <a:endParaRPr sz="1167" b="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05">
  <p:cSld name="Title Slide 05">
    <p:bg>
      <p:bgPr>
        <a:solidFill>
          <a:srgbClr val="000000"/>
        </a:solidFill>
        <a:effectLst/>
      </p:bgPr>
    </p:bg>
    <p:spTree>
      <p:nvGrpSpPr>
        <p:cNvPr id="1" name="Shape 220"/>
        <p:cNvGrpSpPr/>
        <p:nvPr/>
      </p:nvGrpSpPr>
      <p:grpSpPr>
        <a:xfrm>
          <a:off x="0" y="0"/>
          <a:ext cx="0" cy="0"/>
          <a:chOff x="0" y="0"/>
          <a:chExt cx="0" cy="0"/>
        </a:xfrm>
      </p:grpSpPr>
      <p:grpSp>
        <p:nvGrpSpPr>
          <p:cNvPr id="221" name="Shape 221"/>
          <p:cNvGrpSpPr/>
          <p:nvPr/>
        </p:nvGrpSpPr>
        <p:grpSpPr>
          <a:xfrm>
            <a:off x="-76200" y="-76200"/>
            <a:ext cx="12344400" cy="7010400"/>
            <a:chOff x="-91440" y="-91440"/>
            <a:chExt cx="14813280" cy="8412480"/>
          </a:xfrm>
        </p:grpSpPr>
        <p:cxnSp>
          <p:nvCxnSpPr>
            <p:cNvPr id="222" name="Shape 222"/>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23" name="Shape 223"/>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24" name="Shape 224"/>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25" name="Shape 225"/>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26" name="Shape 22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27" name="Shape 227"/>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28" name="Shape 2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Shape 2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Shape 230"/>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Shape 23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2" name="Shape 232"/>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3" name="Shape 233"/>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4" name="Shape 234"/>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5" name="Shape 235"/>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6" name="Shape 23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7" name="Shape 237"/>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8" name="Shape 23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9" name="Shape 23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0" name="Shape 240"/>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1" name="Shape 24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2" name="Shape 242"/>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3" name="Shape 243"/>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4" name="Shape 244"/>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5" name="Shape 245"/>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6" name="Shape 24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7" name="Shape 247"/>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8" name="Shape 24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49" name="Shape 24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pic>
        <p:nvPicPr>
          <p:cNvPr id="250" name="Shape 25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51" name="Shape 251"/>
          <p:cNvSpPr txBox="1">
            <a:spLocks noGrp="1"/>
          </p:cNvSpPr>
          <p:nvPr>
            <p:ph type="ctrTitle"/>
          </p:nvPr>
        </p:nvSpPr>
        <p:spPr>
          <a:xfrm>
            <a:off x="571499" y="533136"/>
            <a:ext cx="7239000" cy="28575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2" name="Shape 252"/>
          <p:cNvSpPr txBox="1">
            <a:spLocks noGrp="1"/>
          </p:cNvSpPr>
          <p:nvPr>
            <p:ph type="subTitle" idx="1"/>
          </p:nvPr>
        </p:nvSpPr>
        <p:spPr>
          <a:xfrm>
            <a:off x="571498" y="3657600"/>
            <a:ext cx="7239000" cy="762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lt1"/>
              </a:buClr>
              <a:buSzPts val="2333"/>
              <a:buFont typeface="Arial"/>
              <a:buNone/>
              <a:defRPr sz="2333" b="1" i="0" u="none" strike="noStrike" cap="none">
                <a:solidFill>
                  <a:schemeClr val="lt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pic>
        <p:nvPicPr>
          <p:cNvPr id="253" name="Shape 253"/>
          <p:cNvPicPr preferRelativeResize="0"/>
          <p:nvPr/>
        </p:nvPicPr>
        <p:blipFill rotWithShape="1">
          <a:blip r:embed="rId3">
            <a:alphaModFix/>
          </a:blip>
          <a:srcRect/>
          <a:stretch/>
        </p:blipFill>
        <p:spPr>
          <a:xfrm>
            <a:off x="419206" y="6095767"/>
            <a:ext cx="2255520" cy="640631"/>
          </a:xfrm>
          <a:prstGeom prst="rect">
            <a:avLst/>
          </a:prstGeom>
          <a:noFill/>
          <a:ln>
            <a:noFill/>
          </a:ln>
        </p:spPr>
      </p:pic>
      <p:sp>
        <p:nvSpPr>
          <p:cNvPr id="254" name="Shape 254"/>
          <p:cNvSpPr/>
          <p:nvPr/>
        </p:nvSpPr>
        <p:spPr>
          <a:xfrm>
            <a:off x="302365" y="-2"/>
            <a:ext cx="608531" cy="533138"/>
          </a:xfrm>
          <a:custGeom>
            <a:avLst/>
            <a:gdLst/>
            <a:ahLst/>
            <a:cxnLst/>
            <a:rect l="0" t="0" r="0" b="0"/>
            <a:pathLst>
              <a:path w="370" h="321" extrusionOk="0">
                <a:moveTo>
                  <a:pt x="0" y="0"/>
                </a:moveTo>
                <a:lnTo>
                  <a:pt x="0" y="0"/>
                </a:lnTo>
                <a:lnTo>
                  <a:pt x="184" y="321"/>
                </a:lnTo>
                <a:lnTo>
                  <a:pt x="370" y="0"/>
                </a:lnTo>
                <a:lnTo>
                  <a:pt x="0" y="0"/>
                </a:lnTo>
                <a:close/>
              </a:path>
            </a:pathLst>
          </a:custGeom>
          <a:solidFill>
            <a:srgbClr val="FFFFF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255" name="Shape 255"/>
          <p:cNvSpPr txBox="1"/>
          <p:nvPr/>
        </p:nvSpPr>
        <p:spPr>
          <a:xfrm>
            <a:off x="6286500" y="6317033"/>
            <a:ext cx="53340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dirty="0">
                <a:solidFill>
                  <a:schemeClr val="lt1"/>
                </a:solidFill>
                <a:latin typeface="Arial"/>
                <a:ea typeface="Arial"/>
                <a:cs typeface="Arial"/>
                <a:sym typeface="Arial"/>
              </a:rPr>
              <a:t>DXC Proprietary and Confidential</a:t>
            </a:r>
            <a:endParaRPr sz="917" dirty="0">
              <a:solidFill>
                <a:schemeClr val="lt1"/>
              </a:solidFill>
              <a:latin typeface="Arial"/>
              <a:ea typeface="Arial"/>
              <a:cs typeface="Arial"/>
              <a:sym typeface="Arial"/>
            </a:endParaRPr>
          </a:p>
        </p:txBody>
      </p:sp>
      <p:sp>
        <p:nvSpPr>
          <p:cNvPr id="256" name="Shape 256"/>
          <p:cNvSpPr txBox="1"/>
          <p:nvPr/>
        </p:nvSpPr>
        <p:spPr>
          <a:xfrm>
            <a:off x="9906000" y="533400"/>
            <a:ext cx="1714500" cy="2286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ja-JP" sz="1167" b="0" dirty="0">
                <a:solidFill>
                  <a:schemeClr val="lt1"/>
                </a:solidFill>
                <a:latin typeface="Arial"/>
                <a:ea typeface="Arial"/>
                <a:cs typeface="Arial"/>
                <a:sym typeface="Arial"/>
              </a:rPr>
              <a:t>March 30, 2018</a:t>
            </a:r>
            <a:endParaRPr sz="1167" b="0"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06">
  <p:cSld name="Title Slide 06">
    <p:spTree>
      <p:nvGrpSpPr>
        <p:cNvPr id="1" name="Shape 257"/>
        <p:cNvGrpSpPr/>
        <p:nvPr/>
      </p:nvGrpSpPr>
      <p:grpSpPr>
        <a:xfrm>
          <a:off x="0" y="0"/>
          <a:ext cx="0" cy="0"/>
          <a:chOff x="0" y="0"/>
          <a:chExt cx="0" cy="0"/>
        </a:xfrm>
      </p:grpSpPr>
      <p:grpSp>
        <p:nvGrpSpPr>
          <p:cNvPr id="258" name="Shape 258"/>
          <p:cNvGrpSpPr/>
          <p:nvPr/>
        </p:nvGrpSpPr>
        <p:grpSpPr>
          <a:xfrm>
            <a:off x="-76200" y="-76200"/>
            <a:ext cx="12344400" cy="7010400"/>
            <a:chOff x="-91440" y="-91440"/>
            <a:chExt cx="14813280" cy="8412480"/>
          </a:xfrm>
        </p:grpSpPr>
        <p:cxnSp>
          <p:nvCxnSpPr>
            <p:cNvPr id="259" name="Shape 25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60" name="Shape 260"/>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61" name="Shape 26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62" name="Shape 262"/>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63" name="Shape 263"/>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64" name="Shape 264"/>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65" name="Shape 265"/>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6" name="Shape 26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7" name="Shape 267"/>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8" name="Shape 26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9" name="Shape 26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0" name="Shape 270"/>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1" name="Shape 27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2" name="Shape 272"/>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3" name="Shape 273"/>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4" name="Shape 274"/>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5" name="Shape 275"/>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6" name="Shape 27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7" name="Shape 277"/>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8" name="Shape 27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9" name="Shape 27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0" name="Shape 280"/>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1" name="Shape 28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2" name="Shape 282"/>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3" name="Shape 283"/>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4" name="Shape 284"/>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5" name="Shape 285"/>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86" name="Shape 28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pic>
        <p:nvPicPr>
          <p:cNvPr id="287" name="Shape 28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8" name="Shape 288"/>
          <p:cNvSpPr txBox="1">
            <a:spLocks noGrp="1"/>
          </p:cNvSpPr>
          <p:nvPr>
            <p:ph type="ctrTitle"/>
          </p:nvPr>
        </p:nvSpPr>
        <p:spPr>
          <a:xfrm>
            <a:off x="571499" y="533400"/>
            <a:ext cx="7239000" cy="28575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9" name="Shape 289"/>
          <p:cNvSpPr txBox="1">
            <a:spLocks noGrp="1"/>
          </p:cNvSpPr>
          <p:nvPr>
            <p:ph type="subTitle" idx="1"/>
          </p:nvPr>
        </p:nvSpPr>
        <p:spPr>
          <a:xfrm>
            <a:off x="571499" y="3657600"/>
            <a:ext cx="7239000" cy="762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2333"/>
              <a:buFont typeface="Arial"/>
              <a:buNone/>
              <a:defRPr sz="2333" b="1" i="0" u="none" strike="noStrike" cap="none">
                <a:solidFill>
                  <a:schemeClr val="dk1"/>
                </a:solidFill>
                <a:latin typeface="Arial"/>
                <a:ea typeface="Arial"/>
                <a:cs typeface="Arial"/>
                <a:sym typeface="Arial"/>
              </a:defRPr>
            </a:lvl1pPr>
            <a:lvl2pPr marR="0" lvl="1"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2pPr>
            <a:lvl3pPr marR="0" lvl="2" algn="ctr" rtl="0">
              <a:spcBef>
                <a:spcPts val="10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3pPr>
            <a:lvl4pPr marR="0" lvl="3"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4pPr>
            <a:lvl5pPr marR="0" lvl="4"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5pPr>
            <a:lvl6pPr marR="0" lvl="5"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6pPr>
            <a:lvl7pPr marR="0" lvl="6"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7pPr>
            <a:lvl8pPr marR="0" lvl="7"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8pPr>
            <a:lvl9pPr marR="0" lvl="8" algn="ctr" rtl="0">
              <a:spcBef>
                <a:spcPts val="500"/>
              </a:spcBef>
              <a:spcAft>
                <a:spcPts val="0"/>
              </a:spcAft>
              <a:buClr>
                <a:srgbClr val="888888"/>
              </a:buClr>
              <a:buSzPts val="1667"/>
              <a:buFont typeface="Arial"/>
              <a:buNone/>
              <a:defRPr sz="1667" b="0" i="0" u="none" strike="noStrike" cap="none">
                <a:solidFill>
                  <a:srgbClr val="888888"/>
                </a:solidFill>
                <a:latin typeface="Arial"/>
                <a:ea typeface="Arial"/>
                <a:cs typeface="Arial"/>
                <a:sym typeface="Arial"/>
              </a:defRPr>
            </a:lvl9pPr>
          </a:lstStyle>
          <a:p>
            <a:endParaRPr/>
          </a:p>
        </p:txBody>
      </p:sp>
      <p:pic>
        <p:nvPicPr>
          <p:cNvPr id="290" name="Shape 290"/>
          <p:cNvPicPr preferRelativeResize="0"/>
          <p:nvPr/>
        </p:nvPicPr>
        <p:blipFill rotWithShape="1">
          <a:blip r:embed="rId3">
            <a:alphaModFix/>
          </a:blip>
          <a:srcRect/>
          <a:stretch/>
        </p:blipFill>
        <p:spPr>
          <a:xfrm>
            <a:off x="419206" y="6095767"/>
            <a:ext cx="2255520" cy="640631"/>
          </a:xfrm>
          <a:prstGeom prst="rect">
            <a:avLst/>
          </a:prstGeom>
          <a:noFill/>
          <a:ln>
            <a:noFill/>
          </a:ln>
        </p:spPr>
      </p:pic>
      <p:sp>
        <p:nvSpPr>
          <p:cNvPr id="291" name="Shape 291"/>
          <p:cNvSpPr/>
          <p:nvPr/>
        </p:nvSpPr>
        <p:spPr>
          <a:xfrm>
            <a:off x="302366" y="-1"/>
            <a:ext cx="608530" cy="533137"/>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292" name="Shape 292"/>
          <p:cNvSpPr txBox="1"/>
          <p:nvPr/>
        </p:nvSpPr>
        <p:spPr>
          <a:xfrm>
            <a:off x="6286500" y="6317033"/>
            <a:ext cx="53340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dirty="0">
                <a:solidFill>
                  <a:schemeClr val="dk1"/>
                </a:solidFill>
                <a:latin typeface="Arial"/>
                <a:ea typeface="Arial"/>
                <a:cs typeface="Arial"/>
                <a:sym typeface="Arial"/>
              </a:rPr>
              <a:t>DXC Proprietary and Confidential</a:t>
            </a:r>
            <a:endParaRPr sz="917" dirty="0">
              <a:solidFill>
                <a:schemeClr val="dk1"/>
              </a:solidFill>
              <a:latin typeface="Arial"/>
              <a:ea typeface="Arial"/>
              <a:cs typeface="Arial"/>
              <a:sym typeface="Arial"/>
            </a:endParaRPr>
          </a:p>
        </p:txBody>
      </p:sp>
      <p:sp>
        <p:nvSpPr>
          <p:cNvPr id="293" name="Shape 293"/>
          <p:cNvSpPr txBox="1"/>
          <p:nvPr/>
        </p:nvSpPr>
        <p:spPr>
          <a:xfrm>
            <a:off x="9906000" y="533400"/>
            <a:ext cx="1714500" cy="2286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ja-JP" sz="1167" b="0" dirty="0">
                <a:solidFill>
                  <a:schemeClr val="dk1"/>
                </a:solidFill>
                <a:latin typeface="Arial"/>
                <a:ea typeface="Arial"/>
                <a:cs typeface="Arial"/>
                <a:sym typeface="Arial"/>
              </a:rPr>
              <a:t>March 30, 2018</a:t>
            </a:r>
            <a:endParaRPr sz="1167" b="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571500" y="533136"/>
            <a:ext cx="11049000" cy="11813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dk1"/>
              </a:buClr>
              <a:buSzPts val="3333"/>
              <a:buFont typeface="Arial"/>
              <a:buNone/>
              <a:defRPr sz="3333"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6" name="Shape 296"/>
          <p:cNvSpPr txBox="1">
            <a:spLocks noGrp="1"/>
          </p:cNvSpPr>
          <p:nvPr>
            <p:ph type="body" idx="1"/>
          </p:nvPr>
        </p:nvSpPr>
        <p:spPr>
          <a:xfrm>
            <a:off x="571500" y="1714499"/>
            <a:ext cx="11049000" cy="4267730"/>
          </a:xfrm>
          <a:prstGeom prst="rect">
            <a:avLst/>
          </a:prstGeom>
          <a:noFill/>
          <a:ln>
            <a:noFill/>
          </a:ln>
        </p:spPr>
        <p:txBody>
          <a:bodyPr spcFirstLastPara="1" wrap="square" lIns="91425" tIns="91425" rIns="91425" bIns="91425" anchor="t" anchorCtr="0"/>
          <a:lstStyle>
            <a:lvl1pPr marL="457200" marR="0" lvl="0" indent="-334454" algn="l" rtl="0">
              <a:spcBef>
                <a:spcPts val="750"/>
              </a:spcBef>
              <a:spcAft>
                <a:spcPts val="0"/>
              </a:spcAft>
              <a:buClr>
                <a:schemeClr val="dk1"/>
              </a:buClr>
              <a:buSzPts val="1667"/>
              <a:buFont typeface="Arial"/>
              <a:buAutoNum type="arabicPeriod"/>
              <a:defRPr sz="1667" b="1" i="0" u="none" strike="noStrike" cap="none">
                <a:solidFill>
                  <a:schemeClr val="dk1"/>
                </a:solidFill>
                <a:latin typeface="Arial"/>
                <a:ea typeface="Arial"/>
                <a:cs typeface="Arial"/>
                <a:sym typeface="Arial"/>
              </a:defRPr>
            </a:lvl1pPr>
            <a:lvl2pPr marL="914400" marR="0" lvl="1"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2pPr>
            <a:lvl3pPr marL="1371600" marR="0" lvl="2"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ed Content">
  <p:cSld name="Bulleted Content">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571500" y="533136"/>
            <a:ext cx="11049000" cy="11813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dk1"/>
              </a:buClr>
              <a:buSzPts val="3333"/>
              <a:buFont typeface="Arial"/>
              <a:buNone/>
              <a:defRPr sz="3333"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9" name="Shape 299"/>
          <p:cNvSpPr txBox="1">
            <a:spLocks noGrp="1"/>
          </p:cNvSpPr>
          <p:nvPr>
            <p:ph type="body" idx="1"/>
          </p:nvPr>
        </p:nvSpPr>
        <p:spPr>
          <a:xfrm>
            <a:off x="571500" y="1714500"/>
            <a:ext cx="9334500" cy="4267729"/>
          </a:xfrm>
          <a:prstGeom prst="rect">
            <a:avLst/>
          </a:prstGeom>
          <a:noFill/>
          <a:ln>
            <a:noFill/>
          </a:ln>
        </p:spPr>
        <p:txBody>
          <a:bodyPr spcFirstLastPara="1" wrap="square" lIns="91425" tIns="91425" rIns="91425" bIns="91425" anchor="t" anchorCtr="0"/>
          <a:lstStyle>
            <a:lvl1pPr marL="457200" marR="0" lvl="0" indent="-334454" algn="l" rtl="0">
              <a:spcBef>
                <a:spcPts val="1000"/>
              </a:spcBef>
              <a:spcAft>
                <a:spcPts val="0"/>
              </a:spcAft>
              <a:buClr>
                <a:schemeClr val="dk1"/>
              </a:buClr>
              <a:buSzPts val="1667"/>
              <a:buFont typeface="Arial"/>
              <a:buChar char="•"/>
              <a:defRPr sz="1667" b="1" i="0" u="none" strike="noStrike" cap="none">
                <a:solidFill>
                  <a:schemeClr val="dk1"/>
                </a:solidFill>
                <a:latin typeface="Arial"/>
                <a:ea typeface="Arial"/>
                <a:cs typeface="Arial"/>
                <a:sym typeface="Arial"/>
              </a:defRPr>
            </a:lvl1pPr>
            <a:lvl2pPr marL="914400" marR="0" lvl="1"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2pPr>
            <a:lvl3pPr marL="1371600" marR="0" lvl="2"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571500" y="1714499"/>
            <a:ext cx="5334000" cy="426773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302" name="Shape 302"/>
          <p:cNvSpPr txBox="1">
            <a:spLocks noGrp="1"/>
          </p:cNvSpPr>
          <p:nvPr>
            <p:ph type="body" idx="2"/>
          </p:nvPr>
        </p:nvSpPr>
        <p:spPr>
          <a:xfrm>
            <a:off x="6286500" y="1714499"/>
            <a:ext cx="5334000" cy="4267728"/>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303" name="Shape 303"/>
          <p:cNvSpPr txBox="1">
            <a:spLocks noGrp="1"/>
          </p:cNvSpPr>
          <p:nvPr>
            <p:ph type="title"/>
          </p:nvPr>
        </p:nvSpPr>
        <p:spPr>
          <a:xfrm>
            <a:off x="571500" y="533136"/>
            <a:ext cx="11049000" cy="11813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dk1"/>
              </a:buClr>
              <a:buSzPts val="3333"/>
              <a:buFont typeface="Arial"/>
              <a:buNone/>
              <a:defRPr sz="3333"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pSp>
        <p:nvGrpSpPr>
          <p:cNvPr id="8" name="Shape 8"/>
          <p:cNvGrpSpPr/>
          <p:nvPr/>
        </p:nvGrpSpPr>
        <p:grpSpPr>
          <a:xfrm>
            <a:off x="-76200" y="-76200"/>
            <a:ext cx="12344400" cy="7010400"/>
            <a:chOff x="-91440" y="-91440"/>
            <a:chExt cx="14813280" cy="8412480"/>
          </a:xfrm>
        </p:grpSpPr>
        <p:cxnSp>
          <p:nvCxnSpPr>
            <p:cNvPr id="9" name="Shape 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0" name="Shape 10"/>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1" name="Shape 1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Shape 12"/>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Shape 13"/>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Shape 14"/>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Shape 15"/>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6" name="Shape 1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7" name="Shape 17"/>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Shape 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Shape 1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Shape 20"/>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Shape 2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Shape 22"/>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Shape 23"/>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Shape 24"/>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Shape 25"/>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Shape 2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Shape 27"/>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Shape 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Shape 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Shape 30"/>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Shape 3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Shape 32"/>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Shape 33"/>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Shape 34"/>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Shape 35"/>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6" name="Shape 3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7" name="Shape 37"/>
          <p:cNvSpPr/>
          <p:nvPr/>
        </p:nvSpPr>
        <p:spPr>
          <a:xfrm>
            <a:off x="373592" y="0"/>
            <a:ext cx="468702" cy="410632"/>
          </a:xfrm>
          <a:custGeom>
            <a:avLst/>
            <a:gdLst/>
            <a:ahLst/>
            <a:cxnLst/>
            <a:rect l="0" t="0" r="0" b="0"/>
            <a:pathLst>
              <a:path w="370" h="321" extrusionOk="0">
                <a:moveTo>
                  <a:pt x="0" y="0"/>
                </a:moveTo>
                <a:lnTo>
                  <a:pt x="0" y="0"/>
                </a:lnTo>
                <a:lnTo>
                  <a:pt x="184" y="321"/>
                </a:lnTo>
                <a:lnTo>
                  <a:pt x="370" y="0"/>
                </a:lnTo>
                <a:lnTo>
                  <a:pt x="0" y="0"/>
                </a:lnTo>
                <a:close/>
              </a:path>
            </a:pathLst>
          </a:custGeom>
          <a:solidFill>
            <a:srgbClr val="00000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840" dirty="0">
              <a:solidFill>
                <a:schemeClr val="dk1"/>
              </a:solidFill>
              <a:latin typeface="Arial"/>
              <a:ea typeface="Arial"/>
              <a:cs typeface="Arial"/>
              <a:sym typeface="Arial"/>
            </a:endParaRPr>
          </a:p>
        </p:txBody>
      </p:sp>
      <p:sp>
        <p:nvSpPr>
          <p:cNvPr id="38" name="Shape 38"/>
          <p:cNvSpPr txBox="1">
            <a:spLocks noGrp="1"/>
          </p:cNvSpPr>
          <p:nvPr>
            <p:ph type="title"/>
          </p:nvPr>
        </p:nvSpPr>
        <p:spPr>
          <a:xfrm>
            <a:off x="571500" y="533136"/>
            <a:ext cx="11049000" cy="1181363"/>
          </a:xfrm>
          <a:prstGeom prst="rect">
            <a:avLst/>
          </a:prstGeom>
          <a:noFill/>
          <a:ln>
            <a:noFill/>
          </a:ln>
        </p:spPr>
        <p:txBody>
          <a:bodyPr spcFirstLastPara="1" wrap="square" lIns="91425" tIns="91425" rIns="91425" bIns="91425" anchor="t" anchorCtr="0"/>
          <a:lstStyle>
            <a:lvl1pPr marR="0" lvl="0" algn="l" rtl="0">
              <a:lnSpc>
                <a:spcPct val="85000"/>
              </a:lnSpc>
              <a:spcBef>
                <a:spcPts val="0"/>
              </a:spcBef>
              <a:spcAft>
                <a:spcPts val="0"/>
              </a:spcAft>
              <a:buClr>
                <a:schemeClr val="dk1"/>
              </a:buClr>
              <a:buSzPts val="3333"/>
              <a:buFont typeface="Arial"/>
              <a:buNone/>
              <a:defRPr sz="3333"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571500" y="1714500"/>
            <a:ext cx="9334500" cy="426772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667"/>
              <a:buFont typeface="Arial"/>
              <a:buNone/>
              <a:defRPr sz="1667" b="1" i="0" u="none" strike="noStrike" cap="none">
                <a:solidFill>
                  <a:schemeClr val="dk1"/>
                </a:solidFill>
                <a:latin typeface="Arial"/>
                <a:ea typeface="Arial"/>
                <a:cs typeface="Arial"/>
                <a:sym typeface="Arial"/>
              </a:defRPr>
            </a:lvl1pPr>
            <a:lvl2pPr marL="914400" marR="0" lvl="1" indent="-228600" algn="l" rtl="0">
              <a:spcBef>
                <a:spcPts val="1000"/>
              </a:spcBef>
              <a:spcAft>
                <a:spcPts val="0"/>
              </a:spcAft>
              <a:buClr>
                <a:schemeClr val="dk1"/>
              </a:buClr>
              <a:buSzPts val="1667"/>
              <a:buFont typeface="Arial"/>
              <a:buNone/>
              <a:defRPr sz="1667" b="0" i="0" u="none" strike="noStrike" cap="none">
                <a:solidFill>
                  <a:schemeClr val="dk1"/>
                </a:solidFill>
                <a:latin typeface="Arial"/>
                <a:ea typeface="Arial"/>
                <a:cs typeface="Arial"/>
                <a:sym typeface="Arial"/>
              </a:defRPr>
            </a:lvl2pPr>
            <a:lvl3pPr marL="1371600" marR="0" lvl="2" indent="-334454" algn="l" rtl="0">
              <a:spcBef>
                <a:spcPts val="10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3pPr>
            <a:lvl4pPr marL="1828800" marR="0" lvl="3"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500"/>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pic>
        <p:nvPicPr>
          <p:cNvPr id="40" name="Shape 40"/>
          <p:cNvPicPr preferRelativeResize="0"/>
          <p:nvPr/>
        </p:nvPicPr>
        <p:blipFill rotWithShape="1">
          <a:blip r:embed="rId19">
            <a:alphaModFix/>
          </a:blip>
          <a:srcRect/>
          <a:stretch/>
        </p:blipFill>
        <p:spPr>
          <a:xfrm>
            <a:off x="454025" y="6188075"/>
            <a:ext cx="1706880" cy="484802"/>
          </a:xfrm>
          <a:prstGeom prst="rect">
            <a:avLst/>
          </a:prstGeom>
          <a:noFill/>
          <a:ln>
            <a:noFill/>
          </a:ln>
        </p:spPr>
      </p:pic>
      <p:sp>
        <p:nvSpPr>
          <p:cNvPr id="41" name="Shape 41"/>
          <p:cNvSpPr txBox="1"/>
          <p:nvPr/>
        </p:nvSpPr>
        <p:spPr>
          <a:xfrm>
            <a:off x="9911292" y="6317031"/>
            <a:ext cx="1366308"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ja-JP" sz="917" b="0" dirty="0">
                <a:solidFill>
                  <a:schemeClr val="dk1"/>
                </a:solidFill>
                <a:latin typeface="Arial"/>
                <a:ea typeface="Arial"/>
                <a:cs typeface="Arial"/>
                <a:sym typeface="Arial"/>
              </a:rPr>
              <a:t>March 30, 2018</a:t>
            </a:r>
            <a:endParaRPr sz="917" b="0" dirty="0">
              <a:solidFill>
                <a:schemeClr val="dk1"/>
              </a:solidFill>
              <a:latin typeface="Arial"/>
              <a:ea typeface="Arial"/>
              <a:cs typeface="Arial"/>
              <a:sym typeface="Arial"/>
            </a:endParaRPr>
          </a:p>
        </p:txBody>
      </p:sp>
      <p:sp>
        <p:nvSpPr>
          <p:cNvPr id="42" name="Shape 42"/>
          <p:cNvSpPr txBox="1"/>
          <p:nvPr/>
        </p:nvSpPr>
        <p:spPr>
          <a:xfrm>
            <a:off x="11277600" y="6317033"/>
            <a:ext cx="342900" cy="2286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917" b="1">
                <a:solidFill>
                  <a:schemeClr val="dk1"/>
                </a:solidFill>
                <a:latin typeface="Arial"/>
                <a:ea typeface="Arial"/>
                <a:cs typeface="Arial"/>
                <a:sym typeface="Arial"/>
              </a:rPr>
              <a:t>‹#›</a:t>
            </a:fld>
            <a:endParaRPr sz="917" b="1" dirty="0">
              <a:solidFill>
                <a:schemeClr val="dk1"/>
              </a:solidFill>
              <a:latin typeface="Arial"/>
              <a:ea typeface="Arial"/>
              <a:cs typeface="Arial"/>
              <a:sym typeface="Arial"/>
            </a:endParaRPr>
          </a:p>
        </p:txBody>
      </p:sp>
      <p:sp>
        <p:nvSpPr>
          <p:cNvPr id="43" name="Shape 43"/>
          <p:cNvSpPr txBox="1"/>
          <p:nvPr/>
        </p:nvSpPr>
        <p:spPr>
          <a:xfrm>
            <a:off x="4000500" y="6317033"/>
            <a:ext cx="4191000" cy="22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JP" sz="917" b="0" u="none" dirty="0">
                <a:solidFill>
                  <a:schemeClr val="dk1"/>
                </a:solidFill>
                <a:latin typeface="Arial"/>
                <a:ea typeface="Arial"/>
                <a:cs typeface="Arial"/>
                <a:sym typeface="Arial"/>
              </a:rPr>
              <a:t>DXC Proprietary and Confidential</a:t>
            </a:r>
            <a:endParaRPr sz="917" b="0" u="none" dirty="0">
              <a:solidFill>
                <a:schemeClr val="dk1"/>
              </a:solidFill>
              <a:latin typeface="Arial"/>
              <a:ea typeface="Arial"/>
              <a:cs typeface="Arial"/>
              <a:sym typeface="Arial"/>
            </a:endParaRPr>
          </a:p>
        </p:txBody>
      </p:sp>
      <p:sp>
        <p:nvSpPr>
          <p:cNvPr id="45" name="Shape 45"/>
          <p:cNvSpPr txBox="1"/>
          <p:nvPr/>
        </p:nvSpPr>
        <p:spPr>
          <a:xfrm>
            <a:off x="9679238" y="6487084"/>
            <a:ext cx="1280160" cy="149332"/>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ja-JP" sz="700" dirty="0">
                <a:solidFill>
                  <a:schemeClr val="dk1"/>
                </a:solidFill>
                <a:latin typeface="Arial"/>
                <a:ea typeface="Arial"/>
                <a:cs typeface="Arial"/>
                <a:sym typeface="Arial"/>
              </a:rPr>
              <a:t>Confidential </a:t>
            </a:r>
            <a:endParaRPr sz="700"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cd/E16338_01/server.112/b56306/process.htm#BABHDAG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uan.sakura.ne.jp/myoracle/segumentotoha.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cd/E16338_01/server.112/b56306/process.htm#BABHDAG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uan.sakura.ne.jp/myoracle/segumentotoha.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214" name="Rectangle 213"/>
          <p:cNvSpPr/>
          <p:nvPr/>
        </p:nvSpPr>
        <p:spPr>
          <a:xfrm>
            <a:off x="8048838" y="392908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5" name="Rectangle 214"/>
          <p:cNvSpPr/>
          <p:nvPr/>
        </p:nvSpPr>
        <p:spPr>
          <a:xfrm>
            <a:off x="8397219" y="393143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2" name="Rectangle 211"/>
          <p:cNvSpPr/>
          <p:nvPr/>
        </p:nvSpPr>
        <p:spPr>
          <a:xfrm>
            <a:off x="5424459" y="394869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3" name="Rectangle 212"/>
          <p:cNvSpPr/>
          <p:nvPr/>
        </p:nvSpPr>
        <p:spPr>
          <a:xfrm>
            <a:off x="5772840" y="3942334"/>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32" name="Shape 832"/>
          <p:cNvSpPr txBox="1">
            <a:spLocks noGrp="1"/>
          </p:cNvSpPr>
          <p:nvPr>
            <p:ph type="title"/>
          </p:nvPr>
        </p:nvSpPr>
        <p:spPr>
          <a:xfrm>
            <a:off x="419100" y="498089"/>
            <a:ext cx="11049000" cy="447592"/>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333"/>
              <a:buFont typeface="Arial"/>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データファイル・領域の論理構造</a:t>
            </a:r>
            <a:endParaRPr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Rounded Rectangle 79"/>
          <p:cNvSpPr/>
          <p:nvPr/>
        </p:nvSpPr>
        <p:spPr>
          <a:xfrm>
            <a:off x="488547" y="4797484"/>
            <a:ext cx="1353685" cy="742749"/>
          </a:xfrm>
          <a:prstGeom prst="roundRect">
            <a:avLst/>
          </a:prstGeom>
          <a:solidFill>
            <a:srgbClr val="F7AD6F">
              <a:alpha val="85000"/>
            </a:srgb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u="sng" dirty="0">
                <a:solidFill>
                  <a:schemeClr val="bg2"/>
                </a:solidFill>
              </a:rPr>
              <a:t>データ</a:t>
            </a:r>
            <a:r>
              <a:rPr kumimoji="1" lang="ja-JP" altLang="en-US" sz="1200" b="1" u="sng" dirty="0" smtClean="0">
                <a:solidFill>
                  <a:schemeClr val="bg2"/>
                </a:solidFill>
              </a:rPr>
              <a:t>ファイル</a:t>
            </a:r>
            <a:endParaRPr kumimoji="1" lang="en-US" altLang="ja-JP" sz="1200" dirty="0" smtClean="0">
              <a:solidFill>
                <a:schemeClr val="bg2"/>
              </a:solidFill>
            </a:endParaRPr>
          </a:p>
        </p:txBody>
      </p:sp>
      <p:sp>
        <p:nvSpPr>
          <p:cNvPr id="7" name="Flowchart: Magnetic Disk 6"/>
          <p:cNvSpPr/>
          <p:nvPr/>
        </p:nvSpPr>
        <p:spPr>
          <a:xfrm>
            <a:off x="2185851" y="1245326"/>
            <a:ext cx="2708366" cy="4294907"/>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ight Arrow 7"/>
          <p:cNvSpPr/>
          <p:nvPr/>
        </p:nvSpPr>
        <p:spPr>
          <a:xfrm rot="19834839">
            <a:off x="1859007" y="4749223"/>
            <a:ext cx="296091" cy="202943"/>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3723187" y="28423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66" name="Rectangle 65"/>
          <p:cNvSpPr/>
          <p:nvPr/>
        </p:nvSpPr>
        <p:spPr>
          <a:xfrm>
            <a:off x="4063830" y="2842318"/>
            <a:ext cx="340643" cy="296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3" name="Rectangle 72"/>
          <p:cNvSpPr/>
          <p:nvPr/>
        </p:nvSpPr>
        <p:spPr>
          <a:xfrm>
            <a:off x="4399847" y="2844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4" name="Rectangle 73"/>
          <p:cNvSpPr/>
          <p:nvPr/>
        </p:nvSpPr>
        <p:spPr>
          <a:xfrm>
            <a:off x="2368732"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5" name="Rectangle 74"/>
          <p:cNvSpPr/>
          <p:nvPr/>
        </p:nvSpPr>
        <p:spPr>
          <a:xfrm>
            <a:off x="2709375"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6" name="Rectangle 75"/>
          <p:cNvSpPr/>
          <p:nvPr/>
        </p:nvSpPr>
        <p:spPr>
          <a:xfrm>
            <a:off x="3050018"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7" name="Rectangle 76"/>
          <p:cNvSpPr/>
          <p:nvPr/>
        </p:nvSpPr>
        <p:spPr>
          <a:xfrm>
            <a:off x="3385110"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8" name="Rectangle 77"/>
          <p:cNvSpPr/>
          <p:nvPr/>
        </p:nvSpPr>
        <p:spPr>
          <a:xfrm>
            <a:off x="3725753"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9" name="Rectangle 78"/>
          <p:cNvSpPr/>
          <p:nvPr/>
        </p:nvSpPr>
        <p:spPr>
          <a:xfrm>
            <a:off x="4066396"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3" name="Rectangle 82"/>
          <p:cNvSpPr/>
          <p:nvPr/>
        </p:nvSpPr>
        <p:spPr>
          <a:xfrm>
            <a:off x="4398857"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4" name="Rectangle 83"/>
          <p:cNvSpPr/>
          <p:nvPr/>
        </p:nvSpPr>
        <p:spPr>
          <a:xfrm>
            <a:off x="2368732"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5" name="Rectangle 84"/>
          <p:cNvSpPr/>
          <p:nvPr/>
        </p:nvSpPr>
        <p:spPr>
          <a:xfrm>
            <a:off x="2709375"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6" name="Rectangle 85"/>
          <p:cNvSpPr/>
          <p:nvPr/>
        </p:nvSpPr>
        <p:spPr>
          <a:xfrm>
            <a:off x="3050018"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7" name="Rectangle 86"/>
          <p:cNvSpPr/>
          <p:nvPr/>
        </p:nvSpPr>
        <p:spPr>
          <a:xfrm>
            <a:off x="3385110"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8" name="Rectangle 87"/>
          <p:cNvSpPr/>
          <p:nvPr/>
        </p:nvSpPr>
        <p:spPr>
          <a:xfrm>
            <a:off x="3725753"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9" name="Rectangle 88"/>
          <p:cNvSpPr/>
          <p:nvPr/>
        </p:nvSpPr>
        <p:spPr>
          <a:xfrm>
            <a:off x="4066396"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0" name="Rectangle 89"/>
          <p:cNvSpPr/>
          <p:nvPr/>
        </p:nvSpPr>
        <p:spPr>
          <a:xfrm>
            <a:off x="4410889"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1" name="Rectangle 90"/>
          <p:cNvSpPr/>
          <p:nvPr/>
        </p:nvSpPr>
        <p:spPr>
          <a:xfrm>
            <a:off x="2368732"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2" name="Rectangle 91"/>
          <p:cNvSpPr/>
          <p:nvPr/>
        </p:nvSpPr>
        <p:spPr>
          <a:xfrm>
            <a:off x="2709375"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3" name="Rectangle 92"/>
          <p:cNvSpPr/>
          <p:nvPr/>
        </p:nvSpPr>
        <p:spPr>
          <a:xfrm>
            <a:off x="3050018"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4" name="Rectangle 93"/>
          <p:cNvSpPr/>
          <p:nvPr/>
        </p:nvSpPr>
        <p:spPr>
          <a:xfrm>
            <a:off x="3385110"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5" name="Rectangle 94"/>
          <p:cNvSpPr/>
          <p:nvPr/>
        </p:nvSpPr>
        <p:spPr>
          <a:xfrm>
            <a:off x="3725753"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6" name="Rectangle 95"/>
          <p:cNvSpPr/>
          <p:nvPr/>
        </p:nvSpPr>
        <p:spPr>
          <a:xfrm>
            <a:off x="4066396"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7" name="Rectangle 96"/>
          <p:cNvSpPr/>
          <p:nvPr/>
        </p:nvSpPr>
        <p:spPr>
          <a:xfrm>
            <a:off x="4410889"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8" name="Rectangle 97"/>
          <p:cNvSpPr/>
          <p:nvPr/>
        </p:nvSpPr>
        <p:spPr>
          <a:xfrm>
            <a:off x="2368732"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9" name="Rectangle 98"/>
          <p:cNvSpPr/>
          <p:nvPr/>
        </p:nvSpPr>
        <p:spPr>
          <a:xfrm>
            <a:off x="2709375"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0" name="Rectangle 99"/>
          <p:cNvSpPr/>
          <p:nvPr/>
        </p:nvSpPr>
        <p:spPr>
          <a:xfrm>
            <a:off x="3050018"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1" name="Rectangle 100"/>
          <p:cNvSpPr/>
          <p:nvPr/>
        </p:nvSpPr>
        <p:spPr>
          <a:xfrm>
            <a:off x="3385110"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2" name="Rectangle 101"/>
          <p:cNvSpPr/>
          <p:nvPr/>
        </p:nvSpPr>
        <p:spPr>
          <a:xfrm>
            <a:off x="3725753"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3" name="Rectangle 102"/>
          <p:cNvSpPr/>
          <p:nvPr/>
        </p:nvSpPr>
        <p:spPr>
          <a:xfrm>
            <a:off x="4066396"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4" name="Rectangle 103"/>
          <p:cNvSpPr/>
          <p:nvPr/>
        </p:nvSpPr>
        <p:spPr>
          <a:xfrm>
            <a:off x="4410889"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5" name="Rectangle 104"/>
          <p:cNvSpPr/>
          <p:nvPr/>
        </p:nvSpPr>
        <p:spPr>
          <a:xfrm>
            <a:off x="2368731"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6" name="Rectangle 105"/>
          <p:cNvSpPr/>
          <p:nvPr/>
        </p:nvSpPr>
        <p:spPr>
          <a:xfrm>
            <a:off x="2709374"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7" name="Rectangle 106"/>
          <p:cNvSpPr/>
          <p:nvPr/>
        </p:nvSpPr>
        <p:spPr>
          <a:xfrm>
            <a:off x="3050017"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8" name="Rectangle 107"/>
          <p:cNvSpPr/>
          <p:nvPr/>
        </p:nvSpPr>
        <p:spPr>
          <a:xfrm>
            <a:off x="3385109"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9" name="Rectangle 108"/>
          <p:cNvSpPr/>
          <p:nvPr/>
        </p:nvSpPr>
        <p:spPr>
          <a:xfrm>
            <a:off x="3725752"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0" name="Rectangle 109"/>
          <p:cNvSpPr/>
          <p:nvPr/>
        </p:nvSpPr>
        <p:spPr>
          <a:xfrm>
            <a:off x="4066395"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1" name="Rectangle 110"/>
          <p:cNvSpPr/>
          <p:nvPr/>
        </p:nvSpPr>
        <p:spPr>
          <a:xfrm>
            <a:off x="4410888"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2" name="Rectangle 111"/>
          <p:cNvSpPr/>
          <p:nvPr/>
        </p:nvSpPr>
        <p:spPr>
          <a:xfrm>
            <a:off x="2368731"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3" name="Rectangle 112"/>
          <p:cNvSpPr/>
          <p:nvPr/>
        </p:nvSpPr>
        <p:spPr>
          <a:xfrm>
            <a:off x="2709374"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4" name="Rectangle 113"/>
          <p:cNvSpPr/>
          <p:nvPr/>
        </p:nvSpPr>
        <p:spPr>
          <a:xfrm>
            <a:off x="3050017"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5" name="Rectangle 114"/>
          <p:cNvSpPr/>
          <p:nvPr/>
        </p:nvSpPr>
        <p:spPr>
          <a:xfrm>
            <a:off x="3385109"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6" name="Rectangle 115"/>
          <p:cNvSpPr/>
          <p:nvPr/>
        </p:nvSpPr>
        <p:spPr>
          <a:xfrm>
            <a:off x="3725752"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7" name="Rectangle 116"/>
          <p:cNvSpPr/>
          <p:nvPr/>
        </p:nvSpPr>
        <p:spPr>
          <a:xfrm>
            <a:off x="4066395"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8" name="Rectangle 117"/>
          <p:cNvSpPr/>
          <p:nvPr/>
        </p:nvSpPr>
        <p:spPr>
          <a:xfrm>
            <a:off x="4410888"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9" name="Rectangle 118"/>
          <p:cNvSpPr/>
          <p:nvPr/>
        </p:nvSpPr>
        <p:spPr>
          <a:xfrm>
            <a:off x="2368731" y="3403670"/>
            <a:ext cx="2382139" cy="590682"/>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120" name="Rectangle 119"/>
          <p:cNvSpPr/>
          <p:nvPr/>
        </p:nvSpPr>
        <p:spPr>
          <a:xfrm>
            <a:off x="2385683" y="4278671"/>
            <a:ext cx="2382139" cy="272379"/>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22" name="Flowchart: Magnetic Disk 121"/>
          <p:cNvSpPr/>
          <p:nvPr/>
        </p:nvSpPr>
        <p:spPr>
          <a:xfrm>
            <a:off x="5034562" y="4961230"/>
            <a:ext cx="978706" cy="981295"/>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Rectangle 137"/>
          <p:cNvSpPr/>
          <p:nvPr/>
        </p:nvSpPr>
        <p:spPr>
          <a:xfrm>
            <a:off x="5100962" y="53268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39" name="Rectangle 138"/>
          <p:cNvSpPr/>
          <p:nvPr/>
        </p:nvSpPr>
        <p:spPr>
          <a:xfrm>
            <a:off x="5249681"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0" name="Rectangle 139"/>
          <p:cNvSpPr/>
          <p:nvPr/>
        </p:nvSpPr>
        <p:spPr>
          <a:xfrm>
            <a:off x="5407449"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1" name="Rectangle 140"/>
          <p:cNvSpPr/>
          <p:nvPr/>
        </p:nvSpPr>
        <p:spPr>
          <a:xfrm>
            <a:off x="5550951"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2" name="Rectangle 141"/>
          <p:cNvSpPr/>
          <p:nvPr/>
        </p:nvSpPr>
        <p:spPr>
          <a:xfrm>
            <a:off x="5705812"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3" name="Rectangle 142"/>
          <p:cNvSpPr/>
          <p:nvPr/>
        </p:nvSpPr>
        <p:spPr>
          <a:xfrm>
            <a:off x="5822926"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4" name="Rectangle 143"/>
          <p:cNvSpPr/>
          <p:nvPr/>
        </p:nvSpPr>
        <p:spPr>
          <a:xfrm>
            <a:off x="5105313" y="54792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5" name="Rectangle 144"/>
          <p:cNvSpPr/>
          <p:nvPr/>
        </p:nvSpPr>
        <p:spPr>
          <a:xfrm>
            <a:off x="5254032"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6" name="Rectangle 145"/>
          <p:cNvSpPr/>
          <p:nvPr/>
        </p:nvSpPr>
        <p:spPr>
          <a:xfrm>
            <a:off x="5411800"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7" name="Rectangle 146"/>
          <p:cNvSpPr/>
          <p:nvPr/>
        </p:nvSpPr>
        <p:spPr>
          <a:xfrm>
            <a:off x="5555302"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8" name="Rectangle 147"/>
          <p:cNvSpPr/>
          <p:nvPr/>
        </p:nvSpPr>
        <p:spPr>
          <a:xfrm>
            <a:off x="5701454"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49" name="Rectangle 148"/>
          <p:cNvSpPr/>
          <p:nvPr/>
        </p:nvSpPr>
        <p:spPr>
          <a:xfrm>
            <a:off x="5818568"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0" name="Rectangle 149"/>
          <p:cNvSpPr/>
          <p:nvPr/>
        </p:nvSpPr>
        <p:spPr>
          <a:xfrm>
            <a:off x="5100955" y="56316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1" name="Rectangle 150"/>
          <p:cNvSpPr/>
          <p:nvPr/>
        </p:nvSpPr>
        <p:spPr>
          <a:xfrm>
            <a:off x="5249674"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2" name="Rectangle 151"/>
          <p:cNvSpPr/>
          <p:nvPr/>
        </p:nvSpPr>
        <p:spPr>
          <a:xfrm>
            <a:off x="5407442"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3" name="Rectangle 152"/>
          <p:cNvSpPr/>
          <p:nvPr/>
        </p:nvSpPr>
        <p:spPr>
          <a:xfrm>
            <a:off x="5550944"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4" name="Rectangle 153"/>
          <p:cNvSpPr/>
          <p:nvPr/>
        </p:nvSpPr>
        <p:spPr>
          <a:xfrm>
            <a:off x="5705805"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5" name="Rectangle 154"/>
          <p:cNvSpPr/>
          <p:nvPr/>
        </p:nvSpPr>
        <p:spPr>
          <a:xfrm>
            <a:off x="5822919"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37" name="Rectangle 136"/>
          <p:cNvSpPr/>
          <p:nvPr/>
        </p:nvSpPr>
        <p:spPr>
          <a:xfrm>
            <a:off x="5100955" y="5480104"/>
            <a:ext cx="853063" cy="137135"/>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7" name="Rectangle 156"/>
          <p:cNvSpPr/>
          <p:nvPr/>
        </p:nvSpPr>
        <p:spPr>
          <a:xfrm>
            <a:off x="2385683" y="3996212"/>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158" name="Rectangle 157"/>
          <p:cNvSpPr/>
          <p:nvPr/>
        </p:nvSpPr>
        <p:spPr>
          <a:xfrm>
            <a:off x="2385683" y="4557319"/>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9" name="Rectangle 158"/>
          <p:cNvSpPr/>
          <p:nvPr/>
        </p:nvSpPr>
        <p:spPr>
          <a:xfrm>
            <a:off x="5112482" y="5632504"/>
            <a:ext cx="853063" cy="137135"/>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0" name="Flowchart: Magnetic Disk 159"/>
          <p:cNvSpPr/>
          <p:nvPr/>
        </p:nvSpPr>
        <p:spPr>
          <a:xfrm>
            <a:off x="6186551" y="4961230"/>
            <a:ext cx="978706" cy="981295"/>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Rectangle 160"/>
          <p:cNvSpPr/>
          <p:nvPr/>
        </p:nvSpPr>
        <p:spPr>
          <a:xfrm>
            <a:off x="6252951" y="53268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2" name="Rectangle 161"/>
          <p:cNvSpPr/>
          <p:nvPr/>
        </p:nvSpPr>
        <p:spPr>
          <a:xfrm>
            <a:off x="6401670"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3" name="Rectangle 162"/>
          <p:cNvSpPr/>
          <p:nvPr/>
        </p:nvSpPr>
        <p:spPr>
          <a:xfrm>
            <a:off x="6559438"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4" name="Rectangle 163"/>
          <p:cNvSpPr/>
          <p:nvPr/>
        </p:nvSpPr>
        <p:spPr>
          <a:xfrm>
            <a:off x="6702940"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5" name="Rectangle 164"/>
          <p:cNvSpPr/>
          <p:nvPr/>
        </p:nvSpPr>
        <p:spPr>
          <a:xfrm>
            <a:off x="6857801"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6" name="Rectangle 165"/>
          <p:cNvSpPr/>
          <p:nvPr/>
        </p:nvSpPr>
        <p:spPr>
          <a:xfrm>
            <a:off x="6974915"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7" name="Rectangle 166"/>
          <p:cNvSpPr/>
          <p:nvPr/>
        </p:nvSpPr>
        <p:spPr>
          <a:xfrm>
            <a:off x="6257302" y="54792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8" name="Rectangle 167"/>
          <p:cNvSpPr/>
          <p:nvPr/>
        </p:nvSpPr>
        <p:spPr>
          <a:xfrm>
            <a:off x="6406021"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69" name="Rectangle 168"/>
          <p:cNvSpPr/>
          <p:nvPr/>
        </p:nvSpPr>
        <p:spPr>
          <a:xfrm>
            <a:off x="6563789"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0" name="Rectangle 169"/>
          <p:cNvSpPr/>
          <p:nvPr/>
        </p:nvSpPr>
        <p:spPr>
          <a:xfrm>
            <a:off x="6707291"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1" name="Rectangle 170"/>
          <p:cNvSpPr/>
          <p:nvPr/>
        </p:nvSpPr>
        <p:spPr>
          <a:xfrm>
            <a:off x="6853443"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2" name="Rectangle 171"/>
          <p:cNvSpPr/>
          <p:nvPr/>
        </p:nvSpPr>
        <p:spPr>
          <a:xfrm>
            <a:off x="6970557"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3" name="Rectangle 172"/>
          <p:cNvSpPr/>
          <p:nvPr/>
        </p:nvSpPr>
        <p:spPr>
          <a:xfrm>
            <a:off x="6252944" y="56316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4" name="Rectangle 173"/>
          <p:cNvSpPr/>
          <p:nvPr/>
        </p:nvSpPr>
        <p:spPr>
          <a:xfrm>
            <a:off x="6401663"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5" name="Rectangle 174"/>
          <p:cNvSpPr/>
          <p:nvPr/>
        </p:nvSpPr>
        <p:spPr>
          <a:xfrm>
            <a:off x="6559431"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6" name="Rectangle 175"/>
          <p:cNvSpPr/>
          <p:nvPr/>
        </p:nvSpPr>
        <p:spPr>
          <a:xfrm>
            <a:off x="6702933"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7" name="Rectangle 176"/>
          <p:cNvSpPr/>
          <p:nvPr/>
        </p:nvSpPr>
        <p:spPr>
          <a:xfrm>
            <a:off x="6857794"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8" name="Rectangle 177"/>
          <p:cNvSpPr/>
          <p:nvPr/>
        </p:nvSpPr>
        <p:spPr>
          <a:xfrm>
            <a:off x="6974908"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79" name="Rectangle 178"/>
          <p:cNvSpPr/>
          <p:nvPr/>
        </p:nvSpPr>
        <p:spPr>
          <a:xfrm>
            <a:off x="6252944" y="5480104"/>
            <a:ext cx="853063" cy="137135"/>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0" name="Rectangle 179"/>
          <p:cNvSpPr/>
          <p:nvPr/>
        </p:nvSpPr>
        <p:spPr>
          <a:xfrm>
            <a:off x="6264471" y="5632504"/>
            <a:ext cx="853063" cy="137135"/>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1" name="Flowchart: Magnetic Disk 180"/>
          <p:cNvSpPr/>
          <p:nvPr/>
        </p:nvSpPr>
        <p:spPr>
          <a:xfrm>
            <a:off x="7333720" y="4961230"/>
            <a:ext cx="978706" cy="981295"/>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Rectangle 181"/>
          <p:cNvSpPr/>
          <p:nvPr/>
        </p:nvSpPr>
        <p:spPr>
          <a:xfrm>
            <a:off x="7400120" y="53268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3" name="Rectangle 182"/>
          <p:cNvSpPr/>
          <p:nvPr/>
        </p:nvSpPr>
        <p:spPr>
          <a:xfrm>
            <a:off x="7548839"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4" name="Rectangle 183"/>
          <p:cNvSpPr/>
          <p:nvPr/>
        </p:nvSpPr>
        <p:spPr>
          <a:xfrm>
            <a:off x="7706607"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5" name="Rectangle 184"/>
          <p:cNvSpPr/>
          <p:nvPr/>
        </p:nvSpPr>
        <p:spPr>
          <a:xfrm>
            <a:off x="7850109"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6" name="Rectangle 185"/>
          <p:cNvSpPr/>
          <p:nvPr/>
        </p:nvSpPr>
        <p:spPr>
          <a:xfrm>
            <a:off x="8004970"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7" name="Rectangle 186"/>
          <p:cNvSpPr/>
          <p:nvPr/>
        </p:nvSpPr>
        <p:spPr>
          <a:xfrm>
            <a:off x="8122084" y="53280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8" name="Rectangle 187"/>
          <p:cNvSpPr/>
          <p:nvPr/>
        </p:nvSpPr>
        <p:spPr>
          <a:xfrm>
            <a:off x="7404471" y="54792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89" name="Rectangle 188"/>
          <p:cNvSpPr/>
          <p:nvPr/>
        </p:nvSpPr>
        <p:spPr>
          <a:xfrm>
            <a:off x="7553190"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0" name="Rectangle 189"/>
          <p:cNvSpPr/>
          <p:nvPr/>
        </p:nvSpPr>
        <p:spPr>
          <a:xfrm>
            <a:off x="7710958"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1" name="Rectangle 190"/>
          <p:cNvSpPr/>
          <p:nvPr/>
        </p:nvSpPr>
        <p:spPr>
          <a:xfrm>
            <a:off x="7854460"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2" name="Rectangle 191"/>
          <p:cNvSpPr/>
          <p:nvPr/>
        </p:nvSpPr>
        <p:spPr>
          <a:xfrm>
            <a:off x="8000612"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3" name="Rectangle 192"/>
          <p:cNvSpPr/>
          <p:nvPr/>
        </p:nvSpPr>
        <p:spPr>
          <a:xfrm>
            <a:off x="8117726" y="54804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4" name="Rectangle 193"/>
          <p:cNvSpPr/>
          <p:nvPr/>
        </p:nvSpPr>
        <p:spPr>
          <a:xfrm>
            <a:off x="7400113" y="5631636"/>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5" name="Rectangle 194"/>
          <p:cNvSpPr/>
          <p:nvPr/>
        </p:nvSpPr>
        <p:spPr>
          <a:xfrm>
            <a:off x="7548832"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6" name="Rectangle 195"/>
          <p:cNvSpPr/>
          <p:nvPr/>
        </p:nvSpPr>
        <p:spPr>
          <a:xfrm>
            <a:off x="7706600"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7" name="Rectangle 196"/>
          <p:cNvSpPr/>
          <p:nvPr/>
        </p:nvSpPr>
        <p:spPr>
          <a:xfrm>
            <a:off x="7850102"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8" name="Rectangle 197"/>
          <p:cNvSpPr/>
          <p:nvPr/>
        </p:nvSpPr>
        <p:spPr>
          <a:xfrm>
            <a:off x="8004963"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99" name="Rectangle 198"/>
          <p:cNvSpPr/>
          <p:nvPr/>
        </p:nvSpPr>
        <p:spPr>
          <a:xfrm>
            <a:off x="8122077" y="5632800"/>
            <a:ext cx="135450" cy="1380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0" name="Rectangle 199"/>
          <p:cNvSpPr/>
          <p:nvPr/>
        </p:nvSpPr>
        <p:spPr>
          <a:xfrm>
            <a:off x="7400113" y="5480104"/>
            <a:ext cx="853063" cy="137135"/>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1" name="Rectangle 200"/>
          <p:cNvSpPr/>
          <p:nvPr/>
        </p:nvSpPr>
        <p:spPr>
          <a:xfrm>
            <a:off x="7411640" y="5632504"/>
            <a:ext cx="853063" cy="137135"/>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2" name="Rectangle 201"/>
          <p:cNvSpPr/>
          <p:nvPr/>
        </p:nvSpPr>
        <p:spPr>
          <a:xfrm>
            <a:off x="5400000" y="2259517"/>
            <a:ext cx="2412000" cy="570769"/>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203" name="Rectangle 202"/>
          <p:cNvSpPr/>
          <p:nvPr/>
        </p:nvSpPr>
        <p:spPr>
          <a:xfrm>
            <a:off x="5400000" y="2830286"/>
            <a:ext cx="2412000" cy="296092"/>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4" name="Rectangle 203"/>
          <p:cNvSpPr/>
          <p:nvPr/>
        </p:nvSpPr>
        <p:spPr>
          <a:xfrm>
            <a:off x="5400000" y="3114118"/>
            <a:ext cx="2412000" cy="296092"/>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5" name="Rectangle 204"/>
          <p:cNvSpPr/>
          <p:nvPr/>
        </p:nvSpPr>
        <p:spPr>
          <a:xfrm>
            <a:off x="5400000" y="3423794"/>
            <a:ext cx="2412000" cy="858694"/>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Rectangle 9"/>
          <p:cNvSpPr/>
          <p:nvPr/>
        </p:nvSpPr>
        <p:spPr>
          <a:xfrm>
            <a:off x="5376324" y="1945297"/>
            <a:ext cx="2472710" cy="2355670"/>
          </a:xfrm>
          <a:prstGeom prst="rect">
            <a:avLst/>
          </a:prstGeom>
          <a:solidFill>
            <a:schemeClr val="accent3">
              <a:lumMod val="40000"/>
              <a:lumOff val="6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smtClean="0">
                <a:solidFill>
                  <a:schemeClr val="tx1"/>
                </a:solidFill>
              </a:rPr>
              <a:t>セグメント</a:t>
            </a:r>
            <a:endParaRPr kumimoji="1" lang="ja-JP" altLang="en-US" dirty="0">
              <a:solidFill>
                <a:schemeClr val="tx1"/>
              </a:solidFill>
            </a:endParaRPr>
          </a:p>
        </p:txBody>
      </p:sp>
      <p:sp>
        <p:nvSpPr>
          <p:cNvPr id="206" name="Rectangle 205"/>
          <p:cNvSpPr/>
          <p:nvPr/>
        </p:nvSpPr>
        <p:spPr>
          <a:xfrm>
            <a:off x="7985552" y="2259517"/>
            <a:ext cx="2412000" cy="57076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207" name="Rectangle 206"/>
          <p:cNvSpPr/>
          <p:nvPr/>
        </p:nvSpPr>
        <p:spPr>
          <a:xfrm>
            <a:off x="7985552" y="2830286"/>
            <a:ext cx="2412000" cy="296092"/>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8" name="Rectangle 207"/>
          <p:cNvSpPr/>
          <p:nvPr/>
        </p:nvSpPr>
        <p:spPr>
          <a:xfrm>
            <a:off x="7985552" y="3114118"/>
            <a:ext cx="2412000" cy="296092"/>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09" name="Rectangle 208"/>
          <p:cNvSpPr/>
          <p:nvPr/>
        </p:nvSpPr>
        <p:spPr>
          <a:xfrm>
            <a:off x="7985552" y="3423794"/>
            <a:ext cx="2412000" cy="858694"/>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0" name="Rectangle 209"/>
          <p:cNvSpPr/>
          <p:nvPr/>
        </p:nvSpPr>
        <p:spPr>
          <a:xfrm>
            <a:off x="7955197" y="1933869"/>
            <a:ext cx="2472710" cy="2355670"/>
          </a:xfrm>
          <a:prstGeom prst="rect">
            <a:avLst/>
          </a:prstGeom>
          <a:solidFill>
            <a:schemeClr val="accent3">
              <a:lumMod val="40000"/>
              <a:lumOff val="6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smtClean="0">
                <a:solidFill>
                  <a:schemeClr val="tx1"/>
                </a:solidFill>
              </a:rPr>
              <a:t>セグメント</a:t>
            </a:r>
            <a:endParaRPr kumimoji="1" lang="ja-JP" altLang="en-US" dirty="0">
              <a:solidFill>
                <a:schemeClr val="tx1"/>
              </a:solidFill>
            </a:endParaRPr>
          </a:p>
        </p:txBody>
      </p:sp>
      <p:sp>
        <p:nvSpPr>
          <p:cNvPr id="211" name="Rectangle 210"/>
          <p:cNvSpPr/>
          <p:nvPr/>
        </p:nvSpPr>
        <p:spPr>
          <a:xfrm>
            <a:off x="5330884" y="1652450"/>
            <a:ext cx="5189070" cy="2710543"/>
          </a:xfrm>
          <a:prstGeom prst="rect">
            <a:avLst/>
          </a:prstGeom>
          <a:solidFill>
            <a:schemeClr val="accent3">
              <a:lumMod val="40000"/>
              <a:lumOff val="60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smtClean="0">
                <a:solidFill>
                  <a:schemeClr val="tx1"/>
                </a:solidFill>
              </a:rPr>
              <a:t>表領域</a:t>
            </a:r>
            <a:endParaRPr kumimoji="1" lang="ja-JP" altLang="en-US" dirty="0">
              <a:solidFill>
                <a:schemeClr val="tx1"/>
              </a:solidFill>
            </a:endParaRPr>
          </a:p>
        </p:txBody>
      </p:sp>
      <p:cxnSp>
        <p:nvCxnSpPr>
          <p:cNvPr id="13" name="Straight Arrow Connector 12"/>
          <p:cNvCxnSpPr/>
          <p:nvPr/>
        </p:nvCxnSpPr>
        <p:spPr>
          <a:xfrm flipV="1">
            <a:off x="4545874" y="2586446"/>
            <a:ext cx="1005070" cy="1027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V="1">
            <a:off x="5281922" y="2978332"/>
            <a:ext cx="348158" cy="257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flipV="1">
            <a:off x="6190419" y="3262164"/>
            <a:ext cx="140835" cy="230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H="1" flipV="1">
            <a:off x="6820266" y="3644384"/>
            <a:ext cx="664808" cy="193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372667"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9" name="Rectangle 218"/>
          <p:cNvSpPr/>
          <p:nvPr/>
        </p:nvSpPr>
        <p:spPr>
          <a:xfrm>
            <a:off x="2705359"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0" name="Rectangle 219"/>
          <p:cNvSpPr/>
          <p:nvPr/>
        </p:nvSpPr>
        <p:spPr>
          <a:xfrm>
            <a:off x="3046002"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1" name="Rectangle 220"/>
          <p:cNvSpPr/>
          <p:nvPr/>
        </p:nvSpPr>
        <p:spPr>
          <a:xfrm>
            <a:off x="3389045" y="284155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 name="TextBox 1"/>
          <p:cNvSpPr txBox="1"/>
          <p:nvPr/>
        </p:nvSpPr>
        <p:spPr>
          <a:xfrm>
            <a:off x="3009031" y="2833418"/>
            <a:ext cx="1483761" cy="307777"/>
          </a:xfrm>
          <a:prstGeom prst="rect">
            <a:avLst/>
          </a:prstGeom>
          <a:noFill/>
        </p:spPr>
        <p:txBody>
          <a:bodyPr wrap="square" rtlCol="0">
            <a:spAutoFit/>
          </a:bodyPr>
          <a:lstStyle/>
          <a:p>
            <a:r>
              <a:rPr kumimoji="1" lang="ja-JP" altLang="en-US" dirty="0" smtClean="0">
                <a:solidFill>
                  <a:schemeClr val="bg1"/>
                </a:solidFill>
              </a:rPr>
              <a:t>データブロック</a:t>
            </a:r>
            <a:endParaRPr kumimoji="1" lang="ja-JP" altLang="en-US" dirty="0">
              <a:solidFill>
                <a:schemeClr val="bg1"/>
              </a:solidFill>
            </a:endParaRPr>
          </a:p>
        </p:txBody>
      </p:sp>
      <p:cxnSp>
        <p:nvCxnSpPr>
          <p:cNvPr id="4" name="Straight Arrow Connector 3"/>
          <p:cNvCxnSpPr>
            <a:stCxn id="2" idx="1"/>
            <a:endCxn id="219" idx="1"/>
          </p:cNvCxnSpPr>
          <p:nvPr/>
        </p:nvCxnSpPr>
        <p:spPr>
          <a:xfrm flipH="1" flipV="1">
            <a:off x="2705359" y="2985198"/>
            <a:ext cx="303672" cy="21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2366470" y="2840646"/>
            <a:ext cx="340643" cy="29609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3" name="TextBox 222"/>
          <p:cNvSpPr txBox="1"/>
          <p:nvPr/>
        </p:nvSpPr>
        <p:spPr>
          <a:xfrm>
            <a:off x="582075" y="5949201"/>
            <a:ext cx="5298245" cy="307777"/>
          </a:xfrm>
          <a:prstGeom prst="rect">
            <a:avLst/>
          </a:prstGeom>
          <a:noFill/>
        </p:spPr>
        <p:txBody>
          <a:bodyPr wrap="none" rtlCol="0">
            <a:spAutoFit/>
          </a:bodyPr>
          <a:lstStyle/>
          <a:p>
            <a:r>
              <a:rPr kumimoji="1" lang="ja-JP" altLang="en-US" dirty="0">
                <a:hlinkClick r:id="rId3"/>
              </a:rPr>
              <a:t>参</a:t>
            </a:r>
            <a:r>
              <a:rPr kumimoji="1" lang="ja-JP" altLang="en-US" dirty="0" smtClean="0">
                <a:hlinkClick r:id="rId3"/>
              </a:rPr>
              <a:t>考</a:t>
            </a:r>
            <a:r>
              <a:rPr kumimoji="1" lang="en-US" altLang="ja-JP" dirty="0" smtClean="0">
                <a:hlinkClick r:id="rId3"/>
              </a:rPr>
              <a:t>URL</a:t>
            </a:r>
            <a:r>
              <a:rPr kumimoji="1" lang="ja-JP" altLang="en-US" dirty="0" smtClean="0">
                <a:hlinkClick r:id="rId3"/>
              </a:rPr>
              <a:t>：</a:t>
            </a:r>
            <a:r>
              <a:rPr kumimoji="1" lang="en-US" altLang="ja-JP" dirty="0">
                <a:hlinkClick r:id="rId4"/>
              </a:rPr>
              <a:t>http://</a:t>
            </a:r>
            <a:r>
              <a:rPr kumimoji="1" lang="en-US" altLang="ja-JP" dirty="0" smtClean="0">
                <a:hlinkClick r:id="rId4"/>
              </a:rPr>
              <a:t>uan.sakura.ne.jp/myoracle/segumentotoha.html</a:t>
            </a:r>
            <a:endParaRPr kumimoji="1" lang="ja-JP" altLang="en-US" dirty="0"/>
          </a:p>
        </p:txBody>
      </p:sp>
      <p:sp>
        <p:nvSpPr>
          <p:cNvPr id="224" name="Rectangle 223"/>
          <p:cNvSpPr/>
          <p:nvPr/>
        </p:nvSpPr>
        <p:spPr>
          <a:xfrm>
            <a:off x="2367683" y="3406742"/>
            <a:ext cx="2379514" cy="5725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5" name="Rounded Rectangular Callout 224"/>
          <p:cNvSpPr/>
          <p:nvPr/>
        </p:nvSpPr>
        <p:spPr>
          <a:xfrm>
            <a:off x="8567540" y="4551050"/>
            <a:ext cx="3255492" cy="1705927"/>
          </a:xfrm>
          <a:prstGeom prst="wedgeRoundRectCallout">
            <a:avLst>
              <a:gd name="adj1" fmla="val -65530"/>
              <a:gd name="adj2" fmla="val -58157"/>
              <a:gd name="adj3" fmla="val 16667"/>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chemeClr val="bg1"/>
                </a:solidFill>
              </a:rPr>
              <a:t>Oracle</a:t>
            </a:r>
            <a:r>
              <a:rPr kumimoji="1" lang="ja-JP" altLang="en-US" sz="1200" dirty="0" smtClean="0">
                <a:solidFill>
                  <a:schemeClr val="bg1"/>
                </a:solidFill>
              </a:rPr>
              <a:t>の論理データ構造は小さい順に</a:t>
            </a:r>
            <a:endParaRPr kumimoji="1" lang="en-US" altLang="ja-JP" sz="1200" dirty="0" smtClean="0">
              <a:solidFill>
                <a:schemeClr val="bg1"/>
              </a:solidFill>
            </a:endParaRPr>
          </a:p>
          <a:p>
            <a:r>
              <a:rPr kumimoji="1" lang="ja-JP" altLang="en-US" sz="1200" dirty="0" smtClean="0">
                <a:solidFill>
                  <a:schemeClr val="bg1"/>
                </a:solidFill>
              </a:rPr>
              <a:t>以下の</a:t>
            </a:r>
            <a:r>
              <a:rPr kumimoji="1" lang="en-US" altLang="ja-JP" sz="1200" dirty="0" smtClean="0">
                <a:solidFill>
                  <a:schemeClr val="bg1"/>
                </a:solidFill>
              </a:rPr>
              <a:t>4</a:t>
            </a:r>
            <a:r>
              <a:rPr kumimoji="1" lang="ja-JP" altLang="en-US" sz="1200" dirty="0" smtClean="0">
                <a:solidFill>
                  <a:schemeClr val="bg1"/>
                </a:solidFill>
              </a:rPr>
              <a:t>つの区分から成り立つ</a:t>
            </a:r>
            <a:endParaRPr kumimoji="1" lang="en-US" altLang="ja-JP" sz="1200" dirty="0" smtClean="0">
              <a:solidFill>
                <a:schemeClr val="bg1"/>
              </a:solidFill>
            </a:endParaRPr>
          </a:p>
          <a:p>
            <a:r>
              <a:rPr kumimoji="1" lang="ja-JP" altLang="en-US" sz="1200" dirty="0" smtClean="0">
                <a:solidFill>
                  <a:schemeClr val="bg1"/>
                </a:solidFill>
              </a:rPr>
              <a:t>・データブロック：最小単位</a:t>
            </a:r>
            <a:endParaRPr kumimoji="1" lang="en-US" altLang="ja-JP" sz="1200" dirty="0" smtClean="0">
              <a:solidFill>
                <a:schemeClr val="bg1"/>
              </a:solidFill>
            </a:endParaRPr>
          </a:p>
          <a:p>
            <a:r>
              <a:rPr kumimoji="1" lang="ja-JP" altLang="en-US" sz="1200" dirty="0" smtClean="0">
                <a:solidFill>
                  <a:schemeClr val="bg1"/>
                </a:solidFill>
              </a:rPr>
              <a:t>・エクステント：連続したデータブロック</a:t>
            </a:r>
            <a:endParaRPr kumimoji="1" lang="en-US" altLang="ja-JP" sz="1200" dirty="0" smtClean="0">
              <a:solidFill>
                <a:schemeClr val="bg1"/>
              </a:solidFill>
            </a:endParaRPr>
          </a:p>
          <a:p>
            <a:r>
              <a:rPr kumimoji="1" lang="ja-JP" altLang="en-US" sz="1200" dirty="0" smtClean="0">
                <a:solidFill>
                  <a:schemeClr val="bg1"/>
                </a:solidFill>
              </a:rPr>
              <a:t>・セグメント：エクステントのまとまり、</a:t>
            </a:r>
            <a:endParaRPr kumimoji="1" lang="en-US" altLang="ja-JP" sz="1200" dirty="0" smtClean="0">
              <a:solidFill>
                <a:schemeClr val="bg1"/>
              </a:solidFill>
            </a:endParaRPr>
          </a:p>
          <a:p>
            <a:r>
              <a:rPr kumimoji="1" lang="ja-JP" altLang="en-US" sz="1200" dirty="0">
                <a:solidFill>
                  <a:schemeClr val="bg1"/>
                </a:solidFill>
              </a:rPr>
              <a:t>　</a:t>
            </a:r>
            <a:r>
              <a:rPr kumimoji="1" lang="ja-JP" altLang="en-US" sz="1200" dirty="0" smtClean="0">
                <a:solidFill>
                  <a:schemeClr val="bg1"/>
                </a:solidFill>
              </a:rPr>
              <a:t>テーブルなどのオブジェクトに相当</a:t>
            </a:r>
            <a:endParaRPr kumimoji="1" lang="en-US" altLang="ja-JP" sz="1200" dirty="0" smtClean="0">
              <a:solidFill>
                <a:schemeClr val="bg1"/>
              </a:solidFill>
            </a:endParaRPr>
          </a:p>
          <a:p>
            <a:r>
              <a:rPr kumimoji="1" lang="ja-JP" altLang="en-US" sz="1200" dirty="0" smtClean="0">
                <a:solidFill>
                  <a:schemeClr val="bg1"/>
                </a:solidFill>
              </a:rPr>
              <a:t>・表領域：</a:t>
            </a:r>
            <a:r>
              <a:rPr kumimoji="1" lang="en-US" altLang="ja-JP" sz="1200" dirty="0" smtClean="0">
                <a:solidFill>
                  <a:schemeClr val="bg1"/>
                </a:solidFill>
              </a:rPr>
              <a:t>1</a:t>
            </a:r>
            <a:r>
              <a:rPr kumimoji="1" lang="ja-JP" altLang="en-US" sz="1200" dirty="0" smtClean="0">
                <a:solidFill>
                  <a:schemeClr val="bg1"/>
                </a:solidFill>
              </a:rPr>
              <a:t>つ以上のセグメントを格納</a:t>
            </a:r>
            <a:endParaRPr kumimoji="1" lang="en-US" altLang="ja-JP" sz="1200" dirty="0" smtClean="0">
              <a:solidFill>
                <a:schemeClr val="bg1"/>
              </a:solidFill>
            </a:endParaRPr>
          </a:p>
          <a:p>
            <a:r>
              <a:rPr kumimoji="1" lang="ja-JP" altLang="en-US" sz="1200" dirty="0">
                <a:solidFill>
                  <a:schemeClr val="bg1"/>
                </a:solidFill>
              </a:rPr>
              <a:t>　</a:t>
            </a:r>
            <a:r>
              <a:rPr kumimoji="1" lang="ja-JP" altLang="en-US" sz="1200" dirty="0" smtClean="0">
                <a:solidFill>
                  <a:schemeClr val="bg1"/>
                </a:solidFill>
              </a:rPr>
              <a:t>データファイ</a:t>
            </a:r>
            <a:r>
              <a:rPr kumimoji="1" lang="ja-JP" altLang="en-US" sz="1200" smtClean="0">
                <a:solidFill>
                  <a:schemeClr val="bg1"/>
                </a:solidFill>
              </a:rPr>
              <a:t>ルと設定上紐</a:t>
            </a:r>
            <a:r>
              <a:rPr kumimoji="1" lang="ja-JP" altLang="en-US" sz="1200" dirty="0" smtClean="0">
                <a:solidFill>
                  <a:schemeClr val="bg1"/>
                </a:solidFill>
              </a:rPr>
              <a:t>付ける</a:t>
            </a:r>
            <a:endParaRPr kumimoji="1" lang="en-US" altLang="ja-JP" sz="1200" dirty="0">
              <a:solidFill>
                <a:schemeClr val="bg1"/>
              </a:solidFill>
            </a:endParaRPr>
          </a:p>
        </p:txBody>
      </p:sp>
    </p:spTree>
    <p:extLst>
      <p:ext uri="{BB962C8B-B14F-4D97-AF65-F5344CB8AC3E}">
        <p14:creationId xmlns:p14="http://schemas.microsoft.com/office/powerpoint/2010/main" val="24732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2" name="Shape 832"/>
          <p:cNvSpPr txBox="1">
            <a:spLocks noGrp="1"/>
          </p:cNvSpPr>
          <p:nvPr>
            <p:ph type="title"/>
          </p:nvPr>
        </p:nvSpPr>
        <p:spPr>
          <a:xfrm>
            <a:off x="419100" y="498089"/>
            <a:ext cx="11049000" cy="447592"/>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333"/>
              <a:buFont typeface="Arial"/>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データファイル・領域の論理構造</a:t>
            </a:r>
            <a:endParaRPr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Rounded Rectangle 79"/>
          <p:cNvSpPr/>
          <p:nvPr/>
        </p:nvSpPr>
        <p:spPr>
          <a:xfrm>
            <a:off x="488547" y="4797484"/>
            <a:ext cx="1353685" cy="742749"/>
          </a:xfrm>
          <a:prstGeom prst="roundRect">
            <a:avLst/>
          </a:prstGeom>
          <a:solidFill>
            <a:srgbClr val="F7AD6F">
              <a:alpha val="85000"/>
            </a:srgb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u="sng" dirty="0">
                <a:solidFill>
                  <a:schemeClr val="bg2"/>
                </a:solidFill>
              </a:rPr>
              <a:t>データ</a:t>
            </a:r>
            <a:r>
              <a:rPr kumimoji="1" lang="ja-JP" altLang="en-US" sz="1200" b="1" u="sng" dirty="0" smtClean="0">
                <a:solidFill>
                  <a:schemeClr val="bg2"/>
                </a:solidFill>
              </a:rPr>
              <a:t>ファイル</a:t>
            </a:r>
            <a:endParaRPr kumimoji="1" lang="en-US" altLang="ja-JP" sz="1200" dirty="0" smtClean="0">
              <a:solidFill>
                <a:schemeClr val="bg2"/>
              </a:solidFill>
            </a:endParaRPr>
          </a:p>
        </p:txBody>
      </p:sp>
      <p:sp>
        <p:nvSpPr>
          <p:cNvPr id="7" name="Flowchart: Magnetic Disk 6"/>
          <p:cNvSpPr/>
          <p:nvPr/>
        </p:nvSpPr>
        <p:spPr>
          <a:xfrm>
            <a:off x="2185851" y="1245326"/>
            <a:ext cx="2708366" cy="4294907"/>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ight Arrow 7"/>
          <p:cNvSpPr/>
          <p:nvPr/>
        </p:nvSpPr>
        <p:spPr>
          <a:xfrm rot="19834839">
            <a:off x="1859007" y="4749223"/>
            <a:ext cx="296091" cy="202943"/>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3723187" y="28423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66" name="Rectangle 65"/>
          <p:cNvSpPr/>
          <p:nvPr/>
        </p:nvSpPr>
        <p:spPr>
          <a:xfrm>
            <a:off x="4063830" y="2842318"/>
            <a:ext cx="340643" cy="296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3" name="Rectangle 72"/>
          <p:cNvSpPr/>
          <p:nvPr/>
        </p:nvSpPr>
        <p:spPr>
          <a:xfrm>
            <a:off x="4399847" y="2844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4" name="Rectangle 73"/>
          <p:cNvSpPr/>
          <p:nvPr/>
        </p:nvSpPr>
        <p:spPr>
          <a:xfrm>
            <a:off x="2368732"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5" name="Rectangle 74"/>
          <p:cNvSpPr/>
          <p:nvPr/>
        </p:nvSpPr>
        <p:spPr>
          <a:xfrm>
            <a:off x="2709375"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6" name="Rectangle 75"/>
          <p:cNvSpPr/>
          <p:nvPr/>
        </p:nvSpPr>
        <p:spPr>
          <a:xfrm>
            <a:off x="3050018"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7" name="Rectangle 76"/>
          <p:cNvSpPr/>
          <p:nvPr/>
        </p:nvSpPr>
        <p:spPr>
          <a:xfrm>
            <a:off x="3385110"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8" name="Rectangle 77"/>
          <p:cNvSpPr/>
          <p:nvPr/>
        </p:nvSpPr>
        <p:spPr>
          <a:xfrm>
            <a:off x="3725753"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9" name="Rectangle 78"/>
          <p:cNvSpPr/>
          <p:nvPr/>
        </p:nvSpPr>
        <p:spPr>
          <a:xfrm>
            <a:off x="4066396"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3" name="Rectangle 82"/>
          <p:cNvSpPr/>
          <p:nvPr/>
        </p:nvSpPr>
        <p:spPr>
          <a:xfrm>
            <a:off x="4398857"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4" name="Rectangle 83"/>
          <p:cNvSpPr/>
          <p:nvPr/>
        </p:nvSpPr>
        <p:spPr>
          <a:xfrm>
            <a:off x="2368732"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5" name="Rectangle 84"/>
          <p:cNvSpPr/>
          <p:nvPr/>
        </p:nvSpPr>
        <p:spPr>
          <a:xfrm>
            <a:off x="2709375"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6" name="Rectangle 85"/>
          <p:cNvSpPr/>
          <p:nvPr/>
        </p:nvSpPr>
        <p:spPr>
          <a:xfrm>
            <a:off x="3050018"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7" name="Rectangle 86"/>
          <p:cNvSpPr/>
          <p:nvPr/>
        </p:nvSpPr>
        <p:spPr>
          <a:xfrm>
            <a:off x="3385110"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8" name="Rectangle 87"/>
          <p:cNvSpPr/>
          <p:nvPr/>
        </p:nvSpPr>
        <p:spPr>
          <a:xfrm>
            <a:off x="3725753"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9" name="Rectangle 88"/>
          <p:cNvSpPr/>
          <p:nvPr/>
        </p:nvSpPr>
        <p:spPr>
          <a:xfrm>
            <a:off x="4066396"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0" name="Rectangle 89"/>
          <p:cNvSpPr/>
          <p:nvPr/>
        </p:nvSpPr>
        <p:spPr>
          <a:xfrm>
            <a:off x="4410889"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1" name="Rectangle 90"/>
          <p:cNvSpPr/>
          <p:nvPr/>
        </p:nvSpPr>
        <p:spPr>
          <a:xfrm>
            <a:off x="2368732"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2" name="Rectangle 91"/>
          <p:cNvSpPr/>
          <p:nvPr/>
        </p:nvSpPr>
        <p:spPr>
          <a:xfrm>
            <a:off x="2709375"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3" name="Rectangle 92"/>
          <p:cNvSpPr/>
          <p:nvPr/>
        </p:nvSpPr>
        <p:spPr>
          <a:xfrm>
            <a:off x="3050018"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4" name="Rectangle 93"/>
          <p:cNvSpPr/>
          <p:nvPr/>
        </p:nvSpPr>
        <p:spPr>
          <a:xfrm>
            <a:off x="3385110"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5" name="Rectangle 94"/>
          <p:cNvSpPr/>
          <p:nvPr/>
        </p:nvSpPr>
        <p:spPr>
          <a:xfrm>
            <a:off x="3725753"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6" name="Rectangle 95"/>
          <p:cNvSpPr/>
          <p:nvPr/>
        </p:nvSpPr>
        <p:spPr>
          <a:xfrm>
            <a:off x="4066396"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7" name="Rectangle 96"/>
          <p:cNvSpPr/>
          <p:nvPr/>
        </p:nvSpPr>
        <p:spPr>
          <a:xfrm>
            <a:off x="4410889"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8" name="Rectangle 97"/>
          <p:cNvSpPr/>
          <p:nvPr/>
        </p:nvSpPr>
        <p:spPr>
          <a:xfrm>
            <a:off x="2368732"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9" name="Rectangle 98"/>
          <p:cNvSpPr/>
          <p:nvPr/>
        </p:nvSpPr>
        <p:spPr>
          <a:xfrm>
            <a:off x="2709375"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0" name="Rectangle 99"/>
          <p:cNvSpPr/>
          <p:nvPr/>
        </p:nvSpPr>
        <p:spPr>
          <a:xfrm>
            <a:off x="3050018"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1" name="Rectangle 100"/>
          <p:cNvSpPr/>
          <p:nvPr/>
        </p:nvSpPr>
        <p:spPr>
          <a:xfrm>
            <a:off x="3385110"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2" name="Rectangle 101"/>
          <p:cNvSpPr/>
          <p:nvPr/>
        </p:nvSpPr>
        <p:spPr>
          <a:xfrm>
            <a:off x="3725753"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3" name="Rectangle 102"/>
          <p:cNvSpPr/>
          <p:nvPr/>
        </p:nvSpPr>
        <p:spPr>
          <a:xfrm>
            <a:off x="4066396"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4" name="Rectangle 103"/>
          <p:cNvSpPr/>
          <p:nvPr/>
        </p:nvSpPr>
        <p:spPr>
          <a:xfrm>
            <a:off x="4410889"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5" name="Rectangle 104"/>
          <p:cNvSpPr/>
          <p:nvPr/>
        </p:nvSpPr>
        <p:spPr>
          <a:xfrm>
            <a:off x="2368731"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6" name="Rectangle 105"/>
          <p:cNvSpPr/>
          <p:nvPr/>
        </p:nvSpPr>
        <p:spPr>
          <a:xfrm>
            <a:off x="2709374"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7" name="Rectangle 106"/>
          <p:cNvSpPr/>
          <p:nvPr/>
        </p:nvSpPr>
        <p:spPr>
          <a:xfrm>
            <a:off x="3050017"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8" name="Rectangle 107"/>
          <p:cNvSpPr/>
          <p:nvPr/>
        </p:nvSpPr>
        <p:spPr>
          <a:xfrm>
            <a:off x="3385109"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9" name="Rectangle 108"/>
          <p:cNvSpPr/>
          <p:nvPr/>
        </p:nvSpPr>
        <p:spPr>
          <a:xfrm>
            <a:off x="3725752"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0" name="Rectangle 109"/>
          <p:cNvSpPr/>
          <p:nvPr/>
        </p:nvSpPr>
        <p:spPr>
          <a:xfrm>
            <a:off x="4066395"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1" name="Rectangle 110"/>
          <p:cNvSpPr/>
          <p:nvPr/>
        </p:nvSpPr>
        <p:spPr>
          <a:xfrm>
            <a:off x="4410888"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2" name="Rectangle 111"/>
          <p:cNvSpPr/>
          <p:nvPr/>
        </p:nvSpPr>
        <p:spPr>
          <a:xfrm>
            <a:off x="2368731"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3" name="Rectangle 112"/>
          <p:cNvSpPr/>
          <p:nvPr/>
        </p:nvSpPr>
        <p:spPr>
          <a:xfrm>
            <a:off x="2709374"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4" name="Rectangle 113"/>
          <p:cNvSpPr/>
          <p:nvPr/>
        </p:nvSpPr>
        <p:spPr>
          <a:xfrm>
            <a:off x="3050017"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5" name="Rectangle 114"/>
          <p:cNvSpPr/>
          <p:nvPr/>
        </p:nvSpPr>
        <p:spPr>
          <a:xfrm>
            <a:off x="3385109"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6" name="Rectangle 115"/>
          <p:cNvSpPr/>
          <p:nvPr/>
        </p:nvSpPr>
        <p:spPr>
          <a:xfrm>
            <a:off x="3725752"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7" name="Rectangle 116"/>
          <p:cNvSpPr/>
          <p:nvPr/>
        </p:nvSpPr>
        <p:spPr>
          <a:xfrm>
            <a:off x="4066395"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8" name="Rectangle 117"/>
          <p:cNvSpPr/>
          <p:nvPr/>
        </p:nvSpPr>
        <p:spPr>
          <a:xfrm>
            <a:off x="4410888"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20" name="Rectangle 119"/>
          <p:cNvSpPr/>
          <p:nvPr/>
        </p:nvSpPr>
        <p:spPr>
          <a:xfrm>
            <a:off x="2385683" y="4278671"/>
            <a:ext cx="2382139" cy="272379"/>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7" name="Rectangle 156"/>
          <p:cNvSpPr/>
          <p:nvPr/>
        </p:nvSpPr>
        <p:spPr>
          <a:xfrm>
            <a:off x="2385683" y="3996212"/>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158" name="Rectangle 157"/>
          <p:cNvSpPr/>
          <p:nvPr/>
        </p:nvSpPr>
        <p:spPr>
          <a:xfrm>
            <a:off x="2385683" y="4557319"/>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cxnSp>
        <p:nvCxnSpPr>
          <p:cNvPr id="13" name="Straight Arrow Connector 12"/>
          <p:cNvCxnSpPr/>
          <p:nvPr/>
        </p:nvCxnSpPr>
        <p:spPr>
          <a:xfrm flipV="1">
            <a:off x="4569426" y="2559392"/>
            <a:ext cx="1005070" cy="1027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372667"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9" name="Rectangle 218"/>
          <p:cNvSpPr/>
          <p:nvPr/>
        </p:nvSpPr>
        <p:spPr>
          <a:xfrm>
            <a:off x="2705359"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0" name="Rectangle 219"/>
          <p:cNvSpPr/>
          <p:nvPr/>
        </p:nvSpPr>
        <p:spPr>
          <a:xfrm>
            <a:off x="3046002"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1" name="Rectangle 220"/>
          <p:cNvSpPr/>
          <p:nvPr/>
        </p:nvSpPr>
        <p:spPr>
          <a:xfrm>
            <a:off x="3389045" y="284155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 name="TextBox 1"/>
          <p:cNvSpPr txBox="1"/>
          <p:nvPr/>
        </p:nvSpPr>
        <p:spPr>
          <a:xfrm>
            <a:off x="3009031" y="2833418"/>
            <a:ext cx="1483761" cy="307777"/>
          </a:xfrm>
          <a:prstGeom prst="rect">
            <a:avLst/>
          </a:prstGeom>
          <a:noFill/>
        </p:spPr>
        <p:txBody>
          <a:bodyPr wrap="square" rtlCol="0">
            <a:spAutoFit/>
          </a:bodyPr>
          <a:lstStyle/>
          <a:p>
            <a:r>
              <a:rPr kumimoji="1" lang="ja-JP" altLang="en-US" dirty="0" smtClean="0">
                <a:solidFill>
                  <a:schemeClr val="bg1"/>
                </a:solidFill>
              </a:rPr>
              <a:t>データブロック</a:t>
            </a:r>
            <a:endParaRPr kumimoji="1" lang="ja-JP" altLang="en-US" dirty="0">
              <a:solidFill>
                <a:schemeClr val="bg1"/>
              </a:solidFill>
            </a:endParaRPr>
          </a:p>
        </p:txBody>
      </p:sp>
      <p:cxnSp>
        <p:nvCxnSpPr>
          <p:cNvPr id="4" name="Straight Arrow Connector 3"/>
          <p:cNvCxnSpPr>
            <a:stCxn id="2" idx="1"/>
            <a:endCxn id="219" idx="1"/>
          </p:cNvCxnSpPr>
          <p:nvPr/>
        </p:nvCxnSpPr>
        <p:spPr>
          <a:xfrm flipH="1" flipV="1">
            <a:off x="2705359" y="2985198"/>
            <a:ext cx="303672" cy="21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2366470" y="2840646"/>
            <a:ext cx="340643" cy="29609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3" name="TextBox 222"/>
          <p:cNvSpPr txBox="1"/>
          <p:nvPr/>
        </p:nvSpPr>
        <p:spPr>
          <a:xfrm>
            <a:off x="582075" y="5949201"/>
            <a:ext cx="5298245" cy="307777"/>
          </a:xfrm>
          <a:prstGeom prst="rect">
            <a:avLst/>
          </a:prstGeom>
          <a:noFill/>
        </p:spPr>
        <p:txBody>
          <a:bodyPr wrap="none" rtlCol="0">
            <a:spAutoFit/>
          </a:bodyPr>
          <a:lstStyle/>
          <a:p>
            <a:r>
              <a:rPr kumimoji="1" lang="ja-JP" altLang="en-US" dirty="0">
                <a:hlinkClick r:id="rId3"/>
              </a:rPr>
              <a:t>参</a:t>
            </a:r>
            <a:r>
              <a:rPr kumimoji="1" lang="ja-JP" altLang="en-US" dirty="0" smtClean="0">
                <a:hlinkClick r:id="rId3"/>
              </a:rPr>
              <a:t>考</a:t>
            </a:r>
            <a:r>
              <a:rPr kumimoji="1" lang="en-US" altLang="ja-JP" dirty="0" smtClean="0">
                <a:hlinkClick r:id="rId3"/>
              </a:rPr>
              <a:t>URL</a:t>
            </a:r>
            <a:r>
              <a:rPr kumimoji="1" lang="ja-JP" altLang="en-US" dirty="0" smtClean="0">
                <a:hlinkClick r:id="rId3"/>
              </a:rPr>
              <a:t>：</a:t>
            </a:r>
            <a:r>
              <a:rPr kumimoji="1" lang="en-US" altLang="ja-JP" dirty="0">
                <a:hlinkClick r:id="rId4"/>
              </a:rPr>
              <a:t>http://</a:t>
            </a:r>
            <a:r>
              <a:rPr kumimoji="1" lang="en-US" altLang="ja-JP" dirty="0" smtClean="0">
                <a:hlinkClick r:id="rId4"/>
              </a:rPr>
              <a:t>uan.sakura.ne.jp/myoracle/segumentotoha.html</a:t>
            </a:r>
            <a:endParaRPr kumimoji="1" lang="ja-JP" altLang="en-US" dirty="0"/>
          </a:p>
        </p:txBody>
      </p:sp>
      <p:sp>
        <p:nvSpPr>
          <p:cNvPr id="226" name="Rectangle 89"/>
          <p:cNvSpPr/>
          <p:nvPr/>
        </p:nvSpPr>
        <p:spPr>
          <a:xfrm>
            <a:off x="5865817" y="1812084"/>
            <a:ext cx="2608149" cy="25222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7" name="Rectangle 119"/>
          <p:cNvSpPr/>
          <p:nvPr/>
        </p:nvSpPr>
        <p:spPr>
          <a:xfrm>
            <a:off x="5865818" y="1812084"/>
            <a:ext cx="2608148" cy="272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3" name="テキスト ボックス 2"/>
          <p:cNvSpPr txBox="1"/>
          <p:nvPr/>
        </p:nvSpPr>
        <p:spPr>
          <a:xfrm>
            <a:off x="6645247" y="1794384"/>
            <a:ext cx="1049287" cy="307777"/>
          </a:xfrm>
          <a:prstGeom prst="rect">
            <a:avLst/>
          </a:prstGeom>
          <a:noFill/>
        </p:spPr>
        <p:txBody>
          <a:bodyPr wrap="square" rtlCol="0">
            <a:spAutoFit/>
          </a:bodyPr>
          <a:lstStyle/>
          <a:p>
            <a:r>
              <a:rPr lang="en-US" altLang="ja-JP" dirty="0" smtClean="0"/>
              <a:t>HEADER</a:t>
            </a:r>
            <a:endParaRPr lang="en-US" dirty="0"/>
          </a:p>
        </p:txBody>
      </p:sp>
      <p:sp>
        <p:nvSpPr>
          <p:cNvPr id="228" name="Rectangle 119"/>
          <p:cNvSpPr/>
          <p:nvPr/>
        </p:nvSpPr>
        <p:spPr>
          <a:xfrm>
            <a:off x="5865816" y="2084463"/>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229" name="Rectangle 119"/>
          <p:cNvSpPr/>
          <p:nvPr/>
        </p:nvSpPr>
        <p:spPr>
          <a:xfrm>
            <a:off x="7095743" y="2096655"/>
            <a:ext cx="1378219" cy="272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0" name="Rectangle 119"/>
          <p:cNvSpPr/>
          <p:nvPr/>
        </p:nvSpPr>
        <p:spPr>
          <a:xfrm>
            <a:off x="5865813" y="23690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1" name="Rectangle 119"/>
          <p:cNvSpPr/>
          <p:nvPr/>
        </p:nvSpPr>
        <p:spPr>
          <a:xfrm>
            <a:off x="6804422" y="23690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2" name="Rectangle 119"/>
          <p:cNvSpPr/>
          <p:nvPr/>
        </p:nvSpPr>
        <p:spPr>
          <a:xfrm>
            <a:off x="7743027" y="2369035"/>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3" name="Rectangle 119"/>
          <p:cNvSpPr/>
          <p:nvPr/>
        </p:nvSpPr>
        <p:spPr>
          <a:xfrm>
            <a:off x="5865813" y="29350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4" name="Rectangle 119"/>
          <p:cNvSpPr/>
          <p:nvPr/>
        </p:nvSpPr>
        <p:spPr>
          <a:xfrm>
            <a:off x="6804422" y="29350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5" name="Rectangle 119"/>
          <p:cNvSpPr/>
          <p:nvPr/>
        </p:nvSpPr>
        <p:spPr>
          <a:xfrm>
            <a:off x="7743027" y="2935066"/>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6" name="Rectangle 119"/>
          <p:cNvSpPr/>
          <p:nvPr/>
        </p:nvSpPr>
        <p:spPr>
          <a:xfrm>
            <a:off x="5865809" y="2644768"/>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7" name="Rectangle 119"/>
          <p:cNvSpPr/>
          <p:nvPr/>
        </p:nvSpPr>
        <p:spPr>
          <a:xfrm>
            <a:off x="7409386" y="264116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8" name="Rectangle 119"/>
          <p:cNvSpPr/>
          <p:nvPr/>
        </p:nvSpPr>
        <p:spPr>
          <a:xfrm>
            <a:off x="5865813" y="35040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9" name="Rectangle 119"/>
          <p:cNvSpPr/>
          <p:nvPr/>
        </p:nvSpPr>
        <p:spPr>
          <a:xfrm>
            <a:off x="6804422" y="35040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0" name="Rectangle 119"/>
          <p:cNvSpPr/>
          <p:nvPr/>
        </p:nvSpPr>
        <p:spPr>
          <a:xfrm>
            <a:off x="7743027" y="3504030"/>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1" name="Rectangle 119"/>
          <p:cNvSpPr/>
          <p:nvPr/>
        </p:nvSpPr>
        <p:spPr>
          <a:xfrm>
            <a:off x="5865809" y="320154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2" name="Rectangle 119"/>
          <p:cNvSpPr/>
          <p:nvPr/>
        </p:nvSpPr>
        <p:spPr>
          <a:xfrm>
            <a:off x="7409386" y="3210124"/>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3" name="Rectangle 119"/>
          <p:cNvSpPr/>
          <p:nvPr/>
        </p:nvSpPr>
        <p:spPr>
          <a:xfrm>
            <a:off x="5865813" y="40708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4" name="Rectangle 119"/>
          <p:cNvSpPr/>
          <p:nvPr/>
        </p:nvSpPr>
        <p:spPr>
          <a:xfrm>
            <a:off x="6804422" y="40708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5" name="Rectangle 119"/>
          <p:cNvSpPr/>
          <p:nvPr/>
        </p:nvSpPr>
        <p:spPr>
          <a:xfrm>
            <a:off x="7743027" y="4070809"/>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6" name="Rectangle 119"/>
          <p:cNvSpPr/>
          <p:nvPr/>
        </p:nvSpPr>
        <p:spPr>
          <a:xfrm>
            <a:off x="5865809" y="3780511"/>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7" name="Rectangle 119"/>
          <p:cNvSpPr/>
          <p:nvPr/>
        </p:nvSpPr>
        <p:spPr>
          <a:xfrm>
            <a:off x="7409386" y="3776903"/>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8" name="Rectangle 89"/>
          <p:cNvSpPr/>
          <p:nvPr/>
        </p:nvSpPr>
        <p:spPr>
          <a:xfrm>
            <a:off x="9139538" y="1818584"/>
            <a:ext cx="2608149" cy="25222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9" name="Rectangle 119"/>
          <p:cNvSpPr/>
          <p:nvPr/>
        </p:nvSpPr>
        <p:spPr>
          <a:xfrm>
            <a:off x="9139539" y="1818584"/>
            <a:ext cx="2608148" cy="272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0" name="テキスト ボックス 249"/>
          <p:cNvSpPr txBox="1"/>
          <p:nvPr/>
        </p:nvSpPr>
        <p:spPr>
          <a:xfrm>
            <a:off x="9918968" y="1800884"/>
            <a:ext cx="1049287" cy="307777"/>
          </a:xfrm>
          <a:prstGeom prst="rect">
            <a:avLst/>
          </a:prstGeom>
          <a:noFill/>
        </p:spPr>
        <p:txBody>
          <a:bodyPr wrap="square" rtlCol="0">
            <a:spAutoFit/>
          </a:bodyPr>
          <a:lstStyle/>
          <a:p>
            <a:r>
              <a:rPr lang="en-US" altLang="ja-JP" dirty="0" smtClean="0"/>
              <a:t>HEADER</a:t>
            </a:r>
            <a:endParaRPr lang="en-US" dirty="0"/>
          </a:p>
        </p:txBody>
      </p:sp>
      <p:sp>
        <p:nvSpPr>
          <p:cNvPr id="251" name="Rectangle 119"/>
          <p:cNvSpPr/>
          <p:nvPr/>
        </p:nvSpPr>
        <p:spPr>
          <a:xfrm>
            <a:off x="9139537" y="2090963"/>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252" name="Rectangle 119"/>
          <p:cNvSpPr/>
          <p:nvPr/>
        </p:nvSpPr>
        <p:spPr>
          <a:xfrm>
            <a:off x="10369464" y="2103155"/>
            <a:ext cx="1378219" cy="272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3" name="Rectangle 119"/>
          <p:cNvSpPr/>
          <p:nvPr/>
        </p:nvSpPr>
        <p:spPr>
          <a:xfrm>
            <a:off x="9139534" y="23755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4" name="Rectangle 119"/>
          <p:cNvSpPr/>
          <p:nvPr/>
        </p:nvSpPr>
        <p:spPr>
          <a:xfrm>
            <a:off x="10078143" y="23755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5" name="Rectangle 119"/>
          <p:cNvSpPr/>
          <p:nvPr/>
        </p:nvSpPr>
        <p:spPr>
          <a:xfrm>
            <a:off x="11016748" y="2375535"/>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6" name="Rectangle 119"/>
          <p:cNvSpPr/>
          <p:nvPr/>
        </p:nvSpPr>
        <p:spPr>
          <a:xfrm>
            <a:off x="9139534" y="29415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7" name="Rectangle 119"/>
          <p:cNvSpPr/>
          <p:nvPr/>
        </p:nvSpPr>
        <p:spPr>
          <a:xfrm>
            <a:off x="10078143" y="29415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8" name="Rectangle 119"/>
          <p:cNvSpPr/>
          <p:nvPr/>
        </p:nvSpPr>
        <p:spPr>
          <a:xfrm>
            <a:off x="11016748" y="2941566"/>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9" name="Rectangle 119"/>
          <p:cNvSpPr/>
          <p:nvPr/>
        </p:nvSpPr>
        <p:spPr>
          <a:xfrm>
            <a:off x="9139530" y="2646922"/>
            <a:ext cx="581596" cy="286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0" name="Rectangle 119"/>
          <p:cNvSpPr/>
          <p:nvPr/>
        </p:nvSpPr>
        <p:spPr>
          <a:xfrm>
            <a:off x="10683107" y="264766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1" name="Rectangle 119"/>
          <p:cNvSpPr/>
          <p:nvPr/>
        </p:nvSpPr>
        <p:spPr>
          <a:xfrm>
            <a:off x="9139534" y="35105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2" name="Rectangle 119"/>
          <p:cNvSpPr/>
          <p:nvPr/>
        </p:nvSpPr>
        <p:spPr>
          <a:xfrm>
            <a:off x="10078143" y="35105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3" name="Rectangle 119"/>
          <p:cNvSpPr/>
          <p:nvPr/>
        </p:nvSpPr>
        <p:spPr>
          <a:xfrm>
            <a:off x="11016748" y="3510530"/>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4" name="Rectangle 119"/>
          <p:cNvSpPr/>
          <p:nvPr/>
        </p:nvSpPr>
        <p:spPr>
          <a:xfrm>
            <a:off x="9139530" y="3220232"/>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5" name="Rectangle 119"/>
          <p:cNvSpPr/>
          <p:nvPr/>
        </p:nvSpPr>
        <p:spPr>
          <a:xfrm>
            <a:off x="10683107" y="3216624"/>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6" name="Rectangle 119"/>
          <p:cNvSpPr/>
          <p:nvPr/>
        </p:nvSpPr>
        <p:spPr>
          <a:xfrm>
            <a:off x="9139534" y="40773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7" name="Rectangle 119"/>
          <p:cNvSpPr/>
          <p:nvPr/>
        </p:nvSpPr>
        <p:spPr>
          <a:xfrm>
            <a:off x="10078143" y="40773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8" name="Rectangle 119"/>
          <p:cNvSpPr/>
          <p:nvPr/>
        </p:nvSpPr>
        <p:spPr>
          <a:xfrm>
            <a:off x="11016748" y="4077309"/>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9" name="Rectangle 119"/>
          <p:cNvSpPr/>
          <p:nvPr/>
        </p:nvSpPr>
        <p:spPr>
          <a:xfrm>
            <a:off x="9139530" y="3787011"/>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70" name="Rectangle 119"/>
          <p:cNvSpPr/>
          <p:nvPr/>
        </p:nvSpPr>
        <p:spPr>
          <a:xfrm>
            <a:off x="10683107" y="3783403"/>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5" name="テキスト ボックス 4"/>
          <p:cNvSpPr txBox="1"/>
          <p:nvPr/>
        </p:nvSpPr>
        <p:spPr>
          <a:xfrm>
            <a:off x="6219118" y="1421407"/>
            <a:ext cx="2109216" cy="307777"/>
          </a:xfrm>
          <a:prstGeom prst="rect">
            <a:avLst/>
          </a:prstGeom>
          <a:noFill/>
        </p:spPr>
        <p:txBody>
          <a:bodyPr wrap="square" rtlCol="0">
            <a:spAutoFit/>
          </a:bodyPr>
          <a:lstStyle/>
          <a:p>
            <a:r>
              <a:rPr lang="en-US" b="1" dirty="0" smtClean="0">
                <a:latin typeface="+mn-ea"/>
                <a:ea typeface="+mn-ea"/>
              </a:rPr>
              <a:t>PCTFREE</a:t>
            </a:r>
            <a:r>
              <a:rPr lang="ja-JP" altLang="en-US" b="1" dirty="0" smtClean="0">
                <a:latin typeface="+mn-ea"/>
                <a:ea typeface="+mn-ea"/>
              </a:rPr>
              <a:t>：</a:t>
            </a:r>
            <a:r>
              <a:rPr lang="en-US" altLang="ja-JP" b="1" dirty="0" smtClean="0">
                <a:latin typeface="+mn-ea"/>
                <a:ea typeface="+mn-ea"/>
              </a:rPr>
              <a:t>0</a:t>
            </a:r>
            <a:r>
              <a:rPr lang="ja-JP" altLang="en-US" b="1" dirty="0" smtClean="0">
                <a:latin typeface="+mn-ea"/>
                <a:ea typeface="+mn-ea"/>
              </a:rPr>
              <a:t> の場合</a:t>
            </a:r>
            <a:endParaRPr lang="en-US" b="1" dirty="0" smtClean="0">
              <a:latin typeface="+mn-ea"/>
              <a:ea typeface="+mn-ea"/>
            </a:endParaRPr>
          </a:p>
        </p:txBody>
      </p:sp>
      <p:sp>
        <p:nvSpPr>
          <p:cNvPr id="271" name="テキスト ボックス 270"/>
          <p:cNvSpPr txBox="1"/>
          <p:nvPr/>
        </p:nvSpPr>
        <p:spPr>
          <a:xfrm>
            <a:off x="9358884" y="1421407"/>
            <a:ext cx="2109216" cy="307777"/>
          </a:xfrm>
          <a:prstGeom prst="rect">
            <a:avLst/>
          </a:prstGeom>
          <a:noFill/>
        </p:spPr>
        <p:txBody>
          <a:bodyPr wrap="square" rtlCol="0">
            <a:spAutoFit/>
          </a:bodyPr>
          <a:lstStyle/>
          <a:p>
            <a:r>
              <a:rPr lang="en-US" b="1" dirty="0" smtClean="0">
                <a:latin typeface="+mn-ea"/>
                <a:ea typeface="+mn-ea"/>
              </a:rPr>
              <a:t>PCTFREE</a:t>
            </a:r>
            <a:r>
              <a:rPr lang="ja-JP" altLang="en-US" b="1" dirty="0" smtClean="0">
                <a:latin typeface="+mn-ea"/>
                <a:ea typeface="+mn-ea"/>
              </a:rPr>
              <a:t>：</a:t>
            </a:r>
            <a:r>
              <a:rPr lang="en-US" altLang="ja-JP" b="1" dirty="0" smtClean="0">
                <a:latin typeface="+mn-ea"/>
                <a:ea typeface="+mn-ea"/>
              </a:rPr>
              <a:t>10</a:t>
            </a:r>
            <a:r>
              <a:rPr lang="ja-JP" altLang="en-US" b="1" dirty="0" smtClean="0">
                <a:latin typeface="+mn-ea"/>
                <a:ea typeface="+mn-ea"/>
              </a:rPr>
              <a:t> の場合</a:t>
            </a:r>
            <a:endParaRPr lang="en-US" b="1" dirty="0" smtClean="0">
              <a:latin typeface="+mn-ea"/>
              <a:ea typeface="+mn-ea"/>
            </a:endParaRPr>
          </a:p>
        </p:txBody>
      </p:sp>
      <p:sp>
        <p:nvSpPr>
          <p:cNvPr id="9" name="テキスト ボックス 8"/>
          <p:cNvSpPr txBox="1"/>
          <p:nvPr/>
        </p:nvSpPr>
        <p:spPr>
          <a:xfrm>
            <a:off x="6912963" y="2924837"/>
            <a:ext cx="1407444" cy="307777"/>
          </a:xfrm>
          <a:prstGeom prst="rect">
            <a:avLst/>
          </a:prstGeom>
          <a:noFill/>
        </p:spPr>
        <p:txBody>
          <a:bodyPr wrap="square" rtlCol="0">
            <a:spAutoFit/>
          </a:bodyPr>
          <a:lstStyle/>
          <a:p>
            <a:r>
              <a:rPr lang="en-US" altLang="ja-JP" dirty="0" smtClean="0"/>
              <a:t>DATA</a:t>
            </a:r>
            <a:endParaRPr lang="en-US" dirty="0"/>
          </a:p>
        </p:txBody>
      </p:sp>
      <p:sp>
        <p:nvSpPr>
          <p:cNvPr id="272" name="テキスト ボックス 271"/>
          <p:cNvSpPr txBox="1"/>
          <p:nvPr/>
        </p:nvSpPr>
        <p:spPr>
          <a:xfrm>
            <a:off x="10205584" y="2930601"/>
            <a:ext cx="1407444" cy="307777"/>
          </a:xfrm>
          <a:prstGeom prst="rect">
            <a:avLst/>
          </a:prstGeom>
          <a:noFill/>
        </p:spPr>
        <p:txBody>
          <a:bodyPr wrap="square" rtlCol="0">
            <a:spAutoFit/>
          </a:bodyPr>
          <a:lstStyle/>
          <a:p>
            <a:r>
              <a:rPr lang="en-US" altLang="ja-JP" dirty="0" smtClean="0"/>
              <a:t>DATA</a:t>
            </a:r>
            <a:endParaRPr lang="en-US" dirty="0"/>
          </a:p>
        </p:txBody>
      </p:sp>
      <p:sp>
        <p:nvSpPr>
          <p:cNvPr id="11" name="テキスト ボックス 10"/>
          <p:cNvSpPr txBox="1"/>
          <p:nvPr/>
        </p:nvSpPr>
        <p:spPr>
          <a:xfrm>
            <a:off x="5237836" y="4689588"/>
            <a:ext cx="6624980" cy="523220"/>
          </a:xfrm>
          <a:prstGeom prst="rect">
            <a:avLst/>
          </a:prstGeom>
          <a:noFill/>
        </p:spPr>
        <p:txBody>
          <a:bodyPr wrap="square" rtlCol="0">
            <a:spAutoFit/>
          </a:bodyPr>
          <a:lstStyle/>
          <a:p>
            <a:r>
              <a:rPr lang="en-US" altLang="ja-JP" dirty="0" smtClean="0">
                <a:latin typeface="+mn-ea"/>
                <a:ea typeface="+mn-ea"/>
              </a:rPr>
              <a:t>PCTFREE</a:t>
            </a:r>
            <a:r>
              <a:rPr lang="ja-JP" altLang="en-US" dirty="0" smtClean="0">
                <a:latin typeface="+mn-ea"/>
                <a:ea typeface="+mn-ea"/>
              </a:rPr>
              <a:t>が</a:t>
            </a:r>
            <a:r>
              <a:rPr lang="en-US" altLang="ja-JP" dirty="0" smtClean="0">
                <a:latin typeface="+mn-ea"/>
                <a:ea typeface="+mn-ea"/>
              </a:rPr>
              <a:t>0</a:t>
            </a:r>
            <a:r>
              <a:rPr lang="ja-JP" altLang="en-US" dirty="0" smtClean="0">
                <a:latin typeface="+mn-ea"/>
                <a:ea typeface="+mn-ea"/>
              </a:rPr>
              <a:t>の場合、</a:t>
            </a:r>
            <a:r>
              <a:rPr lang="en-US" altLang="ja-JP" dirty="0" smtClean="0">
                <a:latin typeface="+mn-ea"/>
                <a:ea typeface="+mn-ea"/>
              </a:rPr>
              <a:t>ITIL</a:t>
            </a:r>
            <a:r>
              <a:rPr lang="ja-JP" altLang="en-US" dirty="0" smtClean="0">
                <a:latin typeface="+mn-ea"/>
                <a:ea typeface="+mn-ea"/>
              </a:rPr>
              <a:t>領域の拡張が出来なくなり同一ブロック内の同時更新する際に待ちが発生する。（</a:t>
            </a:r>
            <a:r>
              <a:rPr lang="en-US" altLang="ja-JP" dirty="0">
                <a:latin typeface="+mn-ea"/>
                <a:ea typeface="+mn-ea"/>
              </a:rPr>
              <a:t>waited for '</a:t>
            </a:r>
            <a:r>
              <a:rPr lang="en-US" altLang="ja-JP" dirty="0" err="1">
                <a:latin typeface="+mn-ea"/>
                <a:ea typeface="+mn-ea"/>
              </a:rPr>
              <a:t>enq</a:t>
            </a:r>
            <a:r>
              <a:rPr lang="en-US" altLang="ja-JP" dirty="0">
                <a:latin typeface="+mn-ea"/>
                <a:ea typeface="+mn-ea"/>
              </a:rPr>
              <a:t>: TX - allocate ITL entry</a:t>
            </a:r>
            <a:r>
              <a:rPr lang="ja-JP" altLang="en-US" dirty="0" smtClean="0">
                <a:latin typeface="+mn-ea"/>
                <a:ea typeface="+mn-ea"/>
              </a:rPr>
              <a:t>）</a:t>
            </a:r>
            <a:endParaRPr lang="en-US" altLang="ja-JP" dirty="0" smtClean="0">
              <a:latin typeface="+mn-ea"/>
              <a:ea typeface="+mn-ea"/>
            </a:endParaRPr>
          </a:p>
        </p:txBody>
      </p:sp>
      <p:sp>
        <p:nvSpPr>
          <p:cNvPr id="273" name="Rectangle 119"/>
          <p:cNvSpPr/>
          <p:nvPr/>
        </p:nvSpPr>
        <p:spPr>
          <a:xfrm>
            <a:off x="9147610" y="2096426"/>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12" name="右矢印 11"/>
          <p:cNvSpPr/>
          <p:nvPr/>
        </p:nvSpPr>
        <p:spPr>
          <a:xfrm>
            <a:off x="10452612" y="2180361"/>
            <a:ext cx="135022" cy="138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9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2" name="Shape 832"/>
          <p:cNvSpPr txBox="1">
            <a:spLocks noGrp="1"/>
          </p:cNvSpPr>
          <p:nvPr>
            <p:ph type="title"/>
          </p:nvPr>
        </p:nvSpPr>
        <p:spPr>
          <a:xfrm>
            <a:off x="419100" y="498089"/>
            <a:ext cx="11049000" cy="447592"/>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333"/>
              <a:buFont typeface="Arial"/>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事象発生時のブロックイメージ図</a:t>
            </a:r>
            <a:endParaRPr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Rounded Rectangle 79"/>
          <p:cNvSpPr/>
          <p:nvPr/>
        </p:nvSpPr>
        <p:spPr>
          <a:xfrm>
            <a:off x="488547" y="4797484"/>
            <a:ext cx="1353685" cy="742749"/>
          </a:xfrm>
          <a:prstGeom prst="roundRect">
            <a:avLst/>
          </a:prstGeom>
          <a:solidFill>
            <a:srgbClr val="F7AD6F">
              <a:alpha val="85000"/>
            </a:srgb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u="sng" dirty="0">
                <a:solidFill>
                  <a:schemeClr val="bg2"/>
                </a:solidFill>
              </a:rPr>
              <a:t>データ</a:t>
            </a:r>
            <a:r>
              <a:rPr kumimoji="1" lang="ja-JP" altLang="en-US" sz="1200" b="1" u="sng" dirty="0" smtClean="0">
                <a:solidFill>
                  <a:schemeClr val="bg2"/>
                </a:solidFill>
              </a:rPr>
              <a:t>ファイル</a:t>
            </a:r>
            <a:endParaRPr kumimoji="1" lang="en-US" altLang="ja-JP" sz="1200" dirty="0" smtClean="0">
              <a:solidFill>
                <a:schemeClr val="bg2"/>
              </a:solidFill>
            </a:endParaRPr>
          </a:p>
        </p:txBody>
      </p:sp>
      <p:sp>
        <p:nvSpPr>
          <p:cNvPr id="7" name="Flowchart: Magnetic Disk 6"/>
          <p:cNvSpPr/>
          <p:nvPr/>
        </p:nvSpPr>
        <p:spPr>
          <a:xfrm>
            <a:off x="2185851" y="1245326"/>
            <a:ext cx="2708366" cy="4294907"/>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ight Arrow 7"/>
          <p:cNvSpPr/>
          <p:nvPr/>
        </p:nvSpPr>
        <p:spPr>
          <a:xfrm rot="19834839">
            <a:off x="1859007" y="4749223"/>
            <a:ext cx="296091" cy="202943"/>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3723187" y="28423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66" name="Rectangle 65"/>
          <p:cNvSpPr/>
          <p:nvPr/>
        </p:nvSpPr>
        <p:spPr>
          <a:xfrm>
            <a:off x="4063830" y="2842318"/>
            <a:ext cx="340643" cy="296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3" name="Rectangle 72"/>
          <p:cNvSpPr/>
          <p:nvPr/>
        </p:nvSpPr>
        <p:spPr>
          <a:xfrm>
            <a:off x="4399847" y="2844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4" name="Rectangle 73"/>
          <p:cNvSpPr/>
          <p:nvPr/>
        </p:nvSpPr>
        <p:spPr>
          <a:xfrm>
            <a:off x="2368732"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5" name="Rectangle 74"/>
          <p:cNvSpPr/>
          <p:nvPr/>
        </p:nvSpPr>
        <p:spPr>
          <a:xfrm>
            <a:off x="2709375"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6" name="Rectangle 75"/>
          <p:cNvSpPr/>
          <p:nvPr/>
        </p:nvSpPr>
        <p:spPr>
          <a:xfrm>
            <a:off x="3050018"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7" name="Rectangle 76"/>
          <p:cNvSpPr/>
          <p:nvPr/>
        </p:nvSpPr>
        <p:spPr>
          <a:xfrm>
            <a:off x="3385110"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8" name="Rectangle 77"/>
          <p:cNvSpPr/>
          <p:nvPr/>
        </p:nvSpPr>
        <p:spPr>
          <a:xfrm>
            <a:off x="3725753"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9" name="Rectangle 78"/>
          <p:cNvSpPr/>
          <p:nvPr/>
        </p:nvSpPr>
        <p:spPr>
          <a:xfrm>
            <a:off x="4066396"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3" name="Rectangle 82"/>
          <p:cNvSpPr/>
          <p:nvPr/>
        </p:nvSpPr>
        <p:spPr>
          <a:xfrm>
            <a:off x="4398857"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4" name="Rectangle 83"/>
          <p:cNvSpPr/>
          <p:nvPr/>
        </p:nvSpPr>
        <p:spPr>
          <a:xfrm>
            <a:off x="2368732"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5" name="Rectangle 84"/>
          <p:cNvSpPr/>
          <p:nvPr/>
        </p:nvSpPr>
        <p:spPr>
          <a:xfrm>
            <a:off x="2709375"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6" name="Rectangle 85"/>
          <p:cNvSpPr/>
          <p:nvPr/>
        </p:nvSpPr>
        <p:spPr>
          <a:xfrm>
            <a:off x="3050018"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7" name="Rectangle 86"/>
          <p:cNvSpPr/>
          <p:nvPr/>
        </p:nvSpPr>
        <p:spPr>
          <a:xfrm>
            <a:off x="3385110"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8" name="Rectangle 87"/>
          <p:cNvSpPr/>
          <p:nvPr/>
        </p:nvSpPr>
        <p:spPr>
          <a:xfrm>
            <a:off x="3725753"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9" name="Rectangle 88"/>
          <p:cNvSpPr/>
          <p:nvPr/>
        </p:nvSpPr>
        <p:spPr>
          <a:xfrm>
            <a:off x="4066396"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0" name="Rectangle 89"/>
          <p:cNvSpPr/>
          <p:nvPr/>
        </p:nvSpPr>
        <p:spPr>
          <a:xfrm>
            <a:off x="4410889"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1" name="Rectangle 90"/>
          <p:cNvSpPr/>
          <p:nvPr/>
        </p:nvSpPr>
        <p:spPr>
          <a:xfrm>
            <a:off x="2368732"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2" name="Rectangle 91"/>
          <p:cNvSpPr/>
          <p:nvPr/>
        </p:nvSpPr>
        <p:spPr>
          <a:xfrm>
            <a:off x="2709375"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3" name="Rectangle 92"/>
          <p:cNvSpPr/>
          <p:nvPr/>
        </p:nvSpPr>
        <p:spPr>
          <a:xfrm>
            <a:off x="3050018"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4" name="Rectangle 93"/>
          <p:cNvSpPr/>
          <p:nvPr/>
        </p:nvSpPr>
        <p:spPr>
          <a:xfrm>
            <a:off x="3385110"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5" name="Rectangle 94"/>
          <p:cNvSpPr/>
          <p:nvPr/>
        </p:nvSpPr>
        <p:spPr>
          <a:xfrm>
            <a:off x="3725753"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6" name="Rectangle 95"/>
          <p:cNvSpPr/>
          <p:nvPr/>
        </p:nvSpPr>
        <p:spPr>
          <a:xfrm>
            <a:off x="4066396"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7" name="Rectangle 96"/>
          <p:cNvSpPr/>
          <p:nvPr/>
        </p:nvSpPr>
        <p:spPr>
          <a:xfrm>
            <a:off x="4410889"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8" name="Rectangle 97"/>
          <p:cNvSpPr/>
          <p:nvPr/>
        </p:nvSpPr>
        <p:spPr>
          <a:xfrm>
            <a:off x="2368732"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9" name="Rectangle 98"/>
          <p:cNvSpPr/>
          <p:nvPr/>
        </p:nvSpPr>
        <p:spPr>
          <a:xfrm>
            <a:off x="2709375"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0" name="Rectangle 99"/>
          <p:cNvSpPr/>
          <p:nvPr/>
        </p:nvSpPr>
        <p:spPr>
          <a:xfrm>
            <a:off x="3050018"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1" name="Rectangle 100"/>
          <p:cNvSpPr/>
          <p:nvPr/>
        </p:nvSpPr>
        <p:spPr>
          <a:xfrm>
            <a:off x="3385110"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2" name="Rectangle 101"/>
          <p:cNvSpPr/>
          <p:nvPr/>
        </p:nvSpPr>
        <p:spPr>
          <a:xfrm>
            <a:off x="3725753"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3" name="Rectangle 102"/>
          <p:cNvSpPr/>
          <p:nvPr/>
        </p:nvSpPr>
        <p:spPr>
          <a:xfrm>
            <a:off x="4066396"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4" name="Rectangle 103"/>
          <p:cNvSpPr/>
          <p:nvPr/>
        </p:nvSpPr>
        <p:spPr>
          <a:xfrm>
            <a:off x="4410889"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5" name="Rectangle 104"/>
          <p:cNvSpPr/>
          <p:nvPr/>
        </p:nvSpPr>
        <p:spPr>
          <a:xfrm>
            <a:off x="2368731"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6" name="Rectangle 105"/>
          <p:cNvSpPr/>
          <p:nvPr/>
        </p:nvSpPr>
        <p:spPr>
          <a:xfrm>
            <a:off x="2709374"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7" name="Rectangle 106"/>
          <p:cNvSpPr/>
          <p:nvPr/>
        </p:nvSpPr>
        <p:spPr>
          <a:xfrm>
            <a:off x="3050017"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8" name="Rectangle 107"/>
          <p:cNvSpPr/>
          <p:nvPr/>
        </p:nvSpPr>
        <p:spPr>
          <a:xfrm>
            <a:off x="3385109"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9" name="Rectangle 108"/>
          <p:cNvSpPr/>
          <p:nvPr/>
        </p:nvSpPr>
        <p:spPr>
          <a:xfrm>
            <a:off x="3725752"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0" name="Rectangle 109"/>
          <p:cNvSpPr/>
          <p:nvPr/>
        </p:nvSpPr>
        <p:spPr>
          <a:xfrm>
            <a:off x="4066395"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1" name="Rectangle 110"/>
          <p:cNvSpPr/>
          <p:nvPr/>
        </p:nvSpPr>
        <p:spPr>
          <a:xfrm>
            <a:off x="4410888"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2" name="Rectangle 111"/>
          <p:cNvSpPr/>
          <p:nvPr/>
        </p:nvSpPr>
        <p:spPr>
          <a:xfrm>
            <a:off x="2368731"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3" name="Rectangle 112"/>
          <p:cNvSpPr/>
          <p:nvPr/>
        </p:nvSpPr>
        <p:spPr>
          <a:xfrm>
            <a:off x="2709374"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4" name="Rectangle 113"/>
          <p:cNvSpPr/>
          <p:nvPr/>
        </p:nvSpPr>
        <p:spPr>
          <a:xfrm>
            <a:off x="3050017"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5" name="Rectangle 114"/>
          <p:cNvSpPr/>
          <p:nvPr/>
        </p:nvSpPr>
        <p:spPr>
          <a:xfrm>
            <a:off x="3385109"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6" name="Rectangle 115"/>
          <p:cNvSpPr/>
          <p:nvPr/>
        </p:nvSpPr>
        <p:spPr>
          <a:xfrm>
            <a:off x="3725752"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7" name="Rectangle 116"/>
          <p:cNvSpPr/>
          <p:nvPr/>
        </p:nvSpPr>
        <p:spPr>
          <a:xfrm>
            <a:off x="4066395"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8" name="Rectangle 117"/>
          <p:cNvSpPr/>
          <p:nvPr/>
        </p:nvSpPr>
        <p:spPr>
          <a:xfrm>
            <a:off x="4410888"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20" name="Rectangle 119"/>
          <p:cNvSpPr/>
          <p:nvPr/>
        </p:nvSpPr>
        <p:spPr>
          <a:xfrm>
            <a:off x="2385683" y="4278671"/>
            <a:ext cx="2382139" cy="272379"/>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7" name="Rectangle 156"/>
          <p:cNvSpPr/>
          <p:nvPr/>
        </p:nvSpPr>
        <p:spPr>
          <a:xfrm>
            <a:off x="2385683" y="3996212"/>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158" name="Rectangle 157"/>
          <p:cNvSpPr/>
          <p:nvPr/>
        </p:nvSpPr>
        <p:spPr>
          <a:xfrm>
            <a:off x="2385683" y="4557319"/>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cxnSp>
        <p:nvCxnSpPr>
          <p:cNvPr id="13" name="Straight Arrow Connector 12"/>
          <p:cNvCxnSpPr/>
          <p:nvPr/>
        </p:nvCxnSpPr>
        <p:spPr>
          <a:xfrm flipV="1">
            <a:off x="4569426" y="2559392"/>
            <a:ext cx="1005070" cy="1027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372667"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9" name="Rectangle 218"/>
          <p:cNvSpPr/>
          <p:nvPr/>
        </p:nvSpPr>
        <p:spPr>
          <a:xfrm>
            <a:off x="2705359"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0" name="Rectangle 219"/>
          <p:cNvSpPr/>
          <p:nvPr/>
        </p:nvSpPr>
        <p:spPr>
          <a:xfrm>
            <a:off x="3046002"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1" name="Rectangle 220"/>
          <p:cNvSpPr/>
          <p:nvPr/>
        </p:nvSpPr>
        <p:spPr>
          <a:xfrm>
            <a:off x="3389045" y="284155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 name="TextBox 1"/>
          <p:cNvSpPr txBox="1"/>
          <p:nvPr/>
        </p:nvSpPr>
        <p:spPr>
          <a:xfrm>
            <a:off x="3009031" y="2833418"/>
            <a:ext cx="1483761" cy="307777"/>
          </a:xfrm>
          <a:prstGeom prst="rect">
            <a:avLst/>
          </a:prstGeom>
          <a:noFill/>
        </p:spPr>
        <p:txBody>
          <a:bodyPr wrap="square" rtlCol="0">
            <a:spAutoFit/>
          </a:bodyPr>
          <a:lstStyle/>
          <a:p>
            <a:r>
              <a:rPr kumimoji="1" lang="ja-JP" altLang="en-US" dirty="0" smtClean="0">
                <a:solidFill>
                  <a:schemeClr val="bg1"/>
                </a:solidFill>
              </a:rPr>
              <a:t>データブロック</a:t>
            </a:r>
            <a:endParaRPr kumimoji="1" lang="ja-JP" altLang="en-US" dirty="0">
              <a:solidFill>
                <a:schemeClr val="bg1"/>
              </a:solidFill>
            </a:endParaRPr>
          </a:p>
        </p:txBody>
      </p:sp>
      <p:cxnSp>
        <p:nvCxnSpPr>
          <p:cNvPr id="4" name="Straight Arrow Connector 3"/>
          <p:cNvCxnSpPr>
            <a:stCxn id="2" idx="1"/>
            <a:endCxn id="219" idx="1"/>
          </p:cNvCxnSpPr>
          <p:nvPr/>
        </p:nvCxnSpPr>
        <p:spPr>
          <a:xfrm flipH="1" flipV="1">
            <a:off x="2705359" y="2985198"/>
            <a:ext cx="303672" cy="21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2366470" y="2840646"/>
            <a:ext cx="340643" cy="29609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6" name="Rectangle 89"/>
          <p:cNvSpPr/>
          <p:nvPr/>
        </p:nvSpPr>
        <p:spPr>
          <a:xfrm>
            <a:off x="5865817" y="1812084"/>
            <a:ext cx="2608149" cy="25222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7" name="Rectangle 119"/>
          <p:cNvSpPr/>
          <p:nvPr/>
        </p:nvSpPr>
        <p:spPr>
          <a:xfrm>
            <a:off x="5865818" y="1812084"/>
            <a:ext cx="2608148" cy="272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3" name="テキスト ボックス 2"/>
          <p:cNvSpPr txBox="1"/>
          <p:nvPr/>
        </p:nvSpPr>
        <p:spPr>
          <a:xfrm>
            <a:off x="6645247" y="1794384"/>
            <a:ext cx="1049287" cy="307777"/>
          </a:xfrm>
          <a:prstGeom prst="rect">
            <a:avLst/>
          </a:prstGeom>
          <a:noFill/>
        </p:spPr>
        <p:txBody>
          <a:bodyPr wrap="square" rtlCol="0">
            <a:spAutoFit/>
          </a:bodyPr>
          <a:lstStyle/>
          <a:p>
            <a:r>
              <a:rPr lang="en-US" altLang="ja-JP" dirty="0" smtClean="0"/>
              <a:t>HEADER</a:t>
            </a:r>
            <a:endParaRPr lang="en-US" dirty="0"/>
          </a:p>
        </p:txBody>
      </p:sp>
      <p:sp>
        <p:nvSpPr>
          <p:cNvPr id="228" name="Rectangle 119"/>
          <p:cNvSpPr/>
          <p:nvPr/>
        </p:nvSpPr>
        <p:spPr>
          <a:xfrm>
            <a:off x="5865816" y="2084463"/>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229" name="Rectangle 119"/>
          <p:cNvSpPr/>
          <p:nvPr/>
        </p:nvSpPr>
        <p:spPr>
          <a:xfrm>
            <a:off x="7095743" y="2096655"/>
            <a:ext cx="1378219" cy="272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0" name="Rectangle 119"/>
          <p:cNvSpPr/>
          <p:nvPr/>
        </p:nvSpPr>
        <p:spPr>
          <a:xfrm>
            <a:off x="5865813" y="23690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1" name="Rectangle 119"/>
          <p:cNvSpPr/>
          <p:nvPr/>
        </p:nvSpPr>
        <p:spPr>
          <a:xfrm>
            <a:off x="6804422" y="23690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2" name="Rectangle 119"/>
          <p:cNvSpPr/>
          <p:nvPr/>
        </p:nvSpPr>
        <p:spPr>
          <a:xfrm>
            <a:off x="7743027" y="2369035"/>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3" name="Rectangle 119"/>
          <p:cNvSpPr/>
          <p:nvPr/>
        </p:nvSpPr>
        <p:spPr>
          <a:xfrm>
            <a:off x="5865813" y="29350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4" name="Rectangle 119"/>
          <p:cNvSpPr/>
          <p:nvPr/>
        </p:nvSpPr>
        <p:spPr>
          <a:xfrm>
            <a:off x="6804422" y="29350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5" name="Rectangle 119"/>
          <p:cNvSpPr/>
          <p:nvPr/>
        </p:nvSpPr>
        <p:spPr>
          <a:xfrm>
            <a:off x="7743027" y="2935066"/>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6" name="Rectangle 119"/>
          <p:cNvSpPr/>
          <p:nvPr/>
        </p:nvSpPr>
        <p:spPr>
          <a:xfrm>
            <a:off x="5865809" y="2644768"/>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7" name="Rectangle 119"/>
          <p:cNvSpPr/>
          <p:nvPr/>
        </p:nvSpPr>
        <p:spPr>
          <a:xfrm>
            <a:off x="7409386" y="264116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8" name="Rectangle 119"/>
          <p:cNvSpPr/>
          <p:nvPr/>
        </p:nvSpPr>
        <p:spPr>
          <a:xfrm>
            <a:off x="5865813" y="3504030"/>
            <a:ext cx="938609" cy="274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A</a:t>
            </a:r>
            <a:endParaRPr kumimoji="1" lang="ja-JP" altLang="en-US" sz="1200" dirty="0">
              <a:solidFill>
                <a:schemeClr val="tx1"/>
              </a:solidFill>
            </a:endParaRPr>
          </a:p>
        </p:txBody>
      </p:sp>
      <p:sp>
        <p:nvSpPr>
          <p:cNvPr id="239" name="Rectangle 119"/>
          <p:cNvSpPr/>
          <p:nvPr/>
        </p:nvSpPr>
        <p:spPr>
          <a:xfrm>
            <a:off x="6804422" y="35040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0" name="Rectangle 119"/>
          <p:cNvSpPr/>
          <p:nvPr/>
        </p:nvSpPr>
        <p:spPr>
          <a:xfrm>
            <a:off x="7743027" y="3504030"/>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1" name="Rectangle 119"/>
          <p:cNvSpPr/>
          <p:nvPr/>
        </p:nvSpPr>
        <p:spPr>
          <a:xfrm>
            <a:off x="5865809" y="320154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2" name="Rectangle 119"/>
          <p:cNvSpPr/>
          <p:nvPr/>
        </p:nvSpPr>
        <p:spPr>
          <a:xfrm>
            <a:off x="7409386" y="3210124"/>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3" name="Rectangle 119"/>
          <p:cNvSpPr/>
          <p:nvPr/>
        </p:nvSpPr>
        <p:spPr>
          <a:xfrm>
            <a:off x="5865813" y="40708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4" name="Rectangle 119"/>
          <p:cNvSpPr/>
          <p:nvPr/>
        </p:nvSpPr>
        <p:spPr>
          <a:xfrm>
            <a:off x="6804422" y="40708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5" name="Rectangle 119"/>
          <p:cNvSpPr/>
          <p:nvPr/>
        </p:nvSpPr>
        <p:spPr>
          <a:xfrm>
            <a:off x="7743027" y="4070809"/>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6" name="Rectangle 119"/>
          <p:cNvSpPr/>
          <p:nvPr/>
        </p:nvSpPr>
        <p:spPr>
          <a:xfrm>
            <a:off x="5865809" y="3780511"/>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7" name="Rectangle 119"/>
          <p:cNvSpPr/>
          <p:nvPr/>
        </p:nvSpPr>
        <p:spPr>
          <a:xfrm>
            <a:off x="7409386" y="3776903"/>
            <a:ext cx="581596" cy="293906"/>
          </a:xfrm>
          <a:prstGeom prst="rect">
            <a:avLst/>
          </a:prstGeom>
          <a:solidFill>
            <a:srgbClr val="0070C0">
              <a:alpha val="39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rgbClr val="0070C0"/>
                </a:solidFill>
              </a:rPr>
              <a:t>D</a:t>
            </a:r>
            <a:endParaRPr kumimoji="1" lang="ja-JP" altLang="en-US" sz="1200" dirty="0">
              <a:solidFill>
                <a:srgbClr val="0070C0"/>
              </a:solidFill>
            </a:endParaRPr>
          </a:p>
        </p:txBody>
      </p:sp>
      <p:sp>
        <p:nvSpPr>
          <p:cNvPr id="248" name="Rectangle 89"/>
          <p:cNvSpPr/>
          <p:nvPr/>
        </p:nvSpPr>
        <p:spPr>
          <a:xfrm>
            <a:off x="9139538" y="1818584"/>
            <a:ext cx="2608149" cy="25222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9" name="Rectangle 119"/>
          <p:cNvSpPr/>
          <p:nvPr/>
        </p:nvSpPr>
        <p:spPr>
          <a:xfrm>
            <a:off x="9139539" y="1818584"/>
            <a:ext cx="2608148" cy="272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0" name="テキスト ボックス 249"/>
          <p:cNvSpPr txBox="1"/>
          <p:nvPr/>
        </p:nvSpPr>
        <p:spPr>
          <a:xfrm>
            <a:off x="9918968" y="1800884"/>
            <a:ext cx="1049287" cy="307777"/>
          </a:xfrm>
          <a:prstGeom prst="rect">
            <a:avLst/>
          </a:prstGeom>
          <a:noFill/>
        </p:spPr>
        <p:txBody>
          <a:bodyPr wrap="square" rtlCol="0">
            <a:spAutoFit/>
          </a:bodyPr>
          <a:lstStyle/>
          <a:p>
            <a:r>
              <a:rPr lang="en-US" altLang="ja-JP" dirty="0" smtClean="0"/>
              <a:t>HEADER</a:t>
            </a:r>
            <a:endParaRPr lang="en-US" dirty="0"/>
          </a:p>
        </p:txBody>
      </p:sp>
      <p:sp>
        <p:nvSpPr>
          <p:cNvPr id="251" name="Rectangle 119"/>
          <p:cNvSpPr/>
          <p:nvPr/>
        </p:nvSpPr>
        <p:spPr>
          <a:xfrm>
            <a:off x="9139537" y="2090963"/>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252" name="Rectangle 119"/>
          <p:cNvSpPr/>
          <p:nvPr/>
        </p:nvSpPr>
        <p:spPr>
          <a:xfrm>
            <a:off x="10369464" y="2103155"/>
            <a:ext cx="1378219" cy="2723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3" name="Rectangle 119"/>
          <p:cNvSpPr/>
          <p:nvPr/>
        </p:nvSpPr>
        <p:spPr>
          <a:xfrm>
            <a:off x="9139534" y="23755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4" name="Rectangle 119"/>
          <p:cNvSpPr/>
          <p:nvPr/>
        </p:nvSpPr>
        <p:spPr>
          <a:xfrm>
            <a:off x="10078143" y="23755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5" name="Rectangle 119"/>
          <p:cNvSpPr/>
          <p:nvPr/>
        </p:nvSpPr>
        <p:spPr>
          <a:xfrm>
            <a:off x="11016748" y="2375535"/>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6" name="Rectangle 119"/>
          <p:cNvSpPr/>
          <p:nvPr/>
        </p:nvSpPr>
        <p:spPr>
          <a:xfrm>
            <a:off x="9139534" y="29415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7" name="Rectangle 119"/>
          <p:cNvSpPr/>
          <p:nvPr/>
        </p:nvSpPr>
        <p:spPr>
          <a:xfrm>
            <a:off x="10078143" y="29415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8" name="Rectangle 119"/>
          <p:cNvSpPr/>
          <p:nvPr/>
        </p:nvSpPr>
        <p:spPr>
          <a:xfrm>
            <a:off x="11016748" y="2941566"/>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9" name="Rectangle 119"/>
          <p:cNvSpPr/>
          <p:nvPr/>
        </p:nvSpPr>
        <p:spPr>
          <a:xfrm>
            <a:off x="9139530" y="2646922"/>
            <a:ext cx="581596" cy="2860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B</a:t>
            </a:r>
            <a:endParaRPr kumimoji="1" lang="ja-JP" altLang="en-US" sz="1200" dirty="0">
              <a:solidFill>
                <a:schemeClr val="tx1"/>
              </a:solidFill>
            </a:endParaRPr>
          </a:p>
        </p:txBody>
      </p:sp>
      <p:sp>
        <p:nvSpPr>
          <p:cNvPr id="260" name="Rectangle 119"/>
          <p:cNvSpPr/>
          <p:nvPr/>
        </p:nvSpPr>
        <p:spPr>
          <a:xfrm>
            <a:off x="10683107" y="264766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1" name="Rectangle 119"/>
          <p:cNvSpPr/>
          <p:nvPr/>
        </p:nvSpPr>
        <p:spPr>
          <a:xfrm>
            <a:off x="9139534" y="35105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2" name="Rectangle 119"/>
          <p:cNvSpPr/>
          <p:nvPr/>
        </p:nvSpPr>
        <p:spPr>
          <a:xfrm>
            <a:off x="10078143" y="35105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3" name="Rectangle 119"/>
          <p:cNvSpPr/>
          <p:nvPr/>
        </p:nvSpPr>
        <p:spPr>
          <a:xfrm>
            <a:off x="11016748" y="3510530"/>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4" name="Rectangle 119"/>
          <p:cNvSpPr/>
          <p:nvPr/>
        </p:nvSpPr>
        <p:spPr>
          <a:xfrm>
            <a:off x="9139530" y="3220232"/>
            <a:ext cx="581596" cy="293906"/>
          </a:xfrm>
          <a:prstGeom prst="rect">
            <a:avLst/>
          </a:prstGeom>
          <a:solidFill>
            <a:srgbClr val="FF00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rgbClr val="FF0000"/>
                </a:solidFill>
              </a:rPr>
              <a:t>C</a:t>
            </a:r>
            <a:endParaRPr kumimoji="1" lang="ja-JP" altLang="en-US" sz="1200" dirty="0">
              <a:solidFill>
                <a:srgbClr val="FF0000"/>
              </a:solidFill>
            </a:endParaRPr>
          </a:p>
        </p:txBody>
      </p:sp>
      <p:sp>
        <p:nvSpPr>
          <p:cNvPr id="265" name="Rectangle 119"/>
          <p:cNvSpPr/>
          <p:nvPr/>
        </p:nvSpPr>
        <p:spPr>
          <a:xfrm>
            <a:off x="10683107" y="3216624"/>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6" name="Rectangle 119"/>
          <p:cNvSpPr/>
          <p:nvPr/>
        </p:nvSpPr>
        <p:spPr>
          <a:xfrm>
            <a:off x="9139534" y="40773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7" name="Rectangle 119"/>
          <p:cNvSpPr/>
          <p:nvPr/>
        </p:nvSpPr>
        <p:spPr>
          <a:xfrm>
            <a:off x="10078143" y="40773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8" name="Rectangle 119"/>
          <p:cNvSpPr/>
          <p:nvPr/>
        </p:nvSpPr>
        <p:spPr>
          <a:xfrm>
            <a:off x="11016748" y="4077309"/>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9" name="Rectangle 119"/>
          <p:cNvSpPr/>
          <p:nvPr/>
        </p:nvSpPr>
        <p:spPr>
          <a:xfrm>
            <a:off x="9139530" y="3774819"/>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70" name="Rectangle 119"/>
          <p:cNvSpPr/>
          <p:nvPr/>
        </p:nvSpPr>
        <p:spPr>
          <a:xfrm>
            <a:off x="10683107" y="3783403"/>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5" name="テキスト ボックス 4"/>
          <p:cNvSpPr txBox="1"/>
          <p:nvPr/>
        </p:nvSpPr>
        <p:spPr>
          <a:xfrm>
            <a:off x="6219118" y="1421407"/>
            <a:ext cx="2109216" cy="307777"/>
          </a:xfrm>
          <a:prstGeom prst="rect">
            <a:avLst/>
          </a:prstGeom>
          <a:noFill/>
        </p:spPr>
        <p:txBody>
          <a:bodyPr wrap="square" rtlCol="0">
            <a:spAutoFit/>
          </a:bodyPr>
          <a:lstStyle/>
          <a:p>
            <a:r>
              <a:rPr lang="en-US" altLang="ja-JP" b="1" dirty="0" smtClean="0">
                <a:latin typeface="+mn-ea"/>
                <a:ea typeface="+mn-ea"/>
              </a:rPr>
              <a:t>Block</a:t>
            </a:r>
            <a:r>
              <a:rPr lang="ja-JP" altLang="en-US" b="1" dirty="0" smtClean="0">
                <a:latin typeface="+mn-ea"/>
                <a:ea typeface="+mn-ea"/>
              </a:rPr>
              <a:t> </a:t>
            </a:r>
            <a:r>
              <a:rPr lang="en-US" altLang="ja-JP" b="1" dirty="0" smtClean="0">
                <a:latin typeface="+mn-ea"/>
                <a:ea typeface="+mn-ea"/>
              </a:rPr>
              <a:t>ID</a:t>
            </a:r>
            <a:r>
              <a:rPr lang="ja-JP" altLang="en-US" b="1" dirty="0" smtClean="0">
                <a:latin typeface="+mn-ea"/>
                <a:ea typeface="+mn-ea"/>
              </a:rPr>
              <a:t>：</a:t>
            </a:r>
            <a:r>
              <a:rPr lang="en-US" altLang="ja-JP" b="1" dirty="0">
                <a:latin typeface="+mn-ea"/>
                <a:ea typeface="+mn-ea"/>
              </a:rPr>
              <a:t>1090813</a:t>
            </a:r>
            <a:endParaRPr lang="en-US" b="1" dirty="0" smtClean="0">
              <a:latin typeface="+mn-ea"/>
              <a:ea typeface="+mn-ea"/>
            </a:endParaRPr>
          </a:p>
        </p:txBody>
      </p:sp>
      <p:sp>
        <p:nvSpPr>
          <p:cNvPr id="9" name="テキスト ボックス 8"/>
          <p:cNvSpPr txBox="1"/>
          <p:nvPr/>
        </p:nvSpPr>
        <p:spPr>
          <a:xfrm>
            <a:off x="6912963" y="2924837"/>
            <a:ext cx="1407444" cy="307777"/>
          </a:xfrm>
          <a:prstGeom prst="rect">
            <a:avLst/>
          </a:prstGeom>
          <a:noFill/>
        </p:spPr>
        <p:txBody>
          <a:bodyPr wrap="square" rtlCol="0">
            <a:spAutoFit/>
          </a:bodyPr>
          <a:lstStyle/>
          <a:p>
            <a:r>
              <a:rPr lang="en-US" altLang="ja-JP" dirty="0" smtClean="0"/>
              <a:t>DATA</a:t>
            </a:r>
            <a:endParaRPr lang="en-US" dirty="0"/>
          </a:p>
        </p:txBody>
      </p:sp>
      <p:sp>
        <p:nvSpPr>
          <p:cNvPr id="272" name="テキスト ボックス 271"/>
          <p:cNvSpPr txBox="1"/>
          <p:nvPr/>
        </p:nvSpPr>
        <p:spPr>
          <a:xfrm>
            <a:off x="10205584" y="2930601"/>
            <a:ext cx="1407444" cy="307777"/>
          </a:xfrm>
          <a:prstGeom prst="rect">
            <a:avLst/>
          </a:prstGeom>
          <a:noFill/>
        </p:spPr>
        <p:txBody>
          <a:bodyPr wrap="square" rtlCol="0">
            <a:spAutoFit/>
          </a:bodyPr>
          <a:lstStyle/>
          <a:p>
            <a:r>
              <a:rPr lang="en-US" altLang="ja-JP" dirty="0" smtClean="0"/>
              <a:t>DATA</a:t>
            </a:r>
            <a:endParaRPr lang="en-US" dirty="0"/>
          </a:p>
        </p:txBody>
      </p:sp>
      <p:sp>
        <p:nvSpPr>
          <p:cNvPr id="273" name="Rectangle 119"/>
          <p:cNvSpPr/>
          <p:nvPr/>
        </p:nvSpPr>
        <p:spPr>
          <a:xfrm>
            <a:off x="9147610" y="2096426"/>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119" name="テキスト ボックス 118"/>
          <p:cNvSpPr txBox="1"/>
          <p:nvPr/>
        </p:nvSpPr>
        <p:spPr>
          <a:xfrm>
            <a:off x="9322930" y="1416965"/>
            <a:ext cx="2109216" cy="307777"/>
          </a:xfrm>
          <a:prstGeom prst="rect">
            <a:avLst/>
          </a:prstGeom>
          <a:noFill/>
        </p:spPr>
        <p:txBody>
          <a:bodyPr wrap="square" rtlCol="0">
            <a:spAutoFit/>
          </a:bodyPr>
          <a:lstStyle/>
          <a:p>
            <a:r>
              <a:rPr lang="en-US" altLang="ja-JP" b="1" dirty="0" smtClean="0">
                <a:latin typeface="+mn-ea"/>
                <a:ea typeface="+mn-ea"/>
              </a:rPr>
              <a:t>Block</a:t>
            </a:r>
            <a:r>
              <a:rPr lang="ja-JP" altLang="en-US" b="1" dirty="0" smtClean="0">
                <a:latin typeface="+mn-ea"/>
                <a:ea typeface="+mn-ea"/>
              </a:rPr>
              <a:t> </a:t>
            </a:r>
            <a:r>
              <a:rPr lang="en-US" altLang="ja-JP" b="1" dirty="0" smtClean="0">
                <a:latin typeface="+mn-ea"/>
                <a:ea typeface="+mn-ea"/>
              </a:rPr>
              <a:t>ID</a:t>
            </a:r>
            <a:r>
              <a:rPr lang="ja-JP" altLang="en-US" b="1" dirty="0" smtClean="0">
                <a:latin typeface="+mn-ea"/>
                <a:ea typeface="+mn-ea"/>
              </a:rPr>
              <a:t>：</a:t>
            </a:r>
            <a:r>
              <a:rPr lang="en-US" altLang="ja-JP" b="1" dirty="0">
                <a:latin typeface="+mn-ea"/>
                <a:ea typeface="+mn-ea"/>
              </a:rPr>
              <a:t>1046329</a:t>
            </a:r>
            <a:endParaRPr lang="en-US" b="1" dirty="0" smtClean="0">
              <a:latin typeface="+mn-ea"/>
              <a:ea typeface="+mn-ea"/>
            </a:endParaRPr>
          </a:p>
        </p:txBody>
      </p:sp>
      <p:sp>
        <p:nvSpPr>
          <p:cNvPr id="6" name="正方形/長方形 5"/>
          <p:cNvSpPr/>
          <p:nvPr/>
        </p:nvSpPr>
        <p:spPr>
          <a:xfrm>
            <a:off x="5770649" y="4446294"/>
            <a:ext cx="3006153" cy="1446550"/>
          </a:xfrm>
          <a:prstGeom prst="rect">
            <a:avLst/>
          </a:prstGeom>
          <a:ln>
            <a:solidFill>
              <a:schemeClr val="tx1"/>
            </a:solidFill>
          </a:ln>
        </p:spPr>
        <p:txBody>
          <a:bodyPr wrap="square">
            <a:spAutoFit/>
          </a:bodyPr>
          <a:lstStyle/>
          <a:p>
            <a:r>
              <a:rPr lang="en-US" altLang="ja-JP" sz="1100" dirty="0" smtClean="0">
                <a:latin typeface="+mn-ea"/>
                <a:ea typeface="+mn-ea"/>
              </a:rPr>
              <a:t>Session</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a:t>
            </a:r>
            <a:r>
              <a:rPr lang="en-US" sz="1100" dirty="0" smtClean="0">
                <a:latin typeface="+mn-ea"/>
                <a:ea typeface="+mn-ea"/>
              </a:rPr>
              <a:t>1402</a:t>
            </a:r>
            <a:r>
              <a:rPr lang="ja-JP" altLang="en-US" sz="1100" dirty="0" smtClean="0">
                <a:latin typeface="+mn-ea"/>
                <a:ea typeface="+mn-ea"/>
              </a:rPr>
              <a:t> </a:t>
            </a:r>
            <a:endParaRPr lang="en-US" altLang="ja-JP" sz="1100" dirty="0" smtClean="0">
              <a:latin typeface="+mn-ea"/>
              <a:ea typeface="+mn-ea"/>
            </a:endParaRPr>
          </a:p>
          <a:p>
            <a:r>
              <a:rPr lang="en-US" altLang="ja-JP" sz="1100" dirty="0" smtClean="0">
                <a:latin typeface="+mn-ea"/>
                <a:ea typeface="+mn-ea"/>
              </a:rPr>
              <a:t>Transaction</a:t>
            </a:r>
            <a:r>
              <a:rPr lang="ja-JP" altLang="en-US" sz="1100" dirty="0" smtClean="0">
                <a:latin typeface="+mn-ea"/>
                <a:ea typeface="+mn-ea"/>
              </a:rPr>
              <a:t> </a:t>
            </a:r>
            <a:r>
              <a:rPr lang="en-US" altLang="ja-JP" sz="1100" dirty="0" smtClean="0">
                <a:latin typeface="+mn-ea"/>
                <a:ea typeface="+mn-ea"/>
              </a:rPr>
              <a:t>X</a:t>
            </a:r>
          </a:p>
          <a:p>
            <a:endParaRPr lang="en-US" altLang="ja-JP" sz="1100" dirty="0" smtClean="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(1090813)</a:t>
            </a:r>
            <a:r>
              <a:rPr lang="ja-JP" altLang="en-US" sz="1100" dirty="0" smtClean="0">
                <a:latin typeface="+mn-ea"/>
                <a:ea typeface="+mn-ea"/>
              </a:rPr>
              <a:t>の</a:t>
            </a:r>
            <a:r>
              <a:rPr lang="en-US" altLang="ja-JP" sz="1100" dirty="0" smtClean="0">
                <a:latin typeface="+mn-ea"/>
                <a:ea typeface="+mn-ea"/>
              </a:rPr>
              <a:t>A</a:t>
            </a:r>
            <a:r>
              <a:rPr lang="ja-JP" altLang="en-US" sz="1100" dirty="0" smtClean="0">
                <a:latin typeface="+mn-ea"/>
                <a:ea typeface="+mn-ea"/>
              </a:rPr>
              <a:t>を更新</a:t>
            </a:r>
            <a:endParaRPr lang="en-US" altLang="ja-JP" sz="1100" dirty="0">
              <a:latin typeface="+mn-ea"/>
              <a:ea typeface="+mn-ea"/>
            </a:endParaRPr>
          </a:p>
          <a:p>
            <a:pPr marL="342900" indent="-342900">
              <a:buFont typeface="+mj-lt"/>
              <a:buAutoNum type="arabicPeriod"/>
            </a:pPr>
            <a:endParaRPr lang="en-US" altLang="ja-JP" sz="1100" dirty="0" smtClean="0">
              <a:latin typeface="+mn-ea"/>
              <a:ea typeface="+mn-ea"/>
            </a:endParaRPr>
          </a:p>
          <a:p>
            <a:pPr marL="342900" indent="-342900">
              <a:buFont typeface="+mj-lt"/>
              <a:buAutoNum type="arabicPeriod"/>
            </a:pPr>
            <a:endParaRPr lang="en-US" altLang="ja-JP" sz="1100" dirty="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(1046329)</a:t>
            </a:r>
            <a:r>
              <a:rPr lang="ja-JP" altLang="en-US" sz="1100" dirty="0" smtClean="0">
                <a:latin typeface="+mn-ea"/>
                <a:ea typeface="+mn-ea"/>
              </a:rPr>
              <a:t>の</a:t>
            </a:r>
            <a:r>
              <a:rPr lang="en-US" altLang="ja-JP" sz="1100" dirty="0" smtClean="0">
                <a:latin typeface="+mn-ea"/>
                <a:ea typeface="+mn-ea"/>
              </a:rPr>
              <a:t>C</a:t>
            </a:r>
            <a:r>
              <a:rPr lang="ja-JP" altLang="en-US" sz="1100" dirty="0" smtClean="0">
                <a:latin typeface="+mn-ea"/>
                <a:ea typeface="+mn-ea"/>
              </a:rPr>
              <a:t>を更新しようとするが</a:t>
            </a:r>
            <a:r>
              <a:rPr lang="en-US" altLang="ja-JP" sz="1100" dirty="0" smtClean="0">
                <a:latin typeface="+mn-ea"/>
                <a:ea typeface="+mn-ea"/>
              </a:rPr>
              <a:t>ITIL</a:t>
            </a:r>
            <a:r>
              <a:rPr lang="ja-JP" altLang="en-US" sz="1100" dirty="0" smtClean="0">
                <a:latin typeface="+mn-ea"/>
                <a:ea typeface="+mn-ea"/>
              </a:rPr>
              <a:t>を確保できないため待機</a:t>
            </a:r>
            <a:endParaRPr lang="en-US" altLang="ja-JP" sz="1100" dirty="0">
              <a:latin typeface="+mn-ea"/>
              <a:ea typeface="+mn-ea"/>
            </a:endParaRPr>
          </a:p>
        </p:txBody>
      </p:sp>
      <p:sp>
        <p:nvSpPr>
          <p:cNvPr id="122" name="正方形/長方形 121"/>
          <p:cNvSpPr/>
          <p:nvPr/>
        </p:nvSpPr>
        <p:spPr>
          <a:xfrm>
            <a:off x="9044370" y="4446294"/>
            <a:ext cx="3006153" cy="1785104"/>
          </a:xfrm>
          <a:prstGeom prst="rect">
            <a:avLst/>
          </a:prstGeom>
          <a:ln>
            <a:solidFill>
              <a:schemeClr val="tx1"/>
            </a:solidFill>
          </a:ln>
        </p:spPr>
        <p:txBody>
          <a:bodyPr wrap="square">
            <a:spAutoFit/>
          </a:bodyPr>
          <a:lstStyle/>
          <a:p>
            <a:r>
              <a:rPr lang="en-US" altLang="ja-JP" sz="1100" dirty="0" smtClean="0">
                <a:latin typeface="+mn-ea"/>
                <a:ea typeface="+mn-ea"/>
              </a:rPr>
              <a:t>Session</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a:t>
            </a:r>
            <a:r>
              <a:rPr lang="en-US" sz="1100" dirty="0" smtClean="0">
                <a:latin typeface="+mn-ea"/>
                <a:ea typeface="+mn-ea"/>
              </a:rPr>
              <a:t>1</a:t>
            </a:r>
            <a:r>
              <a:rPr lang="en-US" altLang="ja-JP" sz="1100" dirty="0" smtClean="0">
                <a:latin typeface="+mn-ea"/>
                <a:ea typeface="+mn-ea"/>
              </a:rPr>
              <a:t>276</a:t>
            </a:r>
            <a:r>
              <a:rPr lang="ja-JP" altLang="en-US" sz="1100" dirty="0" smtClean="0">
                <a:latin typeface="+mn-ea"/>
                <a:ea typeface="+mn-ea"/>
              </a:rPr>
              <a:t> </a:t>
            </a:r>
            <a:endParaRPr lang="en-US" altLang="ja-JP" sz="1100" dirty="0" smtClean="0">
              <a:latin typeface="+mn-ea"/>
              <a:ea typeface="+mn-ea"/>
            </a:endParaRPr>
          </a:p>
          <a:p>
            <a:r>
              <a:rPr lang="en-US" altLang="ja-JP" sz="1100" dirty="0" smtClean="0">
                <a:latin typeface="+mn-ea"/>
                <a:ea typeface="+mn-ea"/>
              </a:rPr>
              <a:t>Transaction</a:t>
            </a:r>
            <a:r>
              <a:rPr lang="ja-JP" altLang="en-US" sz="1100" dirty="0" smtClean="0">
                <a:latin typeface="+mn-ea"/>
                <a:ea typeface="+mn-ea"/>
              </a:rPr>
              <a:t> </a:t>
            </a:r>
            <a:r>
              <a:rPr lang="en-US" altLang="ja-JP" sz="1100" dirty="0" smtClean="0">
                <a:latin typeface="+mn-ea"/>
                <a:ea typeface="+mn-ea"/>
              </a:rPr>
              <a:t>Y</a:t>
            </a:r>
          </a:p>
          <a:p>
            <a:endParaRPr lang="en-US" altLang="ja-JP" sz="1100" dirty="0" smtClean="0">
              <a:latin typeface="+mn-ea"/>
              <a:ea typeface="+mn-ea"/>
            </a:endParaRPr>
          </a:p>
          <a:p>
            <a:endParaRPr lang="en-US" altLang="ja-JP" sz="1100" dirty="0" smtClean="0">
              <a:latin typeface="+mn-ea"/>
              <a:ea typeface="+mn-ea"/>
            </a:endParaRPr>
          </a:p>
          <a:p>
            <a:endParaRPr lang="en-US" altLang="ja-JP" sz="1100" dirty="0" smtClean="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a:t>
            </a:r>
            <a:r>
              <a:rPr lang="en-US" altLang="ja-JP" sz="1100" dirty="0">
                <a:latin typeface="+mn-ea"/>
              </a:rPr>
              <a:t>1046329</a:t>
            </a:r>
            <a:r>
              <a:rPr lang="en-US" altLang="ja-JP" sz="1100" dirty="0" smtClean="0">
                <a:latin typeface="+mn-ea"/>
                <a:ea typeface="+mn-ea"/>
              </a:rPr>
              <a:t>)</a:t>
            </a:r>
            <a:r>
              <a:rPr lang="ja-JP" altLang="en-US" sz="1100" dirty="0" smtClean="0">
                <a:latin typeface="+mn-ea"/>
                <a:ea typeface="+mn-ea"/>
              </a:rPr>
              <a:t>の</a:t>
            </a:r>
            <a:r>
              <a:rPr lang="en-US" altLang="ja-JP" sz="1100" dirty="0">
                <a:latin typeface="+mn-ea"/>
                <a:ea typeface="+mn-ea"/>
              </a:rPr>
              <a:t>B</a:t>
            </a:r>
            <a:r>
              <a:rPr lang="ja-JP" altLang="en-US" sz="1100" dirty="0" smtClean="0">
                <a:latin typeface="+mn-ea"/>
                <a:ea typeface="+mn-ea"/>
              </a:rPr>
              <a:t>を更新</a:t>
            </a:r>
            <a:endParaRPr lang="en-US" altLang="ja-JP" sz="1100" dirty="0">
              <a:latin typeface="+mn-ea"/>
              <a:ea typeface="+mn-ea"/>
            </a:endParaRPr>
          </a:p>
          <a:p>
            <a:pPr marL="342900" indent="-342900">
              <a:buFont typeface="+mj-lt"/>
              <a:buAutoNum type="arabicPeriod"/>
            </a:pPr>
            <a:endParaRPr lang="en-US" altLang="ja-JP" sz="1100" dirty="0" smtClean="0">
              <a:latin typeface="+mn-ea"/>
              <a:ea typeface="+mn-ea"/>
            </a:endParaRPr>
          </a:p>
          <a:p>
            <a:pPr marL="342900" indent="-342900">
              <a:buFont typeface="+mj-lt"/>
              <a:buAutoNum type="arabicPeriod"/>
            </a:pPr>
            <a:endParaRPr lang="en-US" altLang="ja-JP" sz="1100" dirty="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a:t>
            </a:r>
            <a:r>
              <a:rPr lang="en-US" altLang="ja-JP" sz="1100" dirty="0">
                <a:latin typeface="+mn-ea"/>
              </a:rPr>
              <a:t>1090813</a:t>
            </a:r>
            <a:r>
              <a:rPr lang="en-US" altLang="ja-JP" sz="1100" dirty="0" smtClean="0">
                <a:latin typeface="+mn-ea"/>
                <a:ea typeface="+mn-ea"/>
              </a:rPr>
              <a:t>)</a:t>
            </a:r>
            <a:r>
              <a:rPr lang="ja-JP" altLang="en-US" sz="1100" dirty="0" smtClean="0">
                <a:latin typeface="+mn-ea"/>
                <a:ea typeface="+mn-ea"/>
              </a:rPr>
              <a:t>の</a:t>
            </a:r>
            <a:r>
              <a:rPr lang="en-US" altLang="ja-JP" sz="1100" dirty="0">
                <a:latin typeface="+mn-ea"/>
                <a:ea typeface="+mn-ea"/>
              </a:rPr>
              <a:t>D</a:t>
            </a:r>
            <a:r>
              <a:rPr lang="ja-JP" altLang="en-US" sz="1100" dirty="0" smtClean="0">
                <a:latin typeface="+mn-ea"/>
                <a:ea typeface="+mn-ea"/>
              </a:rPr>
              <a:t>を更新しようとするが</a:t>
            </a:r>
            <a:r>
              <a:rPr lang="en-US" altLang="ja-JP" sz="1100" dirty="0" smtClean="0">
                <a:latin typeface="+mn-ea"/>
                <a:ea typeface="+mn-ea"/>
              </a:rPr>
              <a:t>ITIL</a:t>
            </a:r>
            <a:r>
              <a:rPr lang="ja-JP" altLang="en-US" sz="1100" dirty="0" smtClean="0">
                <a:latin typeface="+mn-ea"/>
                <a:ea typeface="+mn-ea"/>
              </a:rPr>
              <a:t>を確保できないため待機</a:t>
            </a:r>
            <a:endParaRPr lang="en-US" altLang="ja-JP" sz="1100" dirty="0">
              <a:latin typeface="+mn-ea"/>
              <a:ea typeface="+mn-ea"/>
            </a:endParaRPr>
          </a:p>
        </p:txBody>
      </p:sp>
      <p:sp>
        <p:nvSpPr>
          <p:cNvPr id="10" name="正方形/長方形 9"/>
          <p:cNvSpPr/>
          <p:nvPr/>
        </p:nvSpPr>
        <p:spPr>
          <a:xfrm>
            <a:off x="6914316" y="2096561"/>
            <a:ext cx="181423" cy="2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a:t>
            </a:r>
            <a:endParaRPr lang="en-US" dirty="0"/>
          </a:p>
        </p:txBody>
      </p:sp>
      <p:sp>
        <p:nvSpPr>
          <p:cNvPr id="123" name="正方形/長方形 122"/>
          <p:cNvSpPr/>
          <p:nvPr/>
        </p:nvSpPr>
        <p:spPr>
          <a:xfrm>
            <a:off x="10188037" y="2102366"/>
            <a:ext cx="181423" cy="2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lang="en-US" dirty="0"/>
          </a:p>
        </p:txBody>
      </p:sp>
      <p:sp>
        <p:nvSpPr>
          <p:cNvPr id="14" name="上下矢印 13"/>
          <p:cNvSpPr/>
          <p:nvPr/>
        </p:nvSpPr>
        <p:spPr>
          <a:xfrm rot="17372067">
            <a:off x="8666718" y="5762291"/>
            <a:ext cx="334883" cy="529228"/>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テキスト ボックス 14"/>
          <p:cNvSpPr txBox="1"/>
          <p:nvPr/>
        </p:nvSpPr>
        <p:spPr>
          <a:xfrm rot="1186937">
            <a:off x="7902819" y="6278751"/>
            <a:ext cx="2087161" cy="307777"/>
          </a:xfrm>
          <a:prstGeom prst="rect">
            <a:avLst/>
          </a:prstGeom>
          <a:noFill/>
        </p:spPr>
        <p:txBody>
          <a:bodyPr wrap="square" rtlCol="0">
            <a:spAutoFit/>
          </a:bodyPr>
          <a:lstStyle/>
          <a:p>
            <a:r>
              <a:rPr lang="ja-JP" altLang="en-US" b="1" i="1" dirty="0" smtClean="0">
                <a:latin typeface="+mn-ea"/>
                <a:ea typeface="+mn-ea"/>
              </a:rPr>
              <a:t>デッドロックの発生</a:t>
            </a:r>
            <a:endParaRPr lang="en-US" b="1" i="1" dirty="0">
              <a:latin typeface="+mn-ea"/>
              <a:ea typeface="+mn-ea"/>
            </a:endParaRPr>
          </a:p>
        </p:txBody>
      </p:sp>
    </p:spTree>
    <p:extLst>
      <p:ext uri="{BB962C8B-B14F-4D97-AF65-F5344CB8AC3E}">
        <p14:creationId xmlns:p14="http://schemas.microsoft.com/office/powerpoint/2010/main" val="312523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2" name="Shape 832"/>
          <p:cNvSpPr txBox="1">
            <a:spLocks noGrp="1"/>
          </p:cNvSpPr>
          <p:nvPr>
            <p:ph type="title"/>
          </p:nvPr>
        </p:nvSpPr>
        <p:spPr>
          <a:xfrm>
            <a:off x="419100" y="498089"/>
            <a:ext cx="11049000" cy="447592"/>
          </a:xfrm>
          <a:prstGeom prst="rect">
            <a:avLst/>
          </a:prstGeom>
          <a:noFill/>
          <a:ln>
            <a:noFill/>
          </a:ln>
        </p:spPr>
        <p:txBody>
          <a:bodyPr spcFirstLastPara="1" wrap="square" lIns="0" tIns="0" rIns="0" bIns="0" anchor="t" anchorCtr="0">
            <a:noAutofit/>
          </a:bodyPr>
          <a:lstStyle/>
          <a:p>
            <a:pPr lvl="0"/>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事象解消時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ブロックイメージ図（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PCTFREE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増加）</a:t>
            </a:r>
            <a:endParaRPr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Rounded Rectangle 79"/>
          <p:cNvSpPr/>
          <p:nvPr/>
        </p:nvSpPr>
        <p:spPr>
          <a:xfrm>
            <a:off x="488547" y="4797484"/>
            <a:ext cx="1353685" cy="742749"/>
          </a:xfrm>
          <a:prstGeom prst="roundRect">
            <a:avLst/>
          </a:prstGeom>
          <a:solidFill>
            <a:srgbClr val="F7AD6F">
              <a:alpha val="85000"/>
            </a:srgb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u="sng" dirty="0">
                <a:solidFill>
                  <a:schemeClr val="bg2"/>
                </a:solidFill>
              </a:rPr>
              <a:t>データ</a:t>
            </a:r>
            <a:r>
              <a:rPr kumimoji="1" lang="ja-JP" altLang="en-US" sz="1200" b="1" u="sng" dirty="0" smtClean="0">
                <a:solidFill>
                  <a:schemeClr val="bg2"/>
                </a:solidFill>
              </a:rPr>
              <a:t>ファイル</a:t>
            </a:r>
            <a:endParaRPr kumimoji="1" lang="en-US" altLang="ja-JP" sz="1200" dirty="0" smtClean="0">
              <a:solidFill>
                <a:schemeClr val="bg2"/>
              </a:solidFill>
            </a:endParaRPr>
          </a:p>
        </p:txBody>
      </p:sp>
      <p:sp>
        <p:nvSpPr>
          <p:cNvPr id="7" name="Flowchart: Magnetic Disk 6"/>
          <p:cNvSpPr/>
          <p:nvPr/>
        </p:nvSpPr>
        <p:spPr>
          <a:xfrm>
            <a:off x="2185851" y="1245326"/>
            <a:ext cx="2708366" cy="4294907"/>
          </a:xfrm>
          <a:prstGeom prst="flowChartMagneticDisk">
            <a:avLst/>
          </a:prstGeom>
          <a:solidFill>
            <a:srgbClr val="F7A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ight Arrow 7"/>
          <p:cNvSpPr/>
          <p:nvPr/>
        </p:nvSpPr>
        <p:spPr>
          <a:xfrm rot="19834839">
            <a:off x="1859007" y="4749223"/>
            <a:ext cx="296091" cy="202943"/>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3723187" y="28423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66" name="Rectangle 65"/>
          <p:cNvSpPr/>
          <p:nvPr/>
        </p:nvSpPr>
        <p:spPr>
          <a:xfrm>
            <a:off x="4063830" y="2842318"/>
            <a:ext cx="340643" cy="296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3" name="Rectangle 72"/>
          <p:cNvSpPr/>
          <p:nvPr/>
        </p:nvSpPr>
        <p:spPr>
          <a:xfrm>
            <a:off x="4399847" y="2844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4" name="Rectangle 73"/>
          <p:cNvSpPr/>
          <p:nvPr/>
        </p:nvSpPr>
        <p:spPr>
          <a:xfrm>
            <a:off x="2368732"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5" name="Rectangle 74"/>
          <p:cNvSpPr/>
          <p:nvPr/>
        </p:nvSpPr>
        <p:spPr>
          <a:xfrm>
            <a:off x="2709375"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6" name="Rectangle 75"/>
          <p:cNvSpPr/>
          <p:nvPr/>
        </p:nvSpPr>
        <p:spPr>
          <a:xfrm>
            <a:off x="3050018" y="3129931"/>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7" name="Rectangle 76"/>
          <p:cNvSpPr/>
          <p:nvPr/>
        </p:nvSpPr>
        <p:spPr>
          <a:xfrm>
            <a:off x="3385110"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8" name="Rectangle 77"/>
          <p:cNvSpPr/>
          <p:nvPr/>
        </p:nvSpPr>
        <p:spPr>
          <a:xfrm>
            <a:off x="3725753"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79" name="Rectangle 78"/>
          <p:cNvSpPr/>
          <p:nvPr/>
        </p:nvSpPr>
        <p:spPr>
          <a:xfrm>
            <a:off x="4066396"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3" name="Rectangle 82"/>
          <p:cNvSpPr/>
          <p:nvPr/>
        </p:nvSpPr>
        <p:spPr>
          <a:xfrm>
            <a:off x="4398857" y="312637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4" name="Rectangle 83"/>
          <p:cNvSpPr/>
          <p:nvPr/>
        </p:nvSpPr>
        <p:spPr>
          <a:xfrm>
            <a:off x="2368732"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5" name="Rectangle 84"/>
          <p:cNvSpPr/>
          <p:nvPr/>
        </p:nvSpPr>
        <p:spPr>
          <a:xfrm>
            <a:off x="2709375"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6" name="Rectangle 85"/>
          <p:cNvSpPr/>
          <p:nvPr/>
        </p:nvSpPr>
        <p:spPr>
          <a:xfrm>
            <a:off x="3050018" y="341376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7" name="Rectangle 86"/>
          <p:cNvSpPr/>
          <p:nvPr/>
        </p:nvSpPr>
        <p:spPr>
          <a:xfrm>
            <a:off x="3385110"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8" name="Rectangle 87"/>
          <p:cNvSpPr/>
          <p:nvPr/>
        </p:nvSpPr>
        <p:spPr>
          <a:xfrm>
            <a:off x="3725753"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89" name="Rectangle 88"/>
          <p:cNvSpPr/>
          <p:nvPr/>
        </p:nvSpPr>
        <p:spPr>
          <a:xfrm>
            <a:off x="4066396"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0" name="Rectangle 89"/>
          <p:cNvSpPr/>
          <p:nvPr/>
        </p:nvSpPr>
        <p:spPr>
          <a:xfrm>
            <a:off x="4410889" y="341021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1" name="Rectangle 90"/>
          <p:cNvSpPr/>
          <p:nvPr/>
        </p:nvSpPr>
        <p:spPr>
          <a:xfrm>
            <a:off x="2368732"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2" name="Rectangle 91"/>
          <p:cNvSpPr/>
          <p:nvPr/>
        </p:nvSpPr>
        <p:spPr>
          <a:xfrm>
            <a:off x="2709375"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3" name="Rectangle 92"/>
          <p:cNvSpPr/>
          <p:nvPr/>
        </p:nvSpPr>
        <p:spPr>
          <a:xfrm>
            <a:off x="3050018" y="370114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4" name="Rectangle 93"/>
          <p:cNvSpPr/>
          <p:nvPr/>
        </p:nvSpPr>
        <p:spPr>
          <a:xfrm>
            <a:off x="3385110"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5" name="Rectangle 94"/>
          <p:cNvSpPr/>
          <p:nvPr/>
        </p:nvSpPr>
        <p:spPr>
          <a:xfrm>
            <a:off x="3725753"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6" name="Rectangle 95"/>
          <p:cNvSpPr/>
          <p:nvPr/>
        </p:nvSpPr>
        <p:spPr>
          <a:xfrm>
            <a:off x="4066396"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7" name="Rectangle 96"/>
          <p:cNvSpPr/>
          <p:nvPr/>
        </p:nvSpPr>
        <p:spPr>
          <a:xfrm>
            <a:off x="4410889" y="369759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8" name="Rectangle 97"/>
          <p:cNvSpPr/>
          <p:nvPr/>
        </p:nvSpPr>
        <p:spPr>
          <a:xfrm>
            <a:off x="2368732"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99" name="Rectangle 98"/>
          <p:cNvSpPr/>
          <p:nvPr/>
        </p:nvSpPr>
        <p:spPr>
          <a:xfrm>
            <a:off x="2709375"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0" name="Rectangle 99"/>
          <p:cNvSpPr/>
          <p:nvPr/>
        </p:nvSpPr>
        <p:spPr>
          <a:xfrm>
            <a:off x="3050018" y="398639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1" name="Rectangle 100"/>
          <p:cNvSpPr/>
          <p:nvPr/>
        </p:nvSpPr>
        <p:spPr>
          <a:xfrm>
            <a:off x="3385110"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2" name="Rectangle 101"/>
          <p:cNvSpPr/>
          <p:nvPr/>
        </p:nvSpPr>
        <p:spPr>
          <a:xfrm>
            <a:off x="3725753"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3" name="Rectangle 102"/>
          <p:cNvSpPr/>
          <p:nvPr/>
        </p:nvSpPr>
        <p:spPr>
          <a:xfrm>
            <a:off x="4066396"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4" name="Rectangle 103"/>
          <p:cNvSpPr/>
          <p:nvPr/>
        </p:nvSpPr>
        <p:spPr>
          <a:xfrm>
            <a:off x="4410889" y="398284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5" name="Rectangle 104"/>
          <p:cNvSpPr/>
          <p:nvPr/>
        </p:nvSpPr>
        <p:spPr>
          <a:xfrm>
            <a:off x="2368731"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6" name="Rectangle 105"/>
          <p:cNvSpPr/>
          <p:nvPr/>
        </p:nvSpPr>
        <p:spPr>
          <a:xfrm>
            <a:off x="2709374"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7" name="Rectangle 106"/>
          <p:cNvSpPr/>
          <p:nvPr/>
        </p:nvSpPr>
        <p:spPr>
          <a:xfrm>
            <a:off x="3050017" y="4275918"/>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8" name="Rectangle 107"/>
          <p:cNvSpPr/>
          <p:nvPr/>
        </p:nvSpPr>
        <p:spPr>
          <a:xfrm>
            <a:off x="3385109"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9" name="Rectangle 108"/>
          <p:cNvSpPr/>
          <p:nvPr/>
        </p:nvSpPr>
        <p:spPr>
          <a:xfrm>
            <a:off x="3725752"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0" name="Rectangle 109"/>
          <p:cNvSpPr/>
          <p:nvPr/>
        </p:nvSpPr>
        <p:spPr>
          <a:xfrm>
            <a:off x="4066395"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1" name="Rectangle 110"/>
          <p:cNvSpPr/>
          <p:nvPr/>
        </p:nvSpPr>
        <p:spPr>
          <a:xfrm>
            <a:off x="4410888" y="4272365"/>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2" name="Rectangle 111"/>
          <p:cNvSpPr/>
          <p:nvPr/>
        </p:nvSpPr>
        <p:spPr>
          <a:xfrm>
            <a:off x="2368731"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3" name="Rectangle 112"/>
          <p:cNvSpPr/>
          <p:nvPr/>
        </p:nvSpPr>
        <p:spPr>
          <a:xfrm>
            <a:off x="2709374"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4" name="Rectangle 113"/>
          <p:cNvSpPr/>
          <p:nvPr/>
        </p:nvSpPr>
        <p:spPr>
          <a:xfrm>
            <a:off x="3050017" y="4558156"/>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5" name="Rectangle 114"/>
          <p:cNvSpPr/>
          <p:nvPr/>
        </p:nvSpPr>
        <p:spPr>
          <a:xfrm>
            <a:off x="3385109"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6" name="Rectangle 115"/>
          <p:cNvSpPr/>
          <p:nvPr/>
        </p:nvSpPr>
        <p:spPr>
          <a:xfrm>
            <a:off x="3725752"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7" name="Rectangle 116"/>
          <p:cNvSpPr/>
          <p:nvPr/>
        </p:nvSpPr>
        <p:spPr>
          <a:xfrm>
            <a:off x="4066395"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18" name="Rectangle 117"/>
          <p:cNvSpPr/>
          <p:nvPr/>
        </p:nvSpPr>
        <p:spPr>
          <a:xfrm>
            <a:off x="4410888" y="4554603"/>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20" name="Rectangle 119"/>
          <p:cNvSpPr/>
          <p:nvPr/>
        </p:nvSpPr>
        <p:spPr>
          <a:xfrm>
            <a:off x="2385683" y="4278671"/>
            <a:ext cx="2382139" cy="272379"/>
          </a:xfrm>
          <a:prstGeom prst="rect">
            <a:avLst/>
          </a:prstGeom>
          <a:solidFill>
            <a:schemeClr val="accent4">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57" name="Rectangle 156"/>
          <p:cNvSpPr/>
          <p:nvPr/>
        </p:nvSpPr>
        <p:spPr>
          <a:xfrm>
            <a:off x="2385683" y="3996212"/>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エクステント</a:t>
            </a:r>
            <a:endParaRPr kumimoji="1" lang="ja-JP" altLang="en-US" sz="1200" dirty="0">
              <a:solidFill>
                <a:schemeClr val="tx1"/>
              </a:solidFill>
            </a:endParaRPr>
          </a:p>
        </p:txBody>
      </p:sp>
      <p:sp>
        <p:nvSpPr>
          <p:cNvPr id="158" name="Rectangle 157"/>
          <p:cNvSpPr/>
          <p:nvPr/>
        </p:nvSpPr>
        <p:spPr>
          <a:xfrm>
            <a:off x="2385683" y="4557319"/>
            <a:ext cx="2382139" cy="272379"/>
          </a:xfrm>
          <a:prstGeom prst="rect">
            <a:avLst/>
          </a:prstGeom>
          <a:solidFill>
            <a:schemeClr val="accent5">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cxnSp>
        <p:nvCxnSpPr>
          <p:cNvPr id="13" name="Straight Arrow Connector 12"/>
          <p:cNvCxnSpPr/>
          <p:nvPr/>
        </p:nvCxnSpPr>
        <p:spPr>
          <a:xfrm flipV="1">
            <a:off x="4569426" y="2559392"/>
            <a:ext cx="1005070" cy="1027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372667"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19" name="Rectangle 218"/>
          <p:cNvSpPr/>
          <p:nvPr/>
        </p:nvSpPr>
        <p:spPr>
          <a:xfrm>
            <a:off x="2705359"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0" name="Rectangle 219"/>
          <p:cNvSpPr/>
          <p:nvPr/>
        </p:nvSpPr>
        <p:spPr>
          <a:xfrm>
            <a:off x="3046002" y="2837152"/>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1" name="Rectangle 220"/>
          <p:cNvSpPr/>
          <p:nvPr/>
        </p:nvSpPr>
        <p:spPr>
          <a:xfrm>
            <a:off x="3389045" y="2841550"/>
            <a:ext cx="340643" cy="2960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 name="TextBox 1"/>
          <p:cNvSpPr txBox="1"/>
          <p:nvPr/>
        </p:nvSpPr>
        <p:spPr>
          <a:xfrm>
            <a:off x="3009031" y="2833418"/>
            <a:ext cx="1483761" cy="307777"/>
          </a:xfrm>
          <a:prstGeom prst="rect">
            <a:avLst/>
          </a:prstGeom>
          <a:noFill/>
        </p:spPr>
        <p:txBody>
          <a:bodyPr wrap="square" rtlCol="0">
            <a:spAutoFit/>
          </a:bodyPr>
          <a:lstStyle/>
          <a:p>
            <a:r>
              <a:rPr kumimoji="1" lang="ja-JP" altLang="en-US" dirty="0" smtClean="0">
                <a:solidFill>
                  <a:schemeClr val="bg1"/>
                </a:solidFill>
              </a:rPr>
              <a:t>データブロック</a:t>
            </a:r>
            <a:endParaRPr kumimoji="1" lang="ja-JP" altLang="en-US" dirty="0">
              <a:solidFill>
                <a:schemeClr val="bg1"/>
              </a:solidFill>
            </a:endParaRPr>
          </a:p>
        </p:txBody>
      </p:sp>
      <p:cxnSp>
        <p:nvCxnSpPr>
          <p:cNvPr id="4" name="Straight Arrow Connector 3"/>
          <p:cNvCxnSpPr>
            <a:stCxn id="2" idx="1"/>
            <a:endCxn id="219" idx="1"/>
          </p:cNvCxnSpPr>
          <p:nvPr/>
        </p:nvCxnSpPr>
        <p:spPr>
          <a:xfrm flipH="1" flipV="1">
            <a:off x="2705359" y="2985198"/>
            <a:ext cx="303672" cy="21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2366470" y="2840646"/>
            <a:ext cx="340643" cy="29609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6" name="Rectangle 89"/>
          <p:cNvSpPr/>
          <p:nvPr/>
        </p:nvSpPr>
        <p:spPr>
          <a:xfrm>
            <a:off x="5865817" y="1812084"/>
            <a:ext cx="2608149" cy="25222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7" name="Rectangle 119"/>
          <p:cNvSpPr/>
          <p:nvPr/>
        </p:nvSpPr>
        <p:spPr>
          <a:xfrm>
            <a:off x="5865818" y="1812084"/>
            <a:ext cx="2608148" cy="272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3" name="テキスト ボックス 2"/>
          <p:cNvSpPr txBox="1"/>
          <p:nvPr/>
        </p:nvSpPr>
        <p:spPr>
          <a:xfrm>
            <a:off x="6645247" y="1794384"/>
            <a:ext cx="1049287" cy="307777"/>
          </a:xfrm>
          <a:prstGeom prst="rect">
            <a:avLst/>
          </a:prstGeom>
          <a:noFill/>
        </p:spPr>
        <p:txBody>
          <a:bodyPr wrap="square" rtlCol="0">
            <a:spAutoFit/>
          </a:bodyPr>
          <a:lstStyle/>
          <a:p>
            <a:r>
              <a:rPr lang="en-US" altLang="ja-JP" dirty="0" smtClean="0"/>
              <a:t>HEADER</a:t>
            </a:r>
            <a:endParaRPr lang="en-US" dirty="0"/>
          </a:p>
        </p:txBody>
      </p:sp>
      <p:sp>
        <p:nvSpPr>
          <p:cNvPr id="228" name="Rectangle 119"/>
          <p:cNvSpPr/>
          <p:nvPr/>
        </p:nvSpPr>
        <p:spPr>
          <a:xfrm>
            <a:off x="5865816" y="2084463"/>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229" name="Rectangle 119"/>
          <p:cNvSpPr/>
          <p:nvPr/>
        </p:nvSpPr>
        <p:spPr>
          <a:xfrm>
            <a:off x="7095743" y="2096655"/>
            <a:ext cx="1378219" cy="272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0" name="Rectangle 119"/>
          <p:cNvSpPr/>
          <p:nvPr/>
        </p:nvSpPr>
        <p:spPr>
          <a:xfrm>
            <a:off x="5865813" y="23690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1" name="Rectangle 119"/>
          <p:cNvSpPr/>
          <p:nvPr/>
        </p:nvSpPr>
        <p:spPr>
          <a:xfrm>
            <a:off x="6804422" y="23690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2" name="Rectangle 119"/>
          <p:cNvSpPr/>
          <p:nvPr/>
        </p:nvSpPr>
        <p:spPr>
          <a:xfrm>
            <a:off x="7743027" y="2369035"/>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3" name="Rectangle 119"/>
          <p:cNvSpPr/>
          <p:nvPr/>
        </p:nvSpPr>
        <p:spPr>
          <a:xfrm>
            <a:off x="5865813" y="29350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4" name="Rectangle 119"/>
          <p:cNvSpPr/>
          <p:nvPr/>
        </p:nvSpPr>
        <p:spPr>
          <a:xfrm>
            <a:off x="6804422" y="29350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5" name="Rectangle 119"/>
          <p:cNvSpPr/>
          <p:nvPr/>
        </p:nvSpPr>
        <p:spPr>
          <a:xfrm>
            <a:off x="7743027" y="2935066"/>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6" name="Rectangle 119"/>
          <p:cNvSpPr/>
          <p:nvPr/>
        </p:nvSpPr>
        <p:spPr>
          <a:xfrm>
            <a:off x="5865809" y="2644768"/>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7" name="Rectangle 119"/>
          <p:cNvSpPr/>
          <p:nvPr/>
        </p:nvSpPr>
        <p:spPr>
          <a:xfrm>
            <a:off x="7409386" y="264116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38" name="Rectangle 119"/>
          <p:cNvSpPr/>
          <p:nvPr/>
        </p:nvSpPr>
        <p:spPr>
          <a:xfrm>
            <a:off x="5865813" y="3504030"/>
            <a:ext cx="938609" cy="274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A</a:t>
            </a:r>
            <a:endParaRPr kumimoji="1" lang="ja-JP" altLang="en-US" sz="1200" dirty="0">
              <a:solidFill>
                <a:schemeClr val="tx1"/>
              </a:solidFill>
            </a:endParaRPr>
          </a:p>
        </p:txBody>
      </p:sp>
      <p:sp>
        <p:nvSpPr>
          <p:cNvPr id="239" name="Rectangle 119"/>
          <p:cNvSpPr/>
          <p:nvPr/>
        </p:nvSpPr>
        <p:spPr>
          <a:xfrm>
            <a:off x="6804422" y="35040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0" name="Rectangle 119"/>
          <p:cNvSpPr/>
          <p:nvPr/>
        </p:nvSpPr>
        <p:spPr>
          <a:xfrm>
            <a:off x="7743027" y="3504030"/>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1" name="Rectangle 119"/>
          <p:cNvSpPr/>
          <p:nvPr/>
        </p:nvSpPr>
        <p:spPr>
          <a:xfrm>
            <a:off x="5865809" y="320154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2" name="Rectangle 119"/>
          <p:cNvSpPr/>
          <p:nvPr/>
        </p:nvSpPr>
        <p:spPr>
          <a:xfrm>
            <a:off x="7409386" y="3210124"/>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3" name="Rectangle 119"/>
          <p:cNvSpPr/>
          <p:nvPr/>
        </p:nvSpPr>
        <p:spPr>
          <a:xfrm>
            <a:off x="5865813" y="40708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4" name="Rectangle 119"/>
          <p:cNvSpPr/>
          <p:nvPr/>
        </p:nvSpPr>
        <p:spPr>
          <a:xfrm>
            <a:off x="6804422" y="40708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5" name="Rectangle 119"/>
          <p:cNvSpPr/>
          <p:nvPr/>
        </p:nvSpPr>
        <p:spPr>
          <a:xfrm>
            <a:off x="7743027" y="4070809"/>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6" name="Rectangle 119"/>
          <p:cNvSpPr/>
          <p:nvPr/>
        </p:nvSpPr>
        <p:spPr>
          <a:xfrm>
            <a:off x="5865809" y="3780511"/>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7" name="Rectangle 119"/>
          <p:cNvSpPr/>
          <p:nvPr/>
        </p:nvSpPr>
        <p:spPr>
          <a:xfrm>
            <a:off x="7409386" y="3776903"/>
            <a:ext cx="581596" cy="293906"/>
          </a:xfrm>
          <a:prstGeom prst="rect">
            <a:avLst/>
          </a:prstGeom>
          <a:solidFill>
            <a:srgbClr val="0070C0">
              <a:alpha val="39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rgbClr val="0070C0"/>
                </a:solidFill>
              </a:rPr>
              <a:t>D</a:t>
            </a:r>
            <a:endParaRPr kumimoji="1" lang="ja-JP" altLang="en-US" sz="1200" dirty="0">
              <a:solidFill>
                <a:srgbClr val="0070C0"/>
              </a:solidFill>
            </a:endParaRPr>
          </a:p>
        </p:txBody>
      </p:sp>
      <p:sp>
        <p:nvSpPr>
          <p:cNvPr id="248" name="Rectangle 89"/>
          <p:cNvSpPr/>
          <p:nvPr/>
        </p:nvSpPr>
        <p:spPr>
          <a:xfrm>
            <a:off x="9139538" y="1818584"/>
            <a:ext cx="2608149" cy="25222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49" name="Rectangle 119"/>
          <p:cNvSpPr/>
          <p:nvPr/>
        </p:nvSpPr>
        <p:spPr>
          <a:xfrm>
            <a:off x="9139539" y="1818584"/>
            <a:ext cx="2608148" cy="2723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0" name="テキスト ボックス 249"/>
          <p:cNvSpPr txBox="1"/>
          <p:nvPr/>
        </p:nvSpPr>
        <p:spPr>
          <a:xfrm>
            <a:off x="9918968" y="1800884"/>
            <a:ext cx="1049287" cy="307777"/>
          </a:xfrm>
          <a:prstGeom prst="rect">
            <a:avLst/>
          </a:prstGeom>
          <a:noFill/>
        </p:spPr>
        <p:txBody>
          <a:bodyPr wrap="square" rtlCol="0">
            <a:spAutoFit/>
          </a:bodyPr>
          <a:lstStyle/>
          <a:p>
            <a:r>
              <a:rPr lang="en-US" altLang="ja-JP" dirty="0" smtClean="0"/>
              <a:t>HEADER</a:t>
            </a:r>
            <a:endParaRPr lang="en-US" dirty="0"/>
          </a:p>
        </p:txBody>
      </p:sp>
      <p:sp>
        <p:nvSpPr>
          <p:cNvPr id="251" name="Rectangle 119"/>
          <p:cNvSpPr/>
          <p:nvPr/>
        </p:nvSpPr>
        <p:spPr>
          <a:xfrm>
            <a:off x="9139537" y="2090963"/>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252" name="Rectangle 119"/>
          <p:cNvSpPr/>
          <p:nvPr/>
        </p:nvSpPr>
        <p:spPr>
          <a:xfrm>
            <a:off x="10369464" y="2103155"/>
            <a:ext cx="1378219" cy="272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3" name="Rectangle 119"/>
          <p:cNvSpPr/>
          <p:nvPr/>
        </p:nvSpPr>
        <p:spPr>
          <a:xfrm>
            <a:off x="9139534" y="23755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4" name="Rectangle 119"/>
          <p:cNvSpPr/>
          <p:nvPr/>
        </p:nvSpPr>
        <p:spPr>
          <a:xfrm>
            <a:off x="10078143" y="2375535"/>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5" name="Rectangle 119"/>
          <p:cNvSpPr/>
          <p:nvPr/>
        </p:nvSpPr>
        <p:spPr>
          <a:xfrm>
            <a:off x="11016748" y="2375535"/>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6" name="Rectangle 119"/>
          <p:cNvSpPr/>
          <p:nvPr/>
        </p:nvSpPr>
        <p:spPr>
          <a:xfrm>
            <a:off x="9139534" y="29415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7" name="Rectangle 119"/>
          <p:cNvSpPr/>
          <p:nvPr/>
        </p:nvSpPr>
        <p:spPr>
          <a:xfrm>
            <a:off x="10078143" y="2941566"/>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8" name="Rectangle 119"/>
          <p:cNvSpPr/>
          <p:nvPr/>
        </p:nvSpPr>
        <p:spPr>
          <a:xfrm>
            <a:off x="11016748" y="2941566"/>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59" name="Rectangle 119"/>
          <p:cNvSpPr/>
          <p:nvPr/>
        </p:nvSpPr>
        <p:spPr>
          <a:xfrm>
            <a:off x="9139530" y="2646922"/>
            <a:ext cx="581596" cy="2860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B</a:t>
            </a:r>
            <a:endParaRPr kumimoji="1" lang="ja-JP" altLang="en-US" sz="1200" dirty="0">
              <a:solidFill>
                <a:schemeClr val="tx1"/>
              </a:solidFill>
            </a:endParaRPr>
          </a:p>
        </p:txBody>
      </p:sp>
      <p:sp>
        <p:nvSpPr>
          <p:cNvPr id="260" name="Rectangle 119"/>
          <p:cNvSpPr/>
          <p:nvPr/>
        </p:nvSpPr>
        <p:spPr>
          <a:xfrm>
            <a:off x="10683107" y="2647660"/>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1" name="Rectangle 119"/>
          <p:cNvSpPr/>
          <p:nvPr/>
        </p:nvSpPr>
        <p:spPr>
          <a:xfrm>
            <a:off x="9139534" y="35105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2" name="Rectangle 119"/>
          <p:cNvSpPr/>
          <p:nvPr/>
        </p:nvSpPr>
        <p:spPr>
          <a:xfrm>
            <a:off x="10078143" y="3510530"/>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3" name="Rectangle 119"/>
          <p:cNvSpPr/>
          <p:nvPr/>
        </p:nvSpPr>
        <p:spPr>
          <a:xfrm>
            <a:off x="11016748" y="3510530"/>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4" name="Rectangle 119"/>
          <p:cNvSpPr/>
          <p:nvPr/>
        </p:nvSpPr>
        <p:spPr>
          <a:xfrm>
            <a:off x="9139530" y="3220232"/>
            <a:ext cx="581596" cy="293906"/>
          </a:xfrm>
          <a:prstGeom prst="rect">
            <a:avLst/>
          </a:prstGeom>
          <a:solidFill>
            <a:srgbClr val="FF00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rgbClr val="FF0000"/>
                </a:solidFill>
              </a:rPr>
              <a:t>C</a:t>
            </a:r>
            <a:endParaRPr kumimoji="1" lang="ja-JP" altLang="en-US" sz="1200" dirty="0">
              <a:solidFill>
                <a:srgbClr val="FF0000"/>
              </a:solidFill>
            </a:endParaRPr>
          </a:p>
        </p:txBody>
      </p:sp>
      <p:sp>
        <p:nvSpPr>
          <p:cNvPr id="265" name="Rectangle 119"/>
          <p:cNvSpPr/>
          <p:nvPr/>
        </p:nvSpPr>
        <p:spPr>
          <a:xfrm>
            <a:off x="10683107" y="3216624"/>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6" name="Rectangle 119"/>
          <p:cNvSpPr/>
          <p:nvPr/>
        </p:nvSpPr>
        <p:spPr>
          <a:xfrm>
            <a:off x="9139534" y="40773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7" name="Rectangle 119"/>
          <p:cNvSpPr/>
          <p:nvPr/>
        </p:nvSpPr>
        <p:spPr>
          <a:xfrm>
            <a:off x="10078143" y="4077309"/>
            <a:ext cx="938609"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8" name="Rectangle 119"/>
          <p:cNvSpPr/>
          <p:nvPr/>
        </p:nvSpPr>
        <p:spPr>
          <a:xfrm>
            <a:off x="11016748" y="4077309"/>
            <a:ext cx="730935"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69" name="Rectangle 119"/>
          <p:cNvSpPr/>
          <p:nvPr/>
        </p:nvSpPr>
        <p:spPr>
          <a:xfrm>
            <a:off x="9139530" y="3774819"/>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70" name="Rectangle 119"/>
          <p:cNvSpPr/>
          <p:nvPr/>
        </p:nvSpPr>
        <p:spPr>
          <a:xfrm>
            <a:off x="10683107" y="3783403"/>
            <a:ext cx="581596" cy="29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5" name="テキスト ボックス 4"/>
          <p:cNvSpPr txBox="1"/>
          <p:nvPr/>
        </p:nvSpPr>
        <p:spPr>
          <a:xfrm>
            <a:off x="6219118" y="1421407"/>
            <a:ext cx="2109216" cy="307777"/>
          </a:xfrm>
          <a:prstGeom prst="rect">
            <a:avLst/>
          </a:prstGeom>
          <a:noFill/>
        </p:spPr>
        <p:txBody>
          <a:bodyPr wrap="square" rtlCol="0">
            <a:spAutoFit/>
          </a:bodyPr>
          <a:lstStyle/>
          <a:p>
            <a:r>
              <a:rPr lang="en-US" altLang="ja-JP" b="1" dirty="0" smtClean="0">
                <a:latin typeface="+mn-ea"/>
                <a:ea typeface="+mn-ea"/>
              </a:rPr>
              <a:t>Block</a:t>
            </a:r>
            <a:r>
              <a:rPr lang="ja-JP" altLang="en-US" b="1" dirty="0" smtClean="0">
                <a:latin typeface="+mn-ea"/>
                <a:ea typeface="+mn-ea"/>
              </a:rPr>
              <a:t> </a:t>
            </a:r>
            <a:r>
              <a:rPr lang="en-US" altLang="ja-JP" b="1" dirty="0" smtClean="0">
                <a:latin typeface="+mn-ea"/>
                <a:ea typeface="+mn-ea"/>
              </a:rPr>
              <a:t>ID</a:t>
            </a:r>
            <a:r>
              <a:rPr lang="ja-JP" altLang="en-US" b="1" dirty="0" smtClean="0">
                <a:latin typeface="+mn-ea"/>
                <a:ea typeface="+mn-ea"/>
              </a:rPr>
              <a:t>：</a:t>
            </a:r>
            <a:r>
              <a:rPr lang="en-US" altLang="ja-JP" b="1" dirty="0">
                <a:latin typeface="+mn-ea"/>
                <a:ea typeface="+mn-ea"/>
              </a:rPr>
              <a:t>1090813</a:t>
            </a:r>
            <a:endParaRPr lang="en-US" b="1" dirty="0" smtClean="0">
              <a:latin typeface="+mn-ea"/>
              <a:ea typeface="+mn-ea"/>
            </a:endParaRPr>
          </a:p>
        </p:txBody>
      </p:sp>
      <p:sp>
        <p:nvSpPr>
          <p:cNvPr id="9" name="テキスト ボックス 8"/>
          <p:cNvSpPr txBox="1"/>
          <p:nvPr/>
        </p:nvSpPr>
        <p:spPr>
          <a:xfrm>
            <a:off x="6912963" y="2924837"/>
            <a:ext cx="1407444" cy="307777"/>
          </a:xfrm>
          <a:prstGeom prst="rect">
            <a:avLst/>
          </a:prstGeom>
          <a:noFill/>
        </p:spPr>
        <p:txBody>
          <a:bodyPr wrap="square" rtlCol="0">
            <a:spAutoFit/>
          </a:bodyPr>
          <a:lstStyle/>
          <a:p>
            <a:r>
              <a:rPr lang="en-US" altLang="ja-JP" dirty="0" smtClean="0"/>
              <a:t>DATA</a:t>
            </a:r>
            <a:endParaRPr lang="en-US" dirty="0"/>
          </a:p>
        </p:txBody>
      </p:sp>
      <p:sp>
        <p:nvSpPr>
          <p:cNvPr id="272" name="テキスト ボックス 271"/>
          <p:cNvSpPr txBox="1"/>
          <p:nvPr/>
        </p:nvSpPr>
        <p:spPr>
          <a:xfrm>
            <a:off x="10205584" y="2930601"/>
            <a:ext cx="1407444" cy="307777"/>
          </a:xfrm>
          <a:prstGeom prst="rect">
            <a:avLst/>
          </a:prstGeom>
          <a:noFill/>
        </p:spPr>
        <p:txBody>
          <a:bodyPr wrap="square" rtlCol="0">
            <a:spAutoFit/>
          </a:bodyPr>
          <a:lstStyle/>
          <a:p>
            <a:r>
              <a:rPr lang="en-US" altLang="ja-JP" dirty="0" smtClean="0"/>
              <a:t>DATA</a:t>
            </a:r>
            <a:endParaRPr lang="en-US" dirty="0"/>
          </a:p>
        </p:txBody>
      </p:sp>
      <p:sp>
        <p:nvSpPr>
          <p:cNvPr id="273" name="Rectangle 119"/>
          <p:cNvSpPr/>
          <p:nvPr/>
        </p:nvSpPr>
        <p:spPr>
          <a:xfrm>
            <a:off x="9147610" y="2096426"/>
            <a:ext cx="1229928" cy="2807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solidFill>
                  <a:schemeClr val="tx1"/>
                </a:solidFill>
              </a:rPr>
              <a:t>ITIL</a:t>
            </a:r>
            <a:endParaRPr kumimoji="1" lang="ja-JP" altLang="en-US" sz="1200" dirty="0">
              <a:solidFill>
                <a:schemeClr val="tx1"/>
              </a:solidFill>
            </a:endParaRPr>
          </a:p>
        </p:txBody>
      </p:sp>
      <p:sp>
        <p:nvSpPr>
          <p:cNvPr id="119" name="テキスト ボックス 118"/>
          <p:cNvSpPr txBox="1"/>
          <p:nvPr/>
        </p:nvSpPr>
        <p:spPr>
          <a:xfrm>
            <a:off x="9322930" y="1416965"/>
            <a:ext cx="2109216" cy="307777"/>
          </a:xfrm>
          <a:prstGeom prst="rect">
            <a:avLst/>
          </a:prstGeom>
          <a:noFill/>
        </p:spPr>
        <p:txBody>
          <a:bodyPr wrap="square" rtlCol="0">
            <a:spAutoFit/>
          </a:bodyPr>
          <a:lstStyle/>
          <a:p>
            <a:r>
              <a:rPr lang="en-US" altLang="ja-JP" b="1" dirty="0" smtClean="0">
                <a:latin typeface="+mn-ea"/>
                <a:ea typeface="+mn-ea"/>
              </a:rPr>
              <a:t>Block</a:t>
            </a:r>
            <a:r>
              <a:rPr lang="ja-JP" altLang="en-US" b="1" dirty="0" smtClean="0">
                <a:latin typeface="+mn-ea"/>
                <a:ea typeface="+mn-ea"/>
              </a:rPr>
              <a:t> </a:t>
            </a:r>
            <a:r>
              <a:rPr lang="en-US" altLang="ja-JP" b="1" dirty="0" smtClean="0">
                <a:latin typeface="+mn-ea"/>
                <a:ea typeface="+mn-ea"/>
              </a:rPr>
              <a:t>ID</a:t>
            </a:r>
            <a:r>
              <a:rPr lang="ja-JP" altLang="en-US" b="1" dirty="0" smtClean="0">
                <a:latin typeface="+mn-ea"/>
                <a:ea typeface="+mn-ea"/>
              </a:rPr>
              <a:t>：</a:t>
            </a:r>
            <a:r>
              <a:rPr lang="en-US" altLang="ja-JP" b="1" dirty="0">
                <a:latin typeface="+mn-ea"/>
                <a:ea typeface="+mn-ea"/>
              </a:rPr>
              <a:t>1046329</a:t>
            </a:r>
            <a:endParaRPr lang="en-US" b="1" dirty="0" smtClean="0">
              <a:latin typeface="+mn-ea"/>
              <a:ea typeface="+mn-ea"/>
            </a:endParaRPr>
          </a:p>
        </p:txBody>
      </p:sp>
      <p:sp>
        <p:nvSpPr>
          <p:cNvPr id="6" name="正方形/長方形 5"/>
          <p:cNvSpPr/>
          <p:nvPr/>
        </p:nvSpPr>
        <p:spPr>
          <a:xfrm>
            <a:off x="5770649" y="4446294"/>
            <a:ext cx="3006153" cy="1277273"/>
          </a:xfrm>
          <a:prstGeom prst="rect">
            <a:avLst/>
          </a:prstGeom>
          <a:ln>
            <a:solidFill>
              <a:schemeClr val="tx1"/>
            </a:solidFill>
          </a:ln>
        </p:spPr>
        <p:txBody>
          <a:bodyPr wrap="square">
            <a:spAutoFit/>
          </a:bodyPr>
          <a:lstStyle/>
          <a:p>
            <a:r>
              <a:rPr lang="en-US" altLang="ja-JP" sz="1100" dirty="0" smtClean="0">
                <a:latin typeface="+mn-ea"/>
                <a:ea typeface="+mn-ea"/>
              </a:rPr>
              <a:t>Session</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a:t>
            </a:r>
            <a:r>
              <a:rPr lang="en-US" sz="1100" dirty="0" smtClean="0">
                <a:latin typeface="+mn-ea"/>
                <a:ea typeface="+mn-ea"/>
              </a:rPr>
              <a:t>1402</a:t>
            </a:r>
            <a:r>
              <a:rPr lang="ja-JP" altLang="en-US" sz="1100" dirty="0" smtClean="0">
                <a:latin typeface="+mn-ea"/>
                <a:ea typeface="+mn-ea"/>
              </a:rPr>
              <a:t> </a:t>
            </a:r>
            <a:endParaRPr lang="en-US" altLang="ja-JP" sz="1100" dirty="0" smtClean="0">
              <a:latin typeface="+mn-ea"/>
              <a:ea typeface="+mn-ea"/>
            </a:endParaRPr>
          </a:p>
          <a:p>
            <a:r>
              <a:rPr lang="en-US" altLang="ja-JP" sz="1100" dirty="0" smtClean="0">
                <a:latin typeface="+mn-ea"/>
                <a:ea typeface="+mn-ea"/>
              </a:rPr>
              <a:t>Transaction</a:t>
            </a:r>
            <a:r>
              <a:rPr lang="ja-JP" altLang="en-US" sz="1100" dirty="0" smtClean="0">
                <a:latin typeface="+mn-ea"/>
                <a:ea typeface="+mn-ea"/>
              </a:rPr>
              <a:t> </a:t>
            </a:r>
            <a:r>
              <a:rPr lang="en-US" altLang="ja-JP" sz="1100" dirty="0" smtClean="0">
                <a:latin typeface="+mn-ea"/>
                <a:ea typeface="+mn-ea"/>
              </a:rPr>
              <a:t>X</a:t>
            </a:r>
          </a:p>
          <a:p>
            <a:endParaRPr lang="en-US" altLang="ja-JP" sz="1100" dirty="0" smtClean="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(1090813)</a:t>
            </a:r>
            <a:r>
              <a:rPr lang="ja-JP" altLang="en-US" sz="1100" dirty="0" smtClean="0">
                <a:latin typeface="+mn-ea"/>
                <a:ea typeface="+mn-ea"/>
              </a:rPr>
              <a:t>の</a:t>
            </a:r>
            <a:r>
              <a:rPr lang="en-US" altLang="ja-JP" sz="1100" dirty="0" smtClean="0">
                <a:latin typeface="+mn-ea"/>
                <a:ea typeface="+mn-ea"/>
              </a:rPr>
              <a:t>A</a:t>
            </a:r>
            <a:r>
              <a:rPr lang="ja-JP" altLang="en-US" sz="1100" dirty="0" smtClean="0">
                <a:latin typeface="+mn-ea"/>
                <a:ea typeface="+mn-ea"/>
              </a:rPr>
              <a:t>を更新</a:t>
            </a:r>
            <a:endParaRPr lang="en-US" altLang="ja-JP" sz="1100" dirty="0">
              <a:latin typeface="+mn-ea"/>
              <a:ea typeface="+mn-ea"/>
            </a:endParaRPr>
          </a:p>
          <a:p>
            <a:pPr marL="342900" indent="-342900">
              <a:buFont typeface="+mj-lt"/>
              <a:buAutoNum type="arabicPeriod"/>
            </a:pPr>
            <a:endParaRPr lang="en-US" altLang="ja-JP" sz="1100" dirty="0" smtClean="0">
              <a:latin typeface="+mn-ea"/>
              <a:ea typeface="+mn-ea"/>
            </a:endParaRPr>
          </a:p>
          <a:p>
            <a:pPr marL="342900" indent="-342900">
              <a:buFont typeface="+mj-lt"/>
              <a:buAutoNum type="arabicPeriod"/>
            </a:pPr>
            <a:endParaRPr lang="en-US" altLang="ja-JP" sz="1100" dirty="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(1046329)</a:t>
            </a:r>
            <a:r>
              <a:rPr lang="ja-JP" altLang="en-US" sz="1100" dirty="0" smtClean="0">
                <a:latin typeface="+mn-ea"/>
                <a:ea typeface="+mn-ea"/>
              </a:rPr>
              <a:t>の</a:t>
            </a:r>
            <a:r>
              <a:rPr lang="en-US" altLang="ja-JP" sz="1100" dirty="0" smtClean="0">
                <a:latin typeface="+mn-ea"/>
                <a:ea typeface="+mn-ea"/>
              </a:rPr>
              <a:t>C</a:t>
            </a:r>
            <a:r>
              <a:rPr lang="ja-JP" altLang="en-US" sz="1100" dirty="0" smtClean="0">
                <a:latin typeface="+mn-ea"/>
                <a:ea typeface="+mn-ea"/>
              </a:rPr>
              <a:t>を更新</a:t>
            </a:r>
            <a:endParaRPr lang="en-US" altLang="ja-JP" sz="1100" dirty="0">
              <a:latin typeface="+mn-ea"/>
              <a:ea typeface="+mn-ea"/>
            </a:endParaRPr>
          </a:p>
        </p:txBody>
      </p:sp>
      <p:sp>
        <p:nvSpPr>
          <p:cNvPr id="122" name="正方形/長方形 121"/>
          <p:cNvSpPr/>
          <p:nvPr/>
        </p:nvSpPr>
        <p:spPr>
          <a:xfrm>
            <a:off x="9044370" y="4446294"/>
            <a:ext cx="3006153" cy="1615827"/>
          </a:xfrm>
          <a:prstGeom prst="rect">
            <a:avLst/>
          </a:prstGeom>
          <a:ln>
            <a:solidFill>
              <a:schemeClr val="tx1"/>
            </a:solidFill>
          </a:ln>
        </p:spPr>
        <p:txBody>
          <a:bodyPr wrap="square">
            <a:spAutoFit/>
          </a:bodyPr>
          <a:lstStyle/>
          <a:p>
            <a:r>
              <a:rPr lang="en-US" altLang="ja-JP" sz="1100" dirty="0" smtClean="0">
                <a:latin typeface="+mn-ea"/>
                <a:ea typeface="+mn-ea"/>
              </a:rPr>
              <a:t>Session</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a:t>
            </a:r>
            <a:r>
              <a:rPr lang="en-US" sz="1100" dirty="0" smtClean="0">
                <a:latin typeface="+mn-ea"/>
                <a:ea typeface="+mn-ea"/>
              </a:rPr>
              <a:t>1</a:t>
            </a:r>
            <a:r>
              <a:rPr lang="en-US" altLang="ja-JP" sz="1100" dirty="0" smtClean="0">
                <a:latin typeface="+mn-ea"/>
                <a:ea typeface="+mn-ea"/>
              </a:rPr>
              <a:t>276</a:t>
            </a:r>
            <a:r>
              <a:rPr lang="ja-JP" altLang="en-US" sz="1100" dirty="0" smtClean="0">
                <a:latin typeface="+mn-ea"/>
                <a:ea typeface="+mn-ea"/>
              </a:rPr>
              <a:t> </a:t>
            </a:r>
            <a:endParaRPr lang="en-US" altLang="ja-JP" sz="1100" dirty="0" smtClean="0">
              <a:latin typeface="+mn-ea"/>
              <a:ea typeface="+mn-ea"/>
            </a:endParaRPr>
          </a:p>
          <a:p>
            <a:r>
              <a:rPr lang="en-US" altLang="ja-JP" sz="1100" dirty="0" smtClean="0">
                <a:latin typeface="+mn-ea"/>
                <a:ea typeface="+mn-ea"/>
              </a:rPr>
              <a:t>Transaction</a:t>
            </a:r>
            <a:r>
              <a:rPr lang="ja-JP" altLang="en-US" sz="1100" dirty="0" smtClean="0">
                <a:latin typeface="+mn-ea"/>
                <a:ea typeface="+mn-ea"/>
              </a:rPr>
              <a:t> </a:t>
            </a:r>
            <a:r>
              <a:rPr lang="en-US" altLang="ja-JP" sz="1100" dirty="0" smtClean="0">
                <a:latin typeface="+mn-ea"/>
                <a:ea typeface="+mn-ea"/>
              </a:rPr>
              <a:t>Y</a:t>
            </a:r>
          </a:p>
          <a:p>
            <a:endParaRPr lang="en-US" altLang="ja-JP" sz="1100" dirty="0" smtClean="0">
              <a:latin typeface="+mn-ea"/>
              <a:ea typeface="+mn-ea"/>
            </a:endParaRPr>
          </a:p>
          <a:p>
            <a:endParaRPr lang="en-US" altLang="ja-JP" sz="1100" dirty="0" smtClean="0">
              <a:latin typeface="+mn-ea"/>
              <a:ea typeface="+mn-ea"/>
            </a:endParaRPr>
          </a:p>
          <a:p>
            <a:endParaRPr lang="en-US" altLang="ja-JP" sz="1100" dirty="0" smtClean="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a:t>
            </a:r>
            <a:r>
              <a:rPr lang="en-US" altLang="ja-JP" sz="1100" dirty="0">
                <a:latin typeface="+mn-ea"/>
              </a:rPr>
              <a:t>1046329</a:t>
            </a:r>
            <a:r>
              <a:rPr lang="en-US" altLang="ja-JP" sz="1100" dirty="0" smtClean="0">
                <a:latin typeface="+mn-ea"/>
                <a:ea typeface="+mn-ea"/>
              </a:rPr>
              <a:t>)</a:t>
            </a:r>
            <a:r>
              <a:rPr lang="ja-JP" altLang="en-US" sz="1100" dirty="0" smtClean="0">
                <a:latin typeface="+mn-ea"/>
                <a:ea typeface="+mn-ea"/>
              </a:rPr>
              <a:t>の</a:t>
            </a:r>
            <a:r>
              <a:rPr lang="en-US" altLang="ja-JP" sz="1100" dirty="0">
                <a:latin typeface="+mn-ea"/>
                <a:ea typeface="+mn-ea"/>
              </a:rPr>
              <a:t>B</a:t>
            </a:r>
            <a:r>
              <a:rPr lang="ja-JP" altLang="en-US" sz="1100" dirty="0" smtClean="0">
                <a:latin typeface="+mn-ea"/>
                <a:ea typeface="+mn-ea"/>
              </a:rPr>
              <a:t>を更新</a:t>
            </a:r>
            <a:endParaRPr lang="en-US" altLang="ja-JP" sz="1100" dirty="0">
              <a:latin typeface="+mn-ea"/>
              <a:ea typeface="+mn-ea"/>
            </a:endParaRPr>
          </a:p>
          <a:p>
            <a:pPr marL="342900" indent="-342900">
              <a:buFont typeface="+mj-lt"/>
              <a:buAutoNum type="arabicPeriod"/>
            </a:pPr>
            <a:endParaRPr lang="en-US" altLang="ja-JP" sz="1100" dirty="0" smtClean="0">
              <a:latin typeface="+mn-ea"/>
              <a:ea typeface="+mn-ea"/>
            </a:endParaRPr>
          </a:p>
          <a:p>
            <a:pPr marL="342900" indent="-342900">
              <a:buFont typeface="+mj-lt"/>
              <a:buAutoNum type="arabicPeriod"/>
            </a:pPr>
            <a:endParaRPr lang="en-US" altLang="ja-JP" sz="1100" dirty="0">
              <a:latin typeface="+mn-ea"/>
              <a:ea typeface="+mn-ea"/>
            </a:endParaRPr>
          </a:p>
          <a:p>
            <a:pPr marL="342900" indent="-342900">
              <a:buFont typeface="+mj-lt"/>
              <a:buAutoNum type="arabicPeriod"/>
            </a:pPr>
            <a:r>
              <a:rPr lang="en-US" altLang="ja-JP" sz="1100" dirty="0" smtClean="0">
                <a:latin typeface="+mn-ea"/>
                <a:ea typeface="+mn-ea"/>
              </a:rPr>
              <a:t>Block</a:t>
            </a:r>
            <a:r>
              <a:rPr lang="ja-JP" altLang="en-US" sz="1100" dirty="0" smtClean="0">
                <a:latin typeface="+mn-ea"/>
                <a:ea typeface="+mn-ea"/>
              </a:rPr>
              <a:t> </a:t>
            </a:r>
            <a:r>
              <a:rPr lang="en-US" altLang="ja-JP" sz="1100" dirty="0" smtClean="0">
                <a:latin typeface="+mn-ea"/>
                <a:ea typeface="+mn-ea"/>
              </a:rPr>
              <a:t>ID</a:t>
            </a:r>
            <a:r>
              <a:rPr lang="ja-JP" altLang="en-US" sz="1100" dirty="0" smtClean="0">
                <a:latin typeface="+mn-ea"/>
                <a:ea typeface="+mn-ea"/>
              </a:rPr>
              <a:t> </a:t>
            </a:r>
            <a:r>
              <a:rPr lang="en-US" altLang="ja-JP" sz="1100" dirty="0" smtClean="0">
                <a:latin typeface="+mn-ea"/>
                <a:ea typeface="+mn-ea"/>
              </a:rPr>
              <a:t>(</a:t>
            </a:r>
            <a:r>
              <a:rPr lang="en-US" altLang="ja-JP" sz="1100" dirty="0">
                <a:latin typeface="+mn-ea"/>
              </a:rPr>
              <a:t>1090813</a:t>
            </a:r>
            <a:r>
              <a:rPr lang="en-US" altLang="ja-JP" sz="1100" dirty="0" smtClean="0">
                <a:latin typeface="+mn-ea"/>
                <a:ea typeface="+mn-ea"/>
              </a:rPr>
              <a:t>)</a:t>
            </a:r>
            <a:r>
              <a:rPr lang="ja-JP" altLang="en-US" sz="1100" dirty="0" smtClean="0">
                <a:latin typeface="+mn-ea"/>
                <a:ea typeface="+mn-ea"/>
              </a:rPr>
              <a:t>の</a:t>
            </a:r>
            <a:r>
              <a:rPr lang="en-US" altLang="ja-JP" sz="1100" dirty="0">
                <a:latin typeface="+mn-ea"/>
                <a:ea typeface="+mn-ea"/>
              </a:rPr>
              <a:t>D</a:t>
            </a:r>
            <a:r>
              <a:rPr lang="ja-JP" altLang="en-US" sz="1100" dirty="0" smtClean="0">
                <a:latin typeface="+mn-ea"/>
                <a:ea typeface="+mn-ea"/>
              </a:rPr>
              <a:t>を更新</a:t>
            </a:r>
            <a:endParaRPr lang="en-US" altLang="ja-JP" sz="1100" dirty="0">
              <a:latin typeface="+mn-ea"/>
              <a:ea typeface="+mn-ea"/>
            </a:endParaRPr>
          </a:p>
        </p:txBody>
      </p:sp>
      <p:sp>
        <p:nvSpPr>
          <p:cNvPr id="10" name="正方形/長方形 9"/>
          <p:cNvSpPr/>
          <p:nvPr/>
        </p:nvSpPr>
        <p:spPr>
          <a:xfrm>
            <a:off x="6914316" y="2096561"/>
            <a:ext cx="181423" cy="2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a:t>
            </a:r>
            <a:endParaRPr lang="en-US" dirty="0"/>
          </a:p>
        </p:txBody>
      </p:sp>
      <p:sp>
        <p:nvSpPr>
          <p:cNvPr id="123" name="正方形/長方形 122"/>
          <p:cNvSpPr/>
          <p:nvPr/>
        </p:nvSpPr>
        <p:spPr>
          <a:xfrm>
            <a:off x="10188037" y="2102366"/>
            <a:ext cx="181423" cy="2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lang="en-US" dirty="0"/>
          </a:p>
        </p:txBody>
      </p:sp>
      <p:sp>
        <p:nvSpPr>
          <p:cNvPr id="121" name="正方形/長方形 120"/>
          <p:cNvSpPr/>
          <p:nvPr/>
        </p:nvSpPr>
        <p:spPr>
          <a:xfrm>
            <a:off x="7103810" y="2102589"/>
            <a:ext cx="181423" cy="2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D</a:t>
            </a:r>
            <a:endParaRPr lang="en-US" dirty="0"/>
          </a:p>
        </p:txBody>
      </p:sp>
      <p:sp>
        <p:nvSpPr>
          <p:cNvPr id="124" name="正方形/長方形 123"/>
          <p:cNvSpPr/>
          <p:nvPr/>
        </p:nvSpPr>
        <p:spPr>
          <a:xfrm>
            <a:off x="10393683" y="2102930"/>
            <a:ext cx="181423" cy="2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t>
            </a:r>
            <a:endParaRPr lang="en-US" dirty="0"/>
          </a:p>
        </p:txBody>
      </p:sp>
    </p:spTree>
    <p:extLst>
      <p:ext uri="{BB962C8B-B14F-4D97-AF65-F5344CB8AC3E}">
        <p14:creationId xmlns:p14="http://schemas.microsoft.com/office/powerpoint/2010/main" val="339843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E">
      <a:dk1>
        <a:srgbClr val="000000"/>
      </a:dk1>
      <a:lt1>
        <a:srgbClr val="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3928</TotalTime>
  <Words>328</Words>
  <Application>Microsoft Office PowerPoint</Application>
  <PresentationFormat>ワイド画面</PresentationFormat>
  <Paragraphs>115</Paragraphs>
  <Slides>4</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メイリオ</vt:lpstr>
      <vt:lpstr>Arial</vt:lpstr>
      <vt:lpstr>Calibri</vt:lpstr>
      <vt:lpstr>DXC</vt:lpstr>
      <vt:lpstr>3-5: データファイル・領域の論理構造</vt:lpstr>
      <vt:lpstr>3-5: データファイル・領域の論理構造</vt:lpstr>
      <vt:lpstr>事象発生時のブロックイメージ図</vt:lpstr>
      <vt:lpstr>事象解消時のブロックイメージ図（PCTFREE増加）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ブロックチェーン技術 について</dc:title>
  <dc:creator>Umeki, Takuya</dc:creator>
  <cp:lastModifiedBy>Kakuho, Fumiharu</cp:lastModifiedBy>
  <cp:revision>182</cp:revision>
  <dcterms:modified xsi:type="dcterms:W3CDTF">2019-02-12T09:23:09Z</dcterms:modified>
</cp:coreProperties>
</file>