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6" r:id="rId1"/>
  </p:sldMasterIdLst>
  <p:notesMasterIdLst>
    <p:notesMasterId r:id="rId5"/>
  </p:notesMasterIdLst>
  <p:handoutMasterIdLst>
    <p:handoutMasterId r:id="rId6"/>
  </p:handoutMasterIdLst>
  <p:sldIdLst>
    <p:sldId id="280" r:id="rId2"/>
    <p:sldId id="281" r:id="rId3"/>
    <p:sldId id="282" r:id="rId4"/>
  </p:sldIdLst>
  <p:sldSz cx="12192000" cy="6858000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48" userDrawn="1">
          <p15:clr>
            <a:srgbClr val="A4A3A4"/>
          </p15:clr>
        </p15:guide>
        <p15:guide id="2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1431EB-05E6-488F-8C8A-9778931FF831}">
  <a:tblStyle styleId="{AD1431EB-05E6-488F-8C8A-9778931FF8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994CBD-E064-42BA-8316-6A361516B44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8F8F8"/>
          </a:solidFill>
        </a:fill>
      </a:tcStyle>
    </a:wholeTbl>
    <a:band1H>
      <a:tcTxStyle/>
      <a:tcStyle>
        <a:tcBdr/>
        <a:fill>
          <a:solidFill>
            <a:srgbClr val="F1F1F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1F1F1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8F8F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8F8F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047FFE-F56D-45A2-8D59-ABDEF93B7243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FD3B0F-10DF-4BC5-8C59-2C818C794711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32E5EA-02D5-4564-BCA2-02D8004E7715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>
        <p:scale>
          <a:sx n="122" d="100"/>
          <a:sy n="122" d="100"/>
        </p:scale>
        <p:origin x="-144" y="192"/>
      </p:cViewPr>
      <p:guideLst>
        <p:guide orient="horz" pos="648"/>
        <p:guide pos="3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A83D-7360-4FA6-B46D-B5A604ABB75A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6EA6F-11BF-43CB-9D78-E4392B9087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603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61925" y="414338"/>
            <a:ext cx="4964113" cy="279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377649" y="3392143"/>
            <a:ext cx="6042378" cy="579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4606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Char char=" 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ftr" idx="11"/>
          </p:nvPr>
        </p:nvSpPr>
        <p:spPr>
          <a:xfrm>
            <a:off x="377649" y="9431814"/>
            <a:ext cx="4833902" cy="24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5815789" y="9431814"/>
            <a:ext cx="604238" cy="24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4778537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>
            <a:spLocks noGrp="1" noRot="1" noChangeAspect="1"/>
          </p:cNvSpPr>
          <p:nvPr>
            <p:ph type="sldImg" idx="2"/>
          </p:nvPr>
        </p:nvSpPr>
        <p:spPr>
          <a:xfrm>
            <a:off x="-223838" y="808038"/>
            <a:ext cx="7185026" cy="40417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377649" y="3392143"/>
            <a:ext cx="6042378" cy="579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" marR="0" lvl="0" indent="-191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Shape 826"/>
          <p:cNvSpPr txBox="1"/>
          <p:nvPr/>
        </p:nvSpPr>
        <p:spPr>
          <a:xfrm>
            <a:off x="283237" y="36201"/>
            <a:ext cx="2920483" cy="53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 txBox="1"/>
          <p:nvPr/>
        </p:nvSpPr>
        <p:spPr>
          <a:xfrm>
            <a:off x="5263481" y="10450492"/>
            <a:ext cx="1191166" cy="31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March 2018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 txBox="1"/>
          <p:nvPr/>
        </p:nvSpPr>
        <p:spPr>
          <a:xfrm>
            <a:off x="3069971" y="10450492"/>
            <a:ext cx="585355" cy="31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58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>
            <a:spLocks noGrp="1" noRot="1" noChangeAspect="1"/>
          </p:cNvSpPr>
          <p:nvPr>
            <p:ph type="sldImg" idx="2"/>
          </p:nvPr>
        </p:nvSpPr>
        <p:spPr>
          <a:xfrm>
            <a:off x="-223838" y="808038"/>
            <a:ext cx="7185026" cy="40417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377649" y="3392143"/>
            <a:ext cx="6042378" cy="579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" marR="0" lvl="0" indent="-191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Shape 826"/>
          <p:cNvSpPr txBox="1"/>
          <p:nvPr/>
        </p:nvSpPr>
        <p:spPr>
          <a:xfrm>
            <a:off x="283237" y="36201"/>
            <a:ext cx="2920483" cy="53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 txBox="1"/>
          <p:nvPr/>
        </p:nvSpPr>
        <p:spPr>
          <a:xfrm>
            <a:off x="5263481" y="10450492"/>
            <a:ext cx="1191166" cy="31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March 2018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 txBox="1"/>
          <p:nvPr/>
        </p:nvSpPr>
        <p:spPr>
          <a:xfrm>
            <a:off x="3069971" y="10450492"/>
            <a:ext cx="585355" cy="31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48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>
            <a:spLocks noGrp="1" noRot="1" noChangeAspect="1"/>
          </p:cNvSpPr>
          <p:nvPr>
            <p:ph type="sldImg" idx="2"/>
          </p:nvPr>
        </p:nvSpPr>
        <p:spPr>
          <a:xfrm>
            <a:off x="-223838" y="808038"/>
            <a:ext cx="7185026" cy="40417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377649" y="3392143"/>
            <a:ext cx="6042378" cy="579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" marR="0" lvl="0" indent="-191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Shape 826"/>
          <p:cNvSpPr txBox="1"/>
          <p:nvPr/>
        </p:nvSpPr>
        <p:spPr>
          <a:xfrm>
            <a:off x="283237" y="36201"/>
            <a:ext cx="2920483" cy="53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 txBox="1"/>
          <p:nvPr/>
        </p:nvSpPr>
        <p:spPr>
          <a:xfrm>
            <a:off x="5263481" y="10450492"/>
            <a:ext cx="1191166" cy="31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March 2018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 txBox="1"/>
          <p:nvPr/>
        </p:nvSpPr>
        <p:spPr>
          <a:xfrm>
            <a:off x="3069971" y="10450492"/>
            <a:ext cx="585355" cy="31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216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571500" y="1714499"/>
            <a:ext cx="3429000" cy="426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4454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381500" y="1714499"/>
            <a:ext cx="3429000" cy="426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4454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8191500" y="1714499"/>
            <a:ext cx="3429000" cy="426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4454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571500" y="533136"/>
            <a:ext cx="11049000" cy="118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3"/>
              <a:buFont typeface="Arial"/>
              <a:buNone/>
              <a:defRPr sz="3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xt and Picture">
  <p:cSld name="Text and Picture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306" name="Shape 306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7" name="Shape 307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8" name="Shape 308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9" name="Shape 309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2" name="Shape 312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3" name="Shape 313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" name="Shape 314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5" name="Shape 315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Shape 317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9" name="Shape 319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Shape 320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Shape 322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4" name="Shape 324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6" name="Shape 326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1" name="Shape 331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3" name="Shape 333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34" name="Shape 334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571500" y="533136"/>
            <a:ext cx="5334000" cy="118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3"/>
              <a:buFont typeface="Arial"/>
              <a:buNone/>
              <a:defRPr sz="3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73592" y="0"/>
            <a:ext cx="468702" cy="410632"/>
          </a:xfrm>
          <a:custGeom>
            <a:avLst/>
            <a:gdLst/>
            <a:ahLst/>
            <a:cxnLst/>
            <a:rect l="0" t="0" r="0" b="0"/>
            <a:pathLst>
              <a:path w="370" h="321" extrusionOk="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4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025" y="6188075"/>
            <a:ext cx="1706880" cy="48480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9911292" y="6317031"/>
            <a:ext cx="13663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30, 2018</a:t>
            </a:r>
            <a:endParaRPr sz="917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11277600" y="6317033"/>
            <a:ext cx="342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91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17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2476500" y="6317033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 sz="91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571500" y="1714499"/>
            <a:ext cx="5334000" cy="426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4454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tatement">
  <p:cSld name="Big Statement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571500" y="1714500"/>
            <a:ext cx="9334500" cy="426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02366" y="-1"/>
            <a:ext cx="608530" cy="533137"/>
          </a:xfrm>
          <a:custGeom>
            <a:avLst/>
            <a:gdLst/>
            <a:ahLst/>
            <a:cxnLst/>
            <a:rect l="0" t="0" r="0" b="0"/>
            <a:pathLst>
              <a:path w="370" h="321" extrusionOk="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4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セクション見出し">
  <p:cSld name="セクション見出し">
    <p:bg>
      <p:bgPr>
        <a:solidFill>
          <a:srgbClr val="000000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Shape 346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347" name="Shape 347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Shape 348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9" name="Shape 349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" name="Shape 350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1" name="Shape 351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2" name="Shape 352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3" name="Shape 353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Shape 354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Shape 355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6" name="Shape 356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7" name="Shape 357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8" name="Shape 358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9" name="Shape 359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0" name="Shape 360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1" name="Shape 361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2" name="Shape 362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3" name="Shape 363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4" name="Shape 364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5" name="Shape 365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6" name="Shape 366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7" name="Shape 367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8" name="Shape 368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9" name="Shape 369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0" name="Shape 370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1" name="Shape 371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2" name="Shape 372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3" name="Shape 373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4" name="Shape 374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75" name="Shape 375"/>
          <p:cNvSpPr txBox="1">
            <a:spLocks noGrp="1"/>
          </p:cNvSpPr>
          <p:nvPr>
            <p:ph type="ctrTitle"/>
          </p:nvPr>
        </p:nvSpPr>
        <p:spPr>
          <a:xfrm>
            <a:off x="571500" y="533400"/>
            <a:ext cx="8382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Arial"/>
              <a:buNone/>
              <a:defRPr sz="2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77" name="Shape 3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025" y="6188075"/>
            <a:ext cx="1706880" cy="484802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/>
          <p:nvPr/>
        </p:nvSpPr>
        <p:spPr>
          <a:xfrm>
            <a:off x="302365" y="-2"/>
            <a:ext cx="608531" cy="533138"/>
          </a:xfrm>
          <a:custGeom>
            <a:avLst/>
            <a:gdLst/>
            <a:ahLst/>
            <a:cxnLst/>
            <a:rect l="0" t="0" r="0" b="0"/>
            <a:pathLst>
              <a:path w="370" h="321" extrusionOk="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4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9911292" y="6317031"/>
            <a:ext cx="13663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b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March 30, 2018</a:t>
            </a:r>
            <a:endParaRPr sz="917" b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11277600" y="6317033"/>
            <a:ext cx="342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91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17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 sz="91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02">
  <p:cSld name="Section Header 02">
    <p:bg>
      <p:bgPr>
        <a:solidFill>
          <a:srgbClr val="000000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Shape 383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384" name="Shape 384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5" name="Shape 385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6" name="Shape 386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7" name="Shape 387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8" name="Shape 388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9" name="Shape 389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0" name="Shape 390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1" name="Shape 391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2" name="Shape 392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3" name="Shape 393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4" name="Shape 394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5" name="Shape 395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6" name="Shape 396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7" name="Shape 397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8" name="Shape 398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9" name="Shape 399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0" name="Shape 400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1" name="Shape 401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2" name="Shape 402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3" name="Shape 403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4" name="Shape 404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5" name="Shape 405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6" name="Shape 406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7" name="Shape 407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8" name="Shape 408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9" name="Shape 409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0" name="Shape 410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1" name="Shape 411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12" name="Shape 4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>
            <a:spLocks noGrp="1"/>
          </p:cNvSpPr>
          <p:nvPr>
            <p:ph type="ctrTitle"/>
          </p:nvPr>
        </p:nvSpPr>
        <p:spPr>
          <a:xfrm>
            <a:off x="571500" y="533400"/>
            <a:ext cx="8382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Arial"/>
              <a:buNone/>
              <a:defRPr sz="2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25" y="6188075"/>
            <a:ext cx="1706880" cy="484802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/>
          <p:nvPr/>
        </p:nvSpPr>
        <p:spPr>
          <a:xfrm>
            <a:off x="302365" y="-2"/>
            <a:ext cx="608531" cy="533138"/>
          </a:xfrm>
          <a:custGeom>
            <a:avLst/>
            <a:gdLst/>
            <a:ahLst/>
            <a:cxnLst/>
            <a:rect l="0" t="0" r="0" b="0"/>
            <a:pathLst>
              <a:path w="370" h="321" extrusionOk="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4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9911292" y="6317031"/>
            <a:ext cx="13663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b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March 30, 2018</a:t>
            </a:r>
            <a:endParaRPr sz="917" b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1277600" y="6317033"/>
            <a:ext cx="342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91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17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 sz="91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03">
  <p:cSld name="Section Header 03">
    <p:bg>
      <p:bgPr>
        <a:solidFill>
          <a:srgbClr val="000000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Shape 421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422" name="Shape 422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3" name="Shape 423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4" name="Shape 424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5" name="Shape 425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" name="Shape 426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7" name="Shape 427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8" name="Shape 428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9" name="Shape 429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0" name="Shape 430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1" name="Shape 431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2" name="Shape 432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3" name="Shape 433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4" name="Shape 434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5" name="Shape 435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6" name="Shape 436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7" name="Shape 437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8" name="Shape 438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9" name="Shape 439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0" name="Shape 440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1" name="Shape 441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2" name="Shape 442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3" name="Shape 443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4" name="Shape 444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5" name="Shape 445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6" name="Shape 446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7" name="Shape 447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8" name="Shape 448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9" name="Shape 449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50" name="Shape 4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Shape 451"/>
          <p:cNvSpPr txBox="1">
            <a:spLocks noGrp="1"/>
          </p:cNvSpPr>
          <p:nvPr>
            <p:ph type="ctrTitle"/>
          </p:nvPr>
        </p:nvSpPr>
        <p:spPr>
          <a:xfrm>
            <a:off x="571500" y="533400"/>
            <a:ext cx="8382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None/>
              <a:defRPr sz="2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Shape 453"/>
          <p:cNvSpPr txBox="1"/>
          <p:nvPr/>
        </p:nvSpPr>
        <p:spPr>
          <a:xfrm>
            <a:off x="9911292" y="6317031"/>
            <a:ext cx="13663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30, 2018</a:t>
            </a:r>
            <a:endParaRPr sz="917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11277600" y="6317033"/>
            <a:ext cx="342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91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17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 sz="91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Shape 4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25" y="6188075"/>
            <a:ext cx="1706880" cy="484802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/>
          <p:nvPr/>
        </p:nvSpPr>
        <p:spPr>
          <a:xfrm>
            <a:off x="302366" y="-1"/>
            <a:ext cx="608530" cy="533137"/>
          </a:xfrm>
          <a:custGeom>
            <a:avLst/>
            <a:gdLst/>
            <a:ahLst/>
            <a:cxnLst/>
            <a:rect l="0" t="0" r="0" b="0"/>
            <a:pathLst>
              <a:path w="370" h="321" extrusionOk="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4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Picture">
  <p:cSld name="Big Picture">
    <p:bg>
      <p:bgPr>
        <a:solidFill>
          <a:srgbClr val="000000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Shape 459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460" name="Shape 460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1" name="Shape 461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2" name="Shape 462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3" name="Shape 463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4" name="Shape 464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5" name="Shape 465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6" name="Shape 466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7" name="Shape 467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8" name="Shape 468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9" name="Shape 469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0" name="Shape 470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1" name="Shape 471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2" name="Shape 472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3" name="Shape 473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4" name="Shape 474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5" name="Shape 475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6" name="Shape 476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7" name="Shape 477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8" name="Shape 478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9" name="Shape 479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0" name="Shape 480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1" name="Shape 481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2" name="Shape 482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3" name="Shape 483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4" name="Shape 484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5" name="Shape 485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6" name="Shape 486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7" name="Shape 487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88" name="Shape 48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025" y="6188075"/>
            <a:ext cx="1706880" cy="484802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/>
          <p:nvPr/>
        </p:nvSpPr>
        <p:spPr>
          <a:xfrm>
            <a:off x="302365" y="-2"/>
            <a:ext cx="608531" cy="533138"/>
          </a:xfrm>
          <a:custGeom>
            <a:avLst/>
            <a:gdLst/>
            <a:ahLst/>
            <a:cxnLst/>
            <a:rect l="0" t="0" r="0" b="0"/>
            <a:pathLst>
              <a:path w="370" h="321" extrusionOk="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4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9911292" y="6317031"/>
            <a:ext cx="13663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b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March 30, 2018</a:t>
            </a:r>
            <a:endParaRPr sz="917" b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 txBox="1"/>
          <p:nvPr/>
        </p:nvSpPr>
        <p:spPr>
          <a:xfrm>
            <a:off x="11277600" y="6317033"/>
            <a:ext cx="342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91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17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 sz="91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">
  <p:cSld name="End Slide">
    <p:bg>
      <p:bgPr>
        <a:solidFill>
          <a:srgbClr val="000000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Shape 495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496" name="Shape 496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7" name="Shape 497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8" name="Shape 498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9" name="Shape 499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0" name="Shape 500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1" name="Shape 501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2" name="Shape 502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3" name="Shape 503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4" name="Shape 504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5" name="Shape 505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6" name="Shape 506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7" name="Shape 507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8" name="Shape 508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9" name="Shape 509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0" name="Shape 510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1" name="Shape 511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2" name="Shape 512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3" name="Shape 513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4" name="Shape 514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5" name="Shape 515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6" name="Shape 516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7" name="Shape 517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8" name="Shape 518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9" name="Shape 519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0" name="Shape 520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1" name="Shape 521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2" name="Shape 522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3" name="Shape 523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524" name="Shape 5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9206" y="6095767"/>
            <a:ext cx="2255520" cy="64063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571500" y="1714500"/>
            <a:ext cx="9334500" cy="426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302365" y="-2"/>
            <a:ext cx="608531" cy="533138"/>
          </a:xfrm>
          <a:custGeom>
            <a:avLst/>
            <a:gdLst/>
            <a:ahLst/>
            <a:cxnLst/>
            <a:rect l="0" t="0" r="0" b="0"/>
            <a:pathLst>
              <a:path w="370" h="321" extrusionOk="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4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 sz="91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ate Turquoise Frame Divider">
  <p:cSld name="Slate Turquoise Frame Divider">
    <p:bg>
      <p:bgPr>
        <a:solidFill>
          <a:srgbClr val="425563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08014" y="3149201"/>
            <a:ext cx="822801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1" name="Shape 531"/>
          <p:cNvSpPr txBox="1">
            <a:spLocks noGrp="1"/>
          </p:cNvSpPr>
          <p:nvPr>
            <p:ph type="sldNum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 dirty="0"/>
          </a:p>
        </p:txBody>
      </p:sp>
      <p:sp>
        <p:nvSpPr>
          <p:cNvPr id="532" name="Shape 532"/>
          <p:cNvSpPr txBox="1"/>
          <p:nvPr/>
        </p:nvSpPr>
        <p:spPr>
          <a:xfrm>
            <a:off x="9679238" y="6487084"/>
            <a:ext cx="1280160" cy="14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endParaRPr sz="7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02">
  <p:cSld name="Title Slide 0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110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11" name="Shape 111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Shape 113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Shape 114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Shape 116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Shape 117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Shape 118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" name="Shape 119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Shape 120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" name="Shape 122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" name="Shape 126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" name="Shape 128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39" name="Shape 1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9206" y="6095767"/>
            <a:ext cx="2255520" cy="64063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302366" y="-1"/>
            <a:ext cx="608530" cy="533137"/>
          </a:xfrm>
          <a:custGeom>
            <a:avLst/>
            <a:gdLst/>
            <a:ahLst/>
            <a:cxnLst/>
            <a:rect l="0" t="0" r="0" b="0"/>
            <a:pathLst>
              <a:path w="370" h="321" extrusionOk="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4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ctrTitle"/>
          </p:nvPr>
        </p:nvSpPr>
        <p:spPr>
          <a:xfrm>
            <a:off x="571500" y="533400"/>
            <a:ext cx="8382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1"/>
          </p:nvPr>
        </p:nvSpPr>
        <p:spPr>
          <a:xfrm>
            <a:off x="571500" y="36576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None/>
              <a:defRPr sz="2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 sz="91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9906000" y="6317033"/>
            <a:ext cx="1714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52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67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30, 2018</a:t>
            </a:r>
            <a:endParaRPr sz="1167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03">
  <p:cSld name="Title Slide 03">
    <p:bg>
      <p:bgPr>
        <a:solidFill>
          <a:srgbClr val="00000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Shape 146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47" name="Shape 147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" name="Shape 149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" name="Shape 151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" name="Shape 152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" name="Shape 153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" name="Shape 154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" name="Shape 155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" name="Shape 156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Shape 157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Shape 158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Shape 159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Shape 160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" name="Shape 161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Shape 162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Shape 163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" name="Shape 164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Shape 165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7" name="Shape 167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Shape 169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0" name="Shape 170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Shape 171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" name="Shape 172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Shape 173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571500" y="533136"/>
            <a:ext cx="8382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ubTitle" idx="1"/>
          </p:nvPr>
        </p:nvSpPr>
        <p:spPr>
          <a:xfrm>
            <a:off x="571500" y="36576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Arial"/>
              <a:buNone/>
              <a:defRPr sz="2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302365" y="-2"/>
            <a:ext cx="608531" cy="533138"/>
          </a:xfrm>
          <a:custGeom>
            <a:avLst/>
            <a:gdLst/>
            <a:ahLst/>
            <a:cxnLst/>
            <a:rect l="0" t="0" r="0" b="0"/>
            <a:pathLst>
              <a:path w="370" h="321" extrusionOk="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4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9206" y="6095767"/>
            <a:ext cx="2255520" cy="64063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 sz="91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9906000" y="6317033"/>
            <a:ext cx="1714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52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67" b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March 30, 2018</a:t>
            </a:r>
            <a:endParaRPr sz="1167" b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04">
  <p:cSld name="Title Slide 0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2">
            <a:alphaModFix/>
          </a:blip>
          <a:srcRect l="49221" r="6371"/>
          <a:stretch/>
        </p:blipFill>
        <p:spPr>
          <a:xfrm>
            <a:off x="8191500" y="895350"/>
            <a:ext cx="4000500" cy="5067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Shape 183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84" name="Shape 184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Shape 185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Shape 186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Shape 187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Shape 189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Shape 191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Shape 192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3" name="Shape 193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Shape 194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" name="Shape 195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Shape 200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1" name="Shape 201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2" name="Shape 202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3" name="Shape 203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4" name="Shape 204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5" name="Shape 205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6" name="Shape 206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12" name="Shape 212"/>
          <p:cNvGrpSpPr/>
          <p:nvPr/>
        </p:nvGrpSpPr>
        <p:grpSpPr>
          <a:xfrm>
            <a:off x="0" y="-1"/>
            <a:ext cx="12192000" cy="6858002"/>
            <a:chOff x="0" y="-1"/>
            <a:chExt cx="14630400" cy="8229602"/>
          </a:xfrm>
        </p:grpSpPr>
        <p:sp>
          <p:nvSpPr>
            <p:cNvPr id="213" name="Shape 213"/>
            <p:cNvSpPr/>
            <p:nvPr/>
          </p:nvSpPr>
          <p:spPr>
            <a:xfrm>
              <a:off x="0" y="1"/>
              <a:ext cx="14630400" cy="8229600"/>
            </a:xfrm>
            <a:custGeom>
              <a:avLst/>
              <a:gdLst/>
              <a:ahLst/>
              <a:cxnLst/>
              <a:rect l="0" t="0" r="0" b="0"/>
              <a:pathLst>
                <a:path w="19199" h="10809" extrusionOk="0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84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4" name="Shape 2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3047" y="7314920"/>
              <a:ext cx="2706624" cy="7687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Shape 215"/>
            <p:cNvSpPr/>
            <p:nvPr/>
          </p:nvSpPr>
          <p:spPr>
            <a:xfrm>
              <a:off x="362839" y="-1"/>
              <a:ext cx="730236" cy="639764"/>
            </a:xfrm>
            <a:custGeom>
              <a:avLst/>
              <a:gdLst/>
              <a:ahLst/>
              <a:cxnLst/>
              <a:rect l="0" t="0" r="0" b="0"/>
              <a:pathLst>
                <a:path w="370" h="321" extrusionOk="0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46300" tIns="73150" rIns="146300" bIns="731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84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Shape 216"/>
          <p:cNvSpPr txBox="1">
            <a:spLocks noGrp="1"/>
          </p:cNvSpPr>
          <p:nvPr>
            <p:ph type="ctrTitle"/>
          </p:nvPr>
        </p:nvSpPr>
        <p:spPr>
          <a:xfrm>
            <a:off x="571499" y="533400"/>
            <a:ext cx="723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ubTitle" idx="1"/>
          </p:nvPr>
        </p:nvSpPr>
        <p:spPr>
          <a:xfrm>
            <a:off x="571500" y="3657600"/>
            <a:ext cx="723900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None/>
              <a:defRPr sz="2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 sz="91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9906000" y="6317033"/>
            <a:ext cx="1714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52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67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30, 2018</a:t>
            </a:r>
            <a:endParaRPr sz="1167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05">
  <p:cSld name="Title Slide 05">
    <p:bg>
      <p:bgPr>
        <a:solidFill>
          <a:srgbClr val="000000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Shape 221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222" name="Shape 222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Shape 225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6" name="Shape 226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7" name="Shape 227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8" name="Shape 228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9" name="Shape 229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0" name="Shape 230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1" name="Shape 231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2" name="Shape 232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3" name="Shape 233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4" name="Shape 234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" name="Shape 235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6" name="Shape 236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7" name="Shape 237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8" name="Shape 238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" name="Shape 239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0" name="Shape 240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1" name="Shape 241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2" name="Shape 242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Shape 243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Shape 244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Shape 245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6" name="Shape 246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Shape 247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Shape 248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9" name="Shape 249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50" name="Shape 2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>
            <a:spLocks noGrp="1"/>
          </p:cNvSpPr>
          <p:nvPr>
            <p:ph type="ctrTitle"/>
          </p:nvPr>
        </p:nvSpPr>
        <p:spPr>
          <a:xfrm>
            <a:off x="571499" y="533136"/>
            <a:ext cx="723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subTitle" idx="1"/>
          </p:nvPr>
        </p:nvSpPr>
        <p:spPr>
          <a:xfrm>
            <a:off x="571498" y="3657600"/>
            <a:ext cx="7239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Arial"/>
              <a:buNone/>
              <a:defRPr sz="2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206" y="6095767"/>
            <a:ext cx="2255520" cy="64063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302365" y="-2"/>
            <a:ext cx="608531" cy="533138"/>
          </a:xfrm>
          <a:custGeom>
            <a:avLst/>
            <a:gdLst/>
            <a:ahLst/>
            <a:cxnLst/>
            <a:rect l="0" t="0" r="0" b="0"/>
            <a:pathLst>
              <a:path w="370" h="321" extrusionOk="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4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 sz="91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9906000" y="533400"/>
            <a:ext cx="1714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67" b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March 30, 2018</a:t>
            </a:r>
            <a:endParaRPr sz="1167" b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06">
  <p:cSld name="Title Slide 06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Shape 258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259" name="Shape 259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" name="Shape 260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" name="Shape 261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6" name="Shape 266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7" name="Shape 267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0" name="Shape 270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" name="Shape 273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" name="Shape 274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Shape 276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" name="Shape 277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" name="Shape 278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9" name="Shape 279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0" name="Shape 280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1" name="Shape 281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" name="Shape 282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" name="Shape 283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" name="Shape 284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" name="Shape 285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6" name="Shape 286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87" name="Shape 2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>
            <a:spLocks noGrp="1"/>
          </p:cNvSpPr>
          <p:nvPr>
            <p:ph type="ctrTitle"/>
          </p:nvPr>
        </p:nvSpPr>
        <p:spPr>
          <a:xfrm>
            <a:off x="571499" y="533400"/>
            <a:ext cx="723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1"/>
          </p:nvPr>
        </p:nvSpPr>
        <p:spPr>
          <a:xfrm>
            <a:off x="571499" y="3657600"/>
            <a:ext cx="7239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None/>
              <a:defRPr sz="2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67"/>
              <a:buFont typeface="Arial"/>
              <a:buNone/>
              <a:defRPr sz="1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206" y="6095767"/>
            <a:ext cx="2255520" cy="64063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302366" y="-1"/>
            <a:ext cx="608530" cy="533137"/>
          </a:xfrm>
          <a:custGeom>
            <a:avLst/>
            <a:gdLst/>
            <a:ahLst/>
            <a:cxnLst/>
            <a:rect l="0" t="0" r="0" b="0"/>
            <a:pathLst>
              <a:path w="370" h="321" extrusionOk="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4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 sz="91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9906000" y="533400"/>
            <a:ext cx="1714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67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30, 2018</a:t>
            </a:r>
            <a:endParaRPr sz="1167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571500" y="533136"/>
            <a:ext cx="11049000" cy="118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3"/>
              <a:buFont typeface="Arial"/>
              <a:buNone/>
              <a:defRPr sz="3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571500" y="1714499"/>
            <a:ext cx="11049000" cy="426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4454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AutoNum type="arabicPeriod"/>
              <a:defRPr sz="1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Content">
  <p:cSld name="Bulleted Content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571500" y="533136"/>
            <a:ext cx="11049000" cy="118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3"/>
              <a:buFont typeface="Arial"/>
              <a:buNone/>
              <a:defRPr sz="3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571500" y="1714500"/>
            <a:ext cx="9334500" cy="426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4454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>
  <p:cSld name="2 つのコンテンツ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571500" y="1714499"/>
            <a:ext cx="5334000" cy="426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4454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2"/>
          </p:nvPr>
        </p:nvSpPr>
        <p:spPr>
          <a:xfrm>
            <a:off x="6286500" y="1714499"/>
            <a:ext cx="5334000" cy="4267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4454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571500" y="533136"/>
            <a:ext cx="11049000" cy="118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3"/>
              <a:buFont typeface="Arial"/>
              <a:buNone/>
              <a:defRPr sz="3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8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9" name="Shape 9"/>
            <p:cNvCxnSpPr/>
            <p:nvPr/>
          </p:nvCxnSpPr>
          <p:spPr>
            <a:xfrm>
              <a:off x="-9144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-9144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-9144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14676120" y="639763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14676120" y="2057399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14676120" y="7178674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Shape 30"/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Shape 31"/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Shape 32"/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Shape 33"/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Shape 34"/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Shape 35"/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7" name="Shape 37"/>
          <p:cNvSpPr/>
          <p:nvPr/>
        </p:nvSpPr>
        <p:spPr>
          <a:xfrm>
            <a:off x="373592" y="0"/>
            <a:ext cx="468702" cy="410632"/>
          </a:xfrm>
          <a:custGeom>
            <a:avLst/>
            <a:gdLst/>
            <a:ahLst/>
            <a:cxnLst/>
            <a:rect l="0" t="0" r="0" b="0"/>
            <a:pathLst>
              <a:path w="370" h="321" extrusionOk="0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4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71500" y="533136"/>
            <a:ext cx="11049000" cy="118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3"/>
              <a:buFont typeface="Arial"/>
              <a:buNone/>
              <a:defRPr sz="3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71500" y="1714500"/>
            <a:ext cx="9334500" cy="426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4454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54025" y="6188075"/>
            <a:ext cx="1706880" cy="48480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9911292" y="6317031"/>
            <a:ext cx="13663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30, 2018</a:t>
            </a:r>
            <a:endParaRPr sz="917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11277600" y="6317033"/>
            <a:ext cx="342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91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17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17" b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DXC Proprietary and Confidential</a:t>
            </a:r>
            <a:endParaRPr sz="917" b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9679238" y="6487084"/>
            <a:ext cx="1280160" cy="14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endParaRPr sz="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6338_01/server.112/b56306/process.htm#BABHDAG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an.sakura.ne.jp/myoracle/segumentotoha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title"/>
          </p:nvPr>
        </p:nvSpPr>
        <p:spPr>
          <a:xfrm>
            <a:off x="419100" y="498089"/>
            <a:ext cx="11049000" cy="44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3"/>
              <a:buFont typeface="Arial"/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Datafile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and logical structure</a:t>
            </a:r>
            <a:endParaRPr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88547" y="4797484"/>
            <a:ext cx="1353685" cy="742749"/>
          </a:xfrm>
          <a:prstGeom prst="roundRect">
            <a:avLst/>
          </a:prstGeom>
          <a:solidFill>
            <a:srgbClr val="F7AD6F">
              <a:alpha val="85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u="sng" dirty="0" err="1" smtClean="0">
                <a:solidFill>
                  <a:schemeClr val="bg2"/>
                </a:solidFill>
              </a:rPr>
              <a:t>DataFile</a:t>
            </a:r>
            <a:endParaRPr kumimoji="1" lang="en-US" altLang="ja-JP" sz="1200" dirty="0" smtClean="0">
              <a:solidFill>
                <a:schemeClr val="bg2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2185851" y="1245326"/>
            <a:ext cx="2708366" cy="4294907"/>
          </a:xfrm>
          <a:prstGeom prst="flowChartMagneticDisk">
            <a:avLst/>
          </a:prstGeom>
          <a:solidFill>
            <a:srgbClr val="F7AD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ight Arrow 7"/>
          <p:cNvSpPr/>
          <p:nvPr/>
        </p:nvSpPr>
        <p:spPr>
          <a:xfrm rot="19834839">
            <a:off x="1859007" y="4749223"/>
            <a:ext cx="296091" cy="202943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Rectangle 64"/>
          <p:cNvSpPr/>
          <p:nvPr/>
        </p:nvSpPr>
        <p:spPr>
          <a:xfrm>
            <a:off x="3723187" y="284231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63830" y="2842318"/>
            <a:ext cx="340643" cy="296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99847" y="2844152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68732" y="3129931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709375" y="3129931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0018" y="3129931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385110" y="312637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25753" y="312637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066396" y="312637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398857" y="312637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368732" y="341376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709375" y="341376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50018" y="341376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385110" y="3410210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725753" y="3410210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66396" y="3410210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410889" y="3410210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68732" y="370114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709375" y="370114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50018" y="370114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385110" y="369759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725753" y="369759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066396" y="369759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410889" y="369759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368732" y="398639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09375" y="398639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050018" y="398639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385110" y="398284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725753" y="398284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066396" y="398284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410889" y="398284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8731" y="427591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09374" y="427591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050017" y="427591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385109" y="427236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725752" y="427236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6395" y="427236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410888" y="427236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68731" y="455815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709374" y="455815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050017" y="455815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385109" y="455460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725752" y="455460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66395" y="455460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410888" y="455460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85683" y="4278671"/>
            <a:ext cx="2382139" cy="272379"/>
          </a:xfrm>
          <a:prstGeom prst="rect">
            <a:avLst/>
          </a:prstGeom>
          <a:solidFill>
            <a:schemeClr val="accent4">
              <a:lumMod val="60000"/>
              <a:lumOff val="40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85683" y="3996212"/>
            <a:ext cx="2382139" cy="272379"/>
          </a:xfrm>
          <a:prstGeom prst="rect">
            <a:avLst/>
          </a:prstGeom>
          <a:solidFill>
            <a:schemeClr val="accent5">
              <a:lumMod val="60000"/>
              <a:lumOff val="40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Extent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385683" y="4557319"/>
            <a:ext cx="2382139" cy="272379"/>
          </a:xfrm>
          <a:prstGeom prst="rect">
            <a:avLst/>
          </a:prstGeom>
          <a:solidFill>
            <a:schemeClr val="accent5">
              <a:lumMod val="60000"/>
              <a:lumOff val="40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69426" y="2559392"/>
            <a:ext cx="1005070" cy="102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2372667" y="2837152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705359" y="2837152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046002" y="2837152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389045" y="2841550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9031" y="2833418"/>
            <a:ext cx="1483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bg1"/>
                </a:solidFill>
              </a:rPr>
              <a:t>DataBlock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2" idx="1"/>
            <a:endCxn id="219" idx="1"/>
          </p:cNvCxnSpPr>
          <p:nvPr/>
        </p:nvCxnSpPr>
        <p:spPr>
          <a:xfrm flipH="1" flipV="1">
            <a:off x="2705359" y="2985198"/>
            <a:ext cx="303672" cy="21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2366470" y="2840646"/>
            <a:ext cx="340643" cy="2960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82075" y="5949201"/>
            <a:ext cx="493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hlinkClick r:id="rId3"/>
              </a:rPr>
              <a:t>URL</a:t>
            </a:r>
            <a:r>
              <a:rPr kumimoji="1" lang="ja-JP" altLang="en-US" dirty="0" smtClean="0">
                <a:hlinkClick r:id="rId3"/>
              </a:rPr>
              <a:t>：</a:t>
            </a:r>
            <a:r>
              <a:rPr kumimoji="1" lang="en-US" altLang="ja-JP" dirty="0">
                <a:hlinkClick r:id="rId4"/>
              </a:rPr>
              <a:t>http://</a:t>
            </a:r>
            <a:r>
              <a:rPr kumimoji="1" lang="en-US" altLang="ja-JP" dirty="0" smtClean="0">
                <a:hlinkClick r:id="rId4"/>
              </a:rPr>
              <a:t>uan.sakura.ne.jp/myoracle/segumentotoha.html</a:t>
            </a:r>
            <a:endParaRPr kumimoji="1" lang="ja-JP" altLang="en-US" dirty="0"/>
          </a:p>
        </p:txBody>
      </p:sp>
      <p:sp>
        <p:nvSpPr>
          <p:cNvPr id="226" name="Rectangle 89"/>
          <p:cNvSpPr/>
          <p:nvPr/>
        </p:nvSpPr>
        <p:spPr>
          <a:xfrm>
            <a:off x="5865817" y="1812084"/>
            <a:ext cx="2608149" cy="25222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7" name="Rectangle 119"/>
          <p:cNvSpPr/>
          <p:nvPr/>
        </p:nvSpPr>
        <p:spPr>
          <a:xfrm>
            <a:off x="5865818" y="1812084"/>
            <a:ext cx="2608148" cy="2723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45247" y="1794384"/>
            <a:ext cx="104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HEADER</a:t>
            </a:r>
            <a:endParaRPr lang="en-US" dirty="0"/>
          </a:p>
        </p:txBody>
      </p:sp>
      <p:sp>
        <p:nvSpPr>
          <p:cNvPr id="228" name="Rectangle 119"/>
          <p:cNvSpPr/>
          <p:nvPr/>
        </p:nvSpPr>
        <p:spPr>
          <a:xfrm>
            <a:off x="5865816" y="2084463"/>
            <a:ext cx="1229928" cy="2807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ITIL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9" name="Rectangle 119"/>
          <p:cNvSpPr/>
          <p:nvPr/>
        </p:nvSpPr>
        <p:spPr>
          <a:xfrm>
            <a:off x="7095743" y="2096655"/>
            <a:ext cx="1378219" cy="272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0" name="Rectangle 119"/>
          <p:cNvSpPr/>
          <p:nvPr/>
        </p:nvSpPr>
        <p:spPr>
          <a:xfrm>
            <a:off x="5865813" y="2369035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1" name="Rectangle 119"/>
          <p:cNvSpPr/>
          <p:nvPr/>
        </p:nvSpPr>
        <p:spPr>
          <a:xfrm>
            <a:off x="6804422" y="2369035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2" name="Rectangle 119"/>
          <p:cNvSpPr/>
          <p:nvPr/>
        </p:nvSpPr>
        <p:spPr>
          <a:xfrm>
            <a:off x="7743027" y="2369035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3" name="Rectangle 119"/>
          <p:cNvSpPr/>
          <p:nvPr/>
        </p:nvSpPr>
        <p:spPr>
          <a:xfrm>
            <a:off x="5865813" y="2935066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4" name="Rectangle 119"/>
          <p:cNvSpPr/>
          <p:nvPr/>
        </p:nvSpPr>
        <p:spPr>
          <a:xfrm>
            <a:off x="6804422" y="2935066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5" name="Rectangle 119"/>
          <p:cNvSpPr/>
          <p:nvPr/>
        </p:nvSpPr>
        <p:spPr>
          <a:xfrm>
            <a:off x="7743027" y="2935066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6" name="Rectangle 119"/>
          <p:cNvSpPr/>
          <p:nvPr/>
        </p:nvSpPr>
        <p:spPr>
          <a:xfrm>
            <a:off x="5865809" y="2644768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119"/>
          <p:cNvSpPr/>
          <p:nvPr/>
        </p:nvSpPr>
        <p:spPr>
          <a:xfrm>
            <a:off x="7409386" y="2641160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Rectangle 119"/>
          <p:cNvSpPr/>
          <p:nvPr/>
        </p:nvSpPr>
        <p:spPr>
          <a:xfrm>
            <a:off x="5865813" y="3504030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9" name="Rectangle 119"/>
          <p:cNvSpPr/>
          <p:nvPr/>
        </p:nvSpPr>
        <p:spPr>
          <a:xfrm>
            <a:off x="6804422" y="3504030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0" name="Rectangle 119"/>
          <p:cNvSpPr/>
          <p:nvPr/>
        </p:nvSpPr>
        <p:spPr>
          <a:xfrm>
            <a:off x="7743027" y="3504030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1" name="Rectangle 119"/>
          <p:cNvSpPr/>
          <p:nvPr/>
        </p:nvSpPr>
        <p:spPr>
          <a:xfrm>
            <a:off x="5865809" y="3201540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2" name="Rectangle 119"/>
          <p:cNvSpPr/>
          <p:nvPr/>
        </p:nvSpPr>
        <p:spPr>
          <a:xfrm>
            <a:off x="7409386" y="3210124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3" name="Rectangle 119"/>
          <p:cNvSpPr/>
          <p:nvPr/>
        </p:nvSpPr>
        <p:spPr>
          <a:xfrm>
            <a:off x="5865813" y="4070809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4" name="Rectangle 119"/>
          <p:cNvSpPr/>
          <p:nvPr/>
        </p:nvSpPr>
        <p:spPr>
          <a:xfrm>
            <a:off x="6804422" y="4070809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5" name="Rectangle 119"/>
          <p:cNvSpPr/>
          <p:nvPr/>
        </p:nvSpPr>
        <p:spPr>
          <a:xfrm>
            <a:off x="7743027" y="4070809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6" name="Rectangle 119"/>
          <p:cNvSpPr/>
          <p:nvPr/>
        </p:nvSpPr>
        <p:spPr>
          <a:xfrm>
            <a:off x="5865809" y="3780511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7" name="Rectangle 119"/>
          <p:cNvSpPr/>
          <p:nvPr/>
        </p:nvSpPr>
        <p:spPr>
          <a:xfrm>
            <a:off x="7409386" y="3776903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8" name="Rectangle 89"/>
          <p:cNvSpPr/>
          <p:nvPr/>
        </p:nvSpPr>
        <p:spPr>
          <a:xfrm>
            <a:off x="9139538" y="1818584"/>
            <a:ext cx="2608149" cy="25222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Rectangle 119"/>
          <p:cNvSpPr/>
          <p:nvPr/>
        </p:nvSpPr>
        <p:spPr>
          <a:xfrm>
            <a:off x="9139539" y="1818584"/>
            <a:ext cx="2608148" cy="2723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9918968" y="1800884"/>
            <a:ext cx="104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HEADER</a:t>
            </a:r>
            <a:endParaRPr lang="en-US" dirty="0"/>
          </a:p>
        </p:txBody>
      </p:sp>
      <p:sp>
        <p:nvSpPr>
          <p:cNvPr id="251" name="Rectangle 119"/>
          <p:cNvSpPr/>
          <p:nvPr/>
        </p:nvSpPr>
        <p:spPr>
          <a:xfrm>
            <a:off x="9139537" y="2090963"/>
            <a:ext cx="1229928" cy="2807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ITIL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2" name="Rectangle 119"/>
          <p:cNvSpPr/>
          <p:nvPr/>
        </p:nvSpPr>
        <p:spPr>
          <a:xfrm>
            <a:off x="10369464" y="2103155"/>
            <a:ext cx="1378219" cy="27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3" name="Rectangle 119"/>
          <p:cNvSpPr/>
          <p:nvPr/>
        </p:nvSpPr>
        <p:spPr>
          <a:xfrm>
            <a:off x="9139534" y="2375535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4" name="Rectangle 119"/>
          <p:cNvSpPr/>
          <p:nvPr/>
        </p:nvSpPr>
        <p:spPr>
          <a:xfrm>
            <a:off x="10078143" y="2375535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5" name="Rectangle 119"/>
          <p:cNvSpPr/>
          <p:nvPr/>
        </p:nvSpPr>
        <p:spPr>
          <a:xfrm>
            <a:off x="11016748" y="2375535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6" name="Rectangle 119"/>
          <p:cNvSpPr/>
          <p:nvPr/>
        </p:nvSpPr>
        <p:spPr>
          <a:xfrm>
            <a:off x="9139534" y="2941566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Rectangle 119"/>
          <p:cNvSpPr/>
          <p:nvPr/>
        </p:nvSpPr>
        <p:spPr>
          <a:xfrm>
            <a:off x="10078143" y="2941566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Rectangle 119"/>
          <p:cNvSpPr/>
          <p:nvPr/>
        </p:nvSpPr>
        <p:spPr>
          <a:xfrm>
            <a:off x="11016748" y="2941566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9" name="Rectangle 119"/>
          <p:cNvSpPr/>
          <p:nvPr/>
        </p:nvSpPr>
        <p:spPr>
          <a:xfrm>
            <a:off x="9139530" y="2646922"/>
            <a:ext cx="581596" cy="286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0" name="Rectangle 119"/>
          <p:cNvSpPr/>
          <p:nvPr/>
        </p:nvSpPr>
        <p:spPr>
          <a:xfrm>
            <a:off x="10683107" y="2647660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1" name="Rectangle 119"/>
          <p:cNvSpPr/>
          <p:nvPr/>
        </p:nvSpPr>
        <p:spPr>
          <a:xfrm>
            <a:off x="9139534" y="3510530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2" name="Rectangle 119"/>
          <p:cNvSpPr/>
          <p:nvPr/>
        </p:nvSpPr>
        <p:spPr>
          <a:xfrm>
            <a:off x="10078143" y="3510530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3" name="Rectangle 119"/>
          <p:cNvSpPr/>
          <p:nvPr/>
        </p:nvSpPr>
        <p:spPr>
          <a:xfrm>
            <a:off x="11016748" y="3510530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4" name="Rectangle 119"/>
          <p:cNvSpPr/>
          <p:nvPr/>
        </p:nvSpPr>
        <p:spPr>
          <a:xfrm>
            <a:off x="9139530" y="3220232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5" name="Rectangle 119"/>
          <p:cNvSpPr/>
          <p:nvPr/>
        </p:nvSpPr>
        <p:spPr>
          <a:xfrm>
            <a:off x="10683107" y="3216624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6" name="Rectangle 119"/>
          <p:cNvSpPr/>
          <p:nvPr/>
        </p:nvSpPr>
        <p:spPr>
          <a:xfrm>
            <a:off x="9139534" y="4077309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7" name="Rectangle 119"/>
          <p:cNvSpPr/>
          <p:nvPr/>
        </p:nvSpPr>
        <p:spPr>
          <a:xfrm>
            <a:off x="10078143" y="4077309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8" name="Rectangle 119"/>
          <p:cNvSpPr/>
          <p:nvPr/>
        </p:nvSpPr>
        <p:spPr>
          <a:xfrm>
            <a:off x="11016748" y="4077309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9" name="Rectangle 119"/>
          <p:cNvSpPr/>
          <p:nvPr/>
        </p:nvSpPr>
        <p:spPr>
          <a:xfrm>
            <a:off x="9139530" y="3787011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0" name="Rectangle 119"/>
          <p:cNvSpPr/>
          <p:nvPr/>
        </p:nvSpPr>
        <p:spPr>
          <a:xfrm>
            <a:off x="10683107" y="3783403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19118" y="1421407"/>
            <a:ext cx="210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ea"/>
                <a:ea typeface="+mn-ea"/>
              </a:rPr>
              <a:t>PCTFREE</a:t>
            </a:r>
            <a:r>
              <a:rPr lang="ja-JP" altLang="en-US" b="1" dirty="0" smtClean="0">
                <a:latin typeface="+mn-ea"/>
                <a:ea typeface="+mn-ea"/>
              </a:rPr>
              <a:t>：</a:t>
            </a:r>
            <a:r>
              <a:rPr lang="en-US" altLang="ja-JP" b="1" dirty="0" smtClean="0">
                <a:latin typeface="+mn-ea"/>
                <a:ea typeface="+mn-ea"/>
              </a:rPr>
              <a:t>0</a:t>
            </a:r>
            <a:endParaRPr lang="en-US" b="1" dirty="0" smtClean="0">
              <a:latin typeface="+mn-ea"/>
              <a:ea typeface="+mn-ea"/>
            </a:endParaRPr>
          </a:p>
        </p:txBody>
      </p:sp>
      <p:sp>
        <p:nvSpPr>
          <p:cNvPr id="271" name="テキスト ボックス 270"/>
          <p:cNvSpPr txBox="1"/>
          <p:nvPr/>
        </p:nvSpPr>
        <p:spPr>
          <a:xfrm>
            <a:off x="9358884" y="1421407"/>
            <a:ext cx="210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ea"/>
                <a:ea typeface="+mn-ea"/>
              </a:rPr>
              <a:t>PCTFREE</a:t>
            </a:r>
            <a:r>
              <a:rPr lang="ja-JP" altLang="en-US" b="1" dirty="0" smtClean="0">
                <a:latin typeface="+mn-ea"/>
                <a:ea typeface="+mn-ea"/>
              </a:rPr>
              <a:t>：</a:t>
            </a:r>
            <a:r>
              <a:rPr lang="en-US" altLang="ja-JP" b="1" dirty="0" smtClean="0">
                <a:latin typeface="+mn-ea"/>
                <a:ea typeface="+mn-ea"/>
              </a:rPr>
              <a:t>10</a:t>
            </a:r>
            <a:endParaRPr lang="en-US" b="1" dirty="0" smtClean="0">
              <a:latin typeface="+mn-ea"/>
              <a:ea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2963" y="2924837"/>
            <a:ext cx="140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DATA</a:t>
            </a:r>
            <a:endParaRPr lang="en-US" dirty="0"/>
          </a:p>
        </p:txBody>
      </p:sp>
      <p:sp>
        <p:nvSpPr>
          <p:cNvPr id="272" name="テキスト ボックス 271"/>
          <p:cNvSpPr txBox="1"/>
          <p:nvPr/>
        </p:nvSpPr>
        <p:spPr>
          <a:xfrm>
            <a:off x="10205584" y="2930601"/>
            <a:ext cx="140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DATA</a:t>
            </a:r>
            <a:endParaRPr 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37836" y="4689588"/>
            <a:ext cx="6624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  <a:ea typeface="+mn-ea"/>
              </a:rPr>
              <a:t>When PCTFREE is 0, ITIL is not able to expand, so if there is update on the same block wait till the previous transaction is not doing the commit/rollback</a:t>
            </a:r>
            <a:r>
              <a:rPr lang="ja-JP" altLang="en-US" dirty="0" smtClean="0">
                <a:latin typeface="+mn-ea"/>
              </a:rPr>
              <a:t> </a:t>
            </a:r>
            <a:r>
              <a:rPr lang="ja-JP" altLang="en-US" dirty="0">
                <a:latin typeface="+mn-ea"/>
              </a:rPr>
              <a:t>（</a:t>
            </a:r>
            <a:r>
              <a:rPr lang="en-US" altLang="ja-JP" dirty="0">
                <a:latin typeface="+mn-ea"/>
              </a:rPr>
              <a:t>waited for '</a:t>
            </a:r>
            <a:r>
              <a:rPr lang="en-US" altLang="ja-JP" dirty="0" err="1">
                <a:latin typeface="+mn-ea"/>
              </a:rPr>
              <a:t>enq</a:t>
            </a:r>
            <a:r>
              <a:rPr lang="en-US" altLang="ja-JP" dirty="0">
                <a:latin typeface="+mn-ea"/>
              </a:rPr>
              <a:t>: TX - allocate ITL entry</a:t>
            </a:r>
            <a:r>
              <a:rPr lang="ja-JP" altLang="en-US" dirty="0" smtClean="0">
                <a:latin typeface="+mn-ea"/>
              </a:rPr>
              <a:t>）</a:t>
            </a:r>
            <a:r>
              <a:rPr lang="en-US" altLang="ja-JP" dirty="0" smtClean="0">
                <a:latin typeface="+mn-ea"/>
              </a:rPr>
              <a:t>.</a:t>
            </a:r>
            <a:endParaRPr lang="en-US" altLang="ja-JP" dirty="0">
              <a:latin typeface="+mn-ea"/>
            </a:endParaRPr>
          </a:p>
          <a:p>
            <a:endParaRPr lang="en-US" altLang="ja-JP" dirty="0" smtClean="0">
              <a:latin typeface="+mn-ea"/>
              <a:ea typeface="+mn-ea"/>
            </a:endParaRPr>
          </a:p>
        </p:txBody>
      </p:sp>
      <p:sp>
        <p:nvSpPr>
          <p:cNvPr id="273" name="Rectangle 119"/>
          <p:cNvSpPr/>
          <p:nvPr/>
        </p:nvSpPr>
        <p:spPr>
          <a:xfrm>
            <a:off x="9147610" y="2096426"/>
            <a:ext cx="1229928" cy="2807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ITIL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0452612" y="2180361"/>
            <a:ext cx="135022" cy="138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title"/>
          </p:nvPr>
        </p:nvSpPr>
        <p:spPr>
          <a:xfrm>
            <a:off x="419100" y="498089"/>
            <a:ext cx="11049000" cy="44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3"/>
              <a:buFont typeface="Arial"/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Explanation of the incident</a:t>
            </a:r>
            <a:endParaRPr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88547" y="4797484"/>
            <a:ext cx="1353685" cy="742749"/>
          </a:xfrm>
          <a:prstGeom prst="roundRect">
            <a:avLst/>
          </a:prstGeom>
          <a:solidFill>
            <a:srgbClr val="F7AD6F">
              <a:alpha val="85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u="sng" dirty="0" err="1" smtClean="0">
                <a:solidFill>
                  <a:schemeClr val="bg2"/>
                </a:solidFill>
              </a:rPr>
              <a:t>DataFile</a:t>
            </a:r>
            <a:endParaRPr kumimoji="1" lang="en-US" altLang="ja-JP" sz="1200" dirty="0" smtClean="0">
              <a:solidFill>
                <a:schemeClr val="bg2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2185851" y="1245326"/>
            <a:ext cx="2708366" cy="4294907"/>
          </a:xfrm>
          <a:prstGeom prst="flowChartMagneticDisk">
            <a:avLst/>
          </a:prstGeom>
          <a:solidFill>
            <a:srgbClr val="F7AD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ight Arrow 7"/>
          <p:cNvSpPr/>
          <p:nvPr/>
        </p:nvSpPr>
        <p:spPr>
          <a:xfrm rot="19834839">
            <a:off x="1859007" y="4749223"/>
            <a:ext cx="296091" cy="202943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Rectangle 64"/>
          <p:cNvSpPr/>
          <p:nvPr/>
        </p:nvSpPr>
        <p:spPr>
          <a:xfrm>
            <a:off x="3723187" y="284231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63830" y="2842318"/>
            <a:ext cx="340643" cy="296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99847" y="2844152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68732" y="3129931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709375" y="3129931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0018" y="3129931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385110" y="312637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25753" y="312637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066396" y="312637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398857" y="312637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368732" y="341376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709375" y="341376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50018" y="341376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385110" y="3410210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725753" y="3410210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66396" y="3410210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410889" y="3410210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68732" y="370114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709375" y="370114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50018" y="370114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385110" y="369759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725753" y="369759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066396" y="369759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410889" y="369759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368732" y="398639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09375" y="398639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050018" y="398639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385110" y="398284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725753" y="398284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066396" y="398284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410889" y="398284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8731" y="427591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09374" y="427591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050017" y="427591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385109" y="427236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725752" y="427236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6395" y="427236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410888" y="427236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68731" y="455815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709374" y="455815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050017" y="455815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385109" y="455460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725752" y="455460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66395" y="455460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410888" y="455460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85683" y="4278671"/>
            <a:ext cx="2382139" cy="272379"/>
          </a:xfrm>
          <a:prstGeom prst="rect">
            <a:avLst/>
          </a:prstGeom>
          <a:solidFill>
            <a:schemeClr val="accent4">
              <a:lumMod val="60000"/>
              <a:lumOff val="40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85683" y="3996212"/>
            <a:ext cx="2382139" cy="272379"/>
          </a:xfrm>
          <a:prstGeom prst="rect">
            <a:avLst/>
          </a:prstGeom>
          <a:solidFill>
            <a:schemeClr val="accent5">
              <a:lumMod val="60000"/>
              <a:lumOff val="40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Extent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385683" y="4557319"/>
            <a:ext cx="2382139" cy="272379"/>
          </a:xfrm>
          <a:prstGeom prst="rect">
            <a:avLst/>
          </a:prstGeom>
          <a:solidFill>
            <a:schemeClr val="accent5">
              <a:lumMod val="60000"/>
              <a:lumOff val="40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69426" y="2559392"/>
            <a:ext cx="1005070" cy="102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2372667" y="2837152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705359" y="2837152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046002" y="2837152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389045" y="2841550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9031" y="2833418"/>
            <a:ext cx="1483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bg1"/>
                </a:solidFill>
              </a:rPr>
              <a:t>DataBlock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2" idx="1"/>
            <a:endCxn id="219" idx="1"/>
          </p:cNvCxnSpPr>
          <p:nvPr/>
        </p:nvCxnSpPr>
        <p:spPr>
          <a:xfrm flipH="1" flipV="1">
            <a:off x="2705359" y="2985198"/>
            <a:ext cx="303672" cy="21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2366470" y="2840646"/>
            <a:ext cx="340643" cy="2960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6" name="Rectangle 89"/>
          <p:cNvSpPr/>
          <p:nvPr/>
        </p:nvSpPr>
        <p:spPr>
          <a:xfrm>
            <a:off x="5865817" y="1812084"/>
            <a:ext cx="2608149" cy="25222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7" name="Rectangle 119"/>
          <p:cNvSpPr/>
          <p:nvPr/>
        </p:nvSpPr>
        <p:spPr>
          <a:xfrm>
            <a:off x="5865818" y="1812084"/>
            <a:ext cx="2608148" cy="2723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45247" y="1794384"/>
            <a:ext cx="104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HEADER</a:t>
            </a:r>
            <a:endParaRPr lang="en-US" dirty="0"/>
          </a:p>
        </p:txBody>
      </p:sp>
      <p:sp>
        <p:nvSpPr>
          <p:cNvPr id="228" name="Rectangle 119"/>
          <p:cNvSpPr/>
          <p:nvPr/>
        </p:nvSpPr>
        <p:spPr>
          <a:xfrm>
            <a:off x="5865816" y="2084463"/>
            <a:ext cx="1229928" cy="2807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ITIL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9" name="Rectangle 119"/>
          <p:cNvSpPr/>
          <p:nvPr/>
        </p:nvSpPr>
        <p:spPr>
          <a:xfrm>
            <a:off x="7095743" y="2096655"/>
            <a:ext cx="1378219" cy="272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0" name="Rectangle 119"/>
          <p:cNvSpPr/>
          <p:nvPr/>
        </p:nvSpPr>
        <p:spPr>
          <a:xfrm>
            <a:off x="5865813" y="2369035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1" name="Rectangle 119"/>
          <p:cNvSpPr/>
          <p:nvPr/>
        </p:nvSpPr>
        <p:spPr>
          <a:xfrm>
            <a:off x="6804422" y="2369035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2" name="Rectangle 119"/>
          <p:cNvSpPr/>
          <p:nvPr/>
        </p:nvSpPr>
        <p:spPr>
          <a:xfrm>
            <a:off x="7743027" y="2369035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3" name="Rectangle 119"/>
          <p:cNvSpPr/>
          <p:nvPr/>
        </p:nvSpPr>
        <p:spPr>
          <a:xfrm>
            <a:off x="5865813" y="2935066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4" name="Rectangle 119"/>
          <p:cNvSpPr/>
          <p:nvPr/>
        </p:nvSpPr>
        <p:spPr>
          <a:xfrm>
            <a:off x="6804422" y="2935066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5" name="Rectangle 119"/>
          <p:cNvSpPr/>
          <p:nvPr/>
        </p:nvSpPr>
        <p:spPr>
          <a:xfrm>
            <a:off x="7743027" y="2935066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6" name="Rectangle 119"/>
          <p:cNvSpPr/>
          <p:nvPr/>
        </p:nvSpPr>
        <p:spPr>
          <a:xfrm>
            <a:off x="5865809" y="2644768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119"/>
          <p:cNvSpPr/>
          <p:nvPr/>
        </p:nvSpPr>
        <p:spPr>
          <a:xfrm>
            <a:off x="7409386" y="2641160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Rectangle 119"/>
          <p:cNvSpPr/>
          <p:nvPr/>
        </p:nvSpPr>
        <p:spPr>
          <a:xfrm>
            <a:off x="5865813" y="3504030"/>
            <a:ext cx="938609" cy="274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9" name="Rectangle 119"/>
          <p:cNvSpPr/>
          <p:nvPr/>
        </p:nvSpPr>
        <p:spPr>
          <a:xfrm>
            <a:off x="6804422" y="3504030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0" name="Rectangle 119"/>
          <p:cNvSpPr/>
          <p:nvPr/>
        </p:nvSpPr>
        <p:spPr>
          <a:xfrm>
            <a:off x="7743027" y="3504030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1" name="Rectangle 119"/>
          <p:cNvSpPr/>
          <p:nvPr/>
        </p:nvSpPr>
        <p:spPr>
          <a:xfrm>
            <a:off x="5865809" y="3201540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2" name="Rectangle 119"/>
          <p:cNvSpPr/>
          <p:nvPr/>
        </p:nvSpPr>
        <p:spPr>
          <a:xfrm>
            <a:off x="7409386" y="3210124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3" name="Rectangle 119"/>
          <p:cNvSpPr/>
          <p:nvPr/>
        </p:nvSpPr>
        <p:spPr>
          <a:xfrm>
            <a:off x="5865813" y="4070809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4" name="Rectangle 119"/>
          <p:cNvSpPr/>
          <p:nvPr/>
        </p:nvSpPr>
        <p:spPr>
          <a:xfrm>
            <a:off x="6804422" y="4070809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5" name="Rectangle 119"/>
          <p:cNvSpPr/>
          <p:nvPr/>
        </p:nvSpPr>
        <p:spPr>
          <a:xfrm>
            <a:off x="7743027" y="4070809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6" name="Rectangle 119"/>
          <p:cNvSpPr/>
          <p:nvPr/>
        </p:nvSpPr>
        <p:spPr>
          <a:xfrm>
            <a:off x="5865809" y="3780511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7" name="Rectangle 119"/>
          <p:cNvSpPr/>
          <p:nvPr/>
        </p:nvSpPr>
        <p:spPr>
          <a:xfrm>
            <a:off x="7409386" y="3776903"/>
            <a:ext cx="581596" cy="293906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70C0"/>
                </a:solidFill>
              </a:rPr>
              <a:t>D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248" name="Rectangle 89"/>
          <p:cNvSpPr/>
          <p:nvPr/>
        </p:nvSpPr>
        <p:spPr>
          <a:xfrm>
            <a:off x="9139538" y="1818584"/>
            <a:ext cx="2608149" cy="25222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Rectangle 119"/>
          <p:cNvSpPr/>
          <p:nvPr/>
        </p:nvSpPr>
        <p:spPr>
          <a:xfrm>
            <a:off x="9139539" y="1818584"/>
            <a:ext cx="2608148" cy="2723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9918968" y="1800884"/>
            <a:ext cx="104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HEADER</a:t>
            </a:r>
            <a:endParaRPr lang="en-US" dirty="0"/>
          </a:p>
        </p:txBody>
      </p:sp>
      <p:sp>
        <p:nvSpPr>
          <p:cNvPr id="251" name="Rectangle 119"/>
          <p:cNvSpPr/>
          <p:nvPr/>
        </p:nvSpPr>
        <p:spPr>
          <a:xfrm>
            <a:off x="9139537" y="2090963"/>
            <a:ext cx="1229928" cy="2807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ITIL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2" name="Rectangle 119"/>
          <p:cNvSpPr/>
          <p:nvPr/>
        </p:nvSpPr>
        <p:spPr>
          <a:xfrm>
            <a:off x="10369464" y="2103155"/>
            <a:ext cx="1378219" cy="2723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3" name="Rectangle 119"/>
          <p:cNvSpPr/>
          <p:nvPr/>
        </p:nvSpPr>
        <p:spPr>
          <a:xfrm>
            <a:off x="9139534" y="2375535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4" name="Rectangle 119"/>
          <p:cNvSpPr/>
          <p:nvPr/>
        </p:nvSpPr>
        <p:spPr>
          <a:xfrm>
            <a:off x="10078143" y="2375535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5" name="Rectangle 119"/>
          <p:cNvSpPr/>
          <p:nvPr/>
        </p:nvSpPr>
        <p:spPr>
          <a:xfrm>
            <a:off x="11016748" y="2375535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6" name="Rectangle 119"/>
          <p:cNvSpPr/>
          <p:nvPr/>
        </p:nvSpPr>
        <p:spPr>
          <a:xfrm>
            <a:off x="9139534" y="2941566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Rectangle 119"/>
          <p:cNvSpPr/>
          <p:nvPr/>
        </p:nvSpPr>
        <p:spPr>
          <a:xfrm>
            <a:off x="10078143" y="2941566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Rectangle 119"/>
          <p:cNvSpPr/>
          <p:nvPr/>
        </p:nvSpPr>
        <p:spPr>
          <a:xfrm>
            <a:off x="11016748" y="2941566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9" name="Rectangle 119"/>
          <p:cNvSpPr/>
          <p:nvPr/>
        </p:nvSpPr>
        <p:spPr>
          <a:xfrm>
            <a:off x="9139530" y="2646922"/>
            <a:ext cx="581596" cy="2860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0" name="Rectangle 119"/>
          <p:cNvSpPr/>
          <p:nvPr/>
        </p:nvSpPr>
        <p:spPr>
          <a:xfrm>
            <a:off x="10683107" y="2647660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1" name="Rectangle 119"/>
          <p:cNvSpPr/>
          <p:nvPr/>
        </p:nvSpPr>
        <p:spPr>
          <a:xfrm>
            <a:off x="9139534" y="3510530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2" name="Rectangle 119"/>
          <p:cNvSpPr/>
          <p:nvPr/>
        </p:nvSpPr>
        <p:spPr>
          <a:xfrm>
            <a:off x="10078143" y="3510530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3" name="Rectangle 119"/>
          <p:cNvSpPr/>
          <p:nvPr/>
        </p:nvSpPr>
        <p:spPr>
          <a:xfrm>
            <a:off x="11016748" y="3510530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4" name="Rectangle 119"/>
          <p:cNvSpPr/>
          <p:nvPr/>
        </p:nvSpPr>
        <p:spPr>
          <a:xfrm>
            <a:off x="9139530" y="3220232"/>
            <a:ext cx="581596" cy="29390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C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265" name="Rectangle 119"/>
          <p:cNvSpPr/>
          <p:nvPr/>
        </p:nvSpPr>
        <p:spPr>
          <a:xfrm>
            <a:off x="10683107" y="3216624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6" name="Rectangle 119"/>
          <p:cNvSpPr/>
          <p:nvPr/>
        </p:nvSpPr>
        <p:spPr>
          <a:xfrm>
            <a:off x="9139534" y="4077309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7" name="Rectangle 119"/>
          <p:cNvSpPr/>
          <p:nvPr/>
        </p:nvSpPr>
        <p:spPr>
          <a:xfrm>
            <a:off x="10078143" y="4077309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8" name="Rectangle 119"/>
          <p:cNvSpPr/>
          <p:nvPr/>
        </p:nvSpPr>
        <p:spPr>
          <a:xfrm>
            <a:off x="11016748" y="4077309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9" name="Rectangle 119"/>
          <p:cNvSpPr/>
          <p:nvPr/>
        </p:nvSpPr>
        <p:spPr>
          <a:xfrm>
            <a:off x="9139530" y="3774819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0" name="Rectangle 119"/>
          <p:cNvSpPr/>
          <p:nvPr/>
        </p:nvSpPr>
        <p:spPr>
          <a:xfrm>
            <a:off x="10683107" y="3783403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19118" y="1421407"/>
            <a:ext cx="210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+mn-ea"/>
                <a:ea typeface="+mn-ea"/>
              </a:rPr>
              <a:t>Block</a:t>
            </a:r>
            <a:r>
              <a:rPr lang="ja-JP" altLang="en-US" b="1" dirty="0" smtClean="0">
                <a:latin typeface="+mn-ea"/>
                <a:ea typeface="+mn-ea"/>
              </a:rPr>
              <a:t> </a:t>
            </a:r>
            <a:r>
              <a:rPr lang="en-US" altLang="ja-JP" b="1" dirty="0" smtClean="0">
                <a:latin typeface="+mn-ea"/>
                <a:ea typeface="+mn-ea"/>
              </a:rPr>
              <a:t>ID</a:t>
            </a:r>
            <a:r>
              <a:rPr lang="ja-JP" altLang="en-US" b="1" dirty="0" smtClean="0">
                <a:latin typeface="+mn-ea"/>
                <a:ea typeface="+mn-ea"/>
              </a:rPr>
              <a:t>：</a:t>
            </a:r>
            <a:r>
              <a:rPr lang="en-US" altLang="ja-JP" b="1" dirty="0">
                <a:latin typeface="+mn-ea"/>
                <a:ea typeface="+mn-ea"/>
              </a:rPr>
              <a:t>1090813</a:t>
            </a:r>
            <a:endParaRPr lang="en-US" b="1" dirty="0" smtClean="0">
              <a:latin typeface="+mn-ea"/>
              <a:ea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2963" y="2924837"/>
            <a:ext cx="140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DATA</a:t>
            </a:r>
            <a:endParaRPr lang="en-US" dirty="0"/>
          </a:p>
        </p:txBody>
      </p:sp>
      <p:sp>
        <p:nvSpPr>
          <p:cNvPr id="272" name="テキスト ボックス 271"/>
          <p:cNvSpPr txBox="1"/>
          <p:nvPr/>
        </p:nvSpPr>
        <p:spPr>
          <a:xfrm>
            <a:off x="10205584" y="2930601"/>
            <a:ext cx="140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DATA</a:t>
            </a:r>
            <a:endParaRPr lang="en-US" dirty="0"/>
          </a:p>
        </p:txBody>
      </p:sp>
      <p:sp>
        <p:nvSpPr>
          <p:cNvPr id="273" name="Rectangle 119"/>
          <p:cNvSpPr/>
          <p:nvPr/>
        </p:nvSpPr>
        <p:spPr>
          <a:xfrm>
            <a:off x="9147610" y="2096426"/>
            <a:ext cx="1229928" cy="2807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ITIL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322930" y="1416965"/>
            <a:ext cx="210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+mn-ea"/>
                <a:ea typeface="+mn-ea"/>
              </a:rPr>
              <a:t>Block</a:t>
            </a:r>
            <a:r>
              <a:rPr lang="ja-JP" altLang="en-US" b="1" dirty="0" smtClean="0">
                <a:latin typeface="+mn-ea"/>
                <a:ea typeface="+mn-ea"/>
              </a:rPr>
              <a:t> </a:t>
            </a:r>
            <a:r>
              <a:rPr lang="en-US" altLang="ja-JP" b="1" dirty="0" smtClean="0">
                <a:latin typeface="+mn-ea"/>
                <a:ea typeface="+mn-ea"/>
              </a:rPr>
              <a:t>ID</a:t>
            </a:r>
            <a:r>
              <a:rPr lang="ja-JP" altLang="en-US" b="1" dirty="0" smtClean="0">
                <a:latin typeface="+mn-ea"/>
                <a:ea typeface="+mn-ea"/>
              </a:rPr>
              <a:t>：</a:t>
            </a:r>
            <a:r>
              <a:rPr lang="en-US" altLang="ja-JP" b="1" dirty="0">
                <a:latin typeface="+mn-ea"/>
                <a:ea typeface="+mn-ea"/>
              </a:rPr>
              <a:t>1046329</a:t>
            </a:r>
            <a:endParaRPr lang="en-US" b="1" dirty="0" smtClean="0"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770649" y="4446294"/>
            <a:ext cx="3006153" cy="16158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 smtClean="0">
                <a:latin typeface="+mn-ea"/>
                <a:ea typeface="+mn-ea"/>
              </a:rPr>
              <a:t>Session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ID</a:t>
            </a:r>
            <a:r>
              <a:rPr lang="ja-JP" altLang="en-US" sz="1100" dirty="0" smtClean="0">
                <a:latin typeface="+mn-ea"/>
                <a:ea typeface="+mn-ea"/>
              </a:rPr>
              <a:t>：</a:t>
            </a:r>
            <a:r>
              <a:rPr lang="en-US" sz="1100" dirty="0" smtClean="0">
                <a:latin typeface="+mn-ea"/>
                <a:ea typeface="+mn-ea"/>
              </a:rPr>
              <a:t>1402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endParaRPr lang="en-US" altLang="ja-JP" sz="1100" dirty="0" smtClean="0">
              <a:latin typeface="+mn-ea"/>
              <a:ea typeface="+mn-ea"/>
            </a:endParaRPr>
          </a:p>
          <a:p>
            <a:r>
              <a:rPr lang="en-US" altLang="ja-JP" sz="1100" dirty="0" smtClean="0">
                <a:latin typeface="+mn-ea"/>
                <a:ea typeface="+mn-ea"/>
              </a:rPr>
              <a:t>Transaction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X</a:t>
            </a:r>
          </a:p>
          <a:p>
            <a:endParaRPr lang="en-US" altLang="ja-JP" sz="1100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100" dirty="0" smtClean="0">
                <a:latin typeface="+mn-ea"/>
                <a:ea typeface="+mn-ea"/>
              </a:rPr>
              <a:t>Block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ID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(1090813) Update Policy A</a:t>
            </a:r>
            <a:endParaRPr lang="en-US" altLang="ja-JP" sz="1100" dirty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sz="1100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sz="1100" dirty="0">
              <a:latin typeface="+mn-ea"/>
              <a:ea typeface="+mn-ea"/>
            </a:endParaRPr>
          </a:p>
          <a:p>
            <a:r>
              <a:rPr lang="en-US" altLang="ja-JP" sz="1100" dirty="0" smtClean="0">
                <a:latin typeface="+mn-ea"/>
                <a:ea typeface="+mn-ea"/>
              </a:rPr>
              <a:t>3</a:t>
            </a:r>
            <a:r>
              <a:rPr lang="ja-JP" altLang="en-US" sz="1100" dirty="0" err="1" smtClean="0">
                <a:latin typeface="+mn-ea"/>
                <a:ea typeface="+mn-ea"/>
              </a:rPr>
              <a:t>．</a:t>
            </a:r>
            <a:r>
              <a:rPr lang="en-US" altLang="ja-JP" sz="1100" dirty="0" smtClean="0">
                <a:latin typeface="+mn-ea"/>
                <a:ea typeface="+mn-ea"/>
              </a:rPr>
              <a:t>Block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ID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(1046329) Update Policy C, since ITIL is not available it will go for wait</a:t>
            </a:r>
            <a:endParaRPr lang="en-US" altLang="ja-JP" sz="1100" dirty="0">
              <a:latin typeface="+mn-ea"/>
              <a:ea typeface="+mn-ea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9044370" y="4446294"/>
            <a:ext cx="3006153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 smtClean="0">
                <a:latin typeface="+mn-ea"/>
                <a:ea typeface="+mn-ea"/>
              </a:rPr>
              <a:t>Session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ID</a:t>
            </a:r>
            <a:r>
              <a:rPr lang="ja-JP" altLang="en-US" sz="1100" dirty="0" smtClean="0">
                <a:latin typeface="+mn-ea"/>
                <a:ea typeface="+mn-ea"/>
              </a:rPr>
              <a:t>：</a:t>
            </a:r>
            <a:r>
              <a:rPr lang="en-US" sz="1100" dirty="0" smtClean="0">
                <a:latin typeface="+mn-ea"/>
                <a:ea typeface="+mn-ea"/>
              </a:rPr>
              <a:t>1</a:t>
            </a:r>
            <a:r>
              <a:rPr lang="en-US" altLang="ja-JP" sz="1100" dirty="0" smtClean="0">
                <a:latin typeface="+mn-ea"/>
                <a:ea typeface="+mn-ea"/>
              </a:rPr>
              <a:t>276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endParaRPr lang="en-US" altLang="ja-JP" sz="1100" dirty="0" smtClean="0">
              <a:latin typeface="+mn-ea"/>
              <a:ea typeface="+mn-ea"/>
            </a:endParaRPr>
          </a:p>
          <a:p>
            <a:r>
              <a:rPr lang="en-US" altLang="ja-JP" sz="1100" dirty="0" smtClean="0">
                <a:latin typeface="+mn-ea"/>
                <a:ea typeface="+mn-ea"/>
              </a:rPr>
              <a:t>Transaction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Y</a:t>
            </a:r>
          </a:p>
          <a:p>
            <a:endParaRPr lang="en-US" altLang="ja-JP" sz="1100" dirty="0" smtClean="0">
              <a:latin typeface="+mn-ea"/>
              <a:ea typeface="+mn-ea"/>
            </a:endParaRPr>
          </a:p>
          <a:p>
            <a:endParaRPr lang="en-US" altLang="ja-JP" sz="1100" dirty="0" smtClean="0">
              <a:latin typeface="+mn-ea"/>
              <a:ea typeface="+mn-ea"/>
            </a:endParaRPr>
          </a:p>
          <a:p>
            <a:endParaRPr lang="en-US" altLang="ja-JP" sz="1100" dirty="0" smtClean="0">
              <a:latin typeface="+mn-ea"/>
              <a:ea typeface="+mn-ea"/>
            </a:endParaRPr>
          </a:p>
          <a:p>
            <a:r>
              <a:rPr lang="en-US" altLang="ja-JP" sz="1100" dirty="0" smtClean="0">
                <a:latin typeface="+mn-ea"/>
                <a:ea typeface="+mn-ea"/>
              </a:rPr>
              <a:t>2</a:t>
            </a:r>
            <a:r>
              <a:rPr lang="ja-JP" altLang="en-US" sz="1100" dirty="0" err="1" smtClean="0">
                <a:latin typeface="+mn-ea"/>
                <a:ea typeface="+mn-ea"/>
              </a:rPr>
              <a:t>．</a:t>
            </a:r>
            <a:r>
              <a:rPr lang="en-US" altLang="ja-JP" sz="1100" dirty="0" smtClean="0">
                <a:latin typeface="+mn-ea"/>
                <a:ea typeface="+mn-ea"/>
              </a:rPr>
              <a:t>Block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ID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(</a:t>
            </a:r>
            <a:r>
              <a:rPr lang="en-US" altLang="ja-JP" sz="1100" dirty="0">
                <a:latin typeface="+mn-ea"/>
              </a:rPr>
              <a:t>1046329</a:t>
            </a:r>
            <a:r>
              <a:rPr lang="en-US" altLang="ja-JP" sz="1100" dirty="0" smtClean="0">
                <a:latin typeface="+mn-ea"/>
                <a:ea typeface="+mn-ea"/>
              </a:rPr>
              <a:t>) Update Policy B</a:t>
            </a:r>
            <a:endParaRPr lang="en-US" altLang="ja-JP" sz="1100" dirty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sz="1100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sz="1100" dirty="0">
              <a:latin typeface="+mn-ea"/>
              <a:ea typeface="+mn-ea"/>
            </a:endParaRPr>
          </a:p>
          <a:p>
            <a:r>
              <a:rPr lang="ja-JP" altLang="en-US" sz="1100" dirty="0" smtClean="0">
                <a:latin typeface="+mn-ea"/>
                <a:ea typeface="+mn-ea"/>
              </a:rPr>
              <a:t>４．</a:t>
            </a:r>
            <a:r>
              <a:rPr lang="en-US" altLang="ja-JP" sz="1100" dirty="0" smtClean="0">
                <a:latin typeface="+mn-ea"/>
                <a:ea typeface="+mn-ea"/>
              </a:rPr>
              <a:t>Block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ID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(</a:t>
            </a:r>
            <a:r>
              <a:rPr lang="en-US" altLang="ja-JP" sz="1100" dirty="0">
                <a:latin typeface="+mn-ea"/>
              </a:rPr>
              <a:t>1090813</a:t>
            </a:r>
            <a:r>
              <a:rPr lang="en-US" altLang="ja-JP" sz="1100" dirty="0" smtClean="0">
                <a:latin typeface="+mn-ea"/>
                <a:ea typeface="+mn-ea"/>
              </a:rPr>
              <a:t>) Update Policy D, </a:t>
            </a:r>
            <a:r>
              <a:rPr lang="en-US" altLang="ja-JP" sz="1100" dirty="0">
                <a:latin typeface="+mn-ea"/>
                <a:ea typeface="+mn-ea"/>
              </a:rPr>
              <a:t>s</a:t>
            </a:r>
            <a:r>
              <a:rPr lang="en-US" altLang="ja-JP" sz="1100" dirty="0" smtClean="0">
                <a:latin typeface="+mn-ea"/>
              </a:rPr>
              <a:t>ince </a:t>
            </a:r>
            <a:r>
              <a:rPr lang="en-US" altLang="ja-JP" sz="1100" dirty="0">
                <a:latin typeface="+mn-ea"/>
              </a:rPr>
              <a:t>ITIL is not available it will go for wait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1100" dirty="0">
              <a:latin typeface="+mn-ea"/>
              <a:ea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914316" y="2096561"/>
            <a:ext cx="181423" cy="25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10188037" y="2102366"/>
            <a:ext cx="181423" cy="25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lang="en-US" dirty="0"/>
          </a:p>
        </p:txBody>
      </p:sp>
      <p:sp>
        <p:nvSpPr>
          <p:cNvPr id="14" name="上下矢印 13"/>
          <p:cNvSpPr/>
          <p:nvPr/>
        </p:nvSpPr>
        <p:spPr>
          <a:xfrm rot="17372067">
            <a:off x="8666718" y="5762291"/>
            <a:ext cx="334883" cy="529228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テキスト ボックス 14"/>
          <p:cNvSpPr txBox="1"/>
          <p:nvPr/>
        </p:nvSpPr>
        <p:spPr>
          <a:xfrm rot="1186937">
            <a:off x="7902819" y="6278751"/>
            <a:ext cx="208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i="1" dirty="0" smtClean="0">
                <a:latin typeface="+mn-ea"/>
                <a:ea typeface="+mn-ea"/>
              </a:rPr>
              <a:t>Dead Lock</a:t>
            </a:r>
            <a:endParaRPr lang="en-US" b="1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23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title"/>
          </p:nvPr>
        </p:nvSpPr>
        <p:spPr>
          <a:xfrm>
            <a:off x="419100" y="498089"/>
            <a:ext cx="11049000" cy="44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Explanation of Solution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Increase PCTFREE)</a:t>
            </a:r>
            <a:endParaRPr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88547" y="4797484"/>
            <a:ext cx="1353685" cy="742749"/>
          </a:xfrm>
          <a:prstGeom prst="roundRect">
            <a:avLst/>
          </a:prstGeom>
          <a:solidFill>
            <a:srgbClr val="F7AD6F">
              <a:alpha val="85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u="sng" dirty="0" err="1" smtClean="0">
                <a:solidFill>
                  <a:schemeClr val="bg2"/>
                </a:solidFill>
              </a:rPr>
              <a:t>DataFile</a:t>
            </a:r>
            <a:endParaRPr kumimoji="1" lang="en-US" altLang="ja-JP" sz="1200" dirty="0" smtClean="0">
              <a:solidFill>
                <a:schemeClr val="bg2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2185851" y="1245326"/>
            <a:ext cx="2708366" cy="4294907"/>
          </a:xfrm>
          <a:prstGeom prst="flowChartMagneticDisk">
            <a:avLst/>
          </a:prstGeom>
          <a:solidFill>
            <a:srgbClr val="F7AD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ight Arrow 7"/>
          <p:cNvSpPr/>
          <p:nvPr/>
        </p:nvSpPr>
        <p:spPr>
          <a:xfrm rot="19834839">
            <a:off x="1859007" y="4749223"/>
            <a:ext cx="296091" cy="202943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Rectangle 64"/>
          <p:cNvSpPr/>
          <p:nvPr/>
        </p:nvSpPr>
        <p:spPr>
          <a:xfrm>
            <a:off x="3723187" y="284231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63830" y="2842318"/>
            <a:ext cx="340643" cy="296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99847" y="2844152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68732" y="3129931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709375" y="3129931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0018" y="3129931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385110" y="312637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25753" y="312637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066396" y="312637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398857" y="312637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368732" y="341376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709375" y="341376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50018" y="341376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385110" y="3410210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725753" y="3410210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66396" y="3410210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410889" y="3410210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68732" y="370114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709375" y="370114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50018" y="370114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385110" y="369759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725753" y="369759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066396" y="369759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410889" y="369759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368732" y="398639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09375" y="398639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050018" y="398639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385110" y="398284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725753" y="398284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066396" y="398284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410889" y="398284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8731" y="427591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09374" y="427591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050017" y="4275918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385109" y="427236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725752" y="427236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6395" y="427236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410888" y="4272365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68731" y="455815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709374" y="455815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050017" y="4558156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385109" y="455460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725752" y="455460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66395" y="455460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410888" y="4554603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85683" y="4278671"/>
            <a:ext cx="2382139" cy="272379"/>
          </a:xfrm>
          <a:prstGeom prst="rect">
            <a:avLst/>
          </a:prstGeom>
          <a:solidFill>
            <a:schemeClr val="accent4">
              <a:lumMod val="60000"/>
              <a:lumOff val="40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85683" y="3996212"/>
            <a:ext cx="2382139" cy="272379"/>
          </a:xfrm>
          <a:prstGeom prst="rect">
            <a:avLst/>
          </a:prstGeom>
          <a:solidFill>
            <a:schemeClr val="accent5">
              <a:lumMod val="60000"/>
              <a:lumOff val="40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Extent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385683" y="4557319"/>
            <a:ext cx="2382139" cy="272379"/>
          </a:xfrm>
          <a:prstGeom prst="rect">
            <a:avLst/>
          </a:prstGeom>
          <a:solidFill>
            <a:schemeClr val="accent5">
              <a:lumMod val="60000"/>
              <a:lumOff val="40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69426" y="2559392"/>
            <a:ext cx="1005070" cy="102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2372667" y="2837152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705359" y="2837152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046002" y="2837152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389045" y="2841550"/>
            <a:ext cx="340643" cy="2960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9031" y="2833418"/>
            <a:ext cx="1483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bg1"/>
                </a:solidFill>
              </a:rPr>
              <a:t>DataBlock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2" idx="1"/>
            <a:endCxn id="219" idx="1"/>
          </p:cNvCxnSpPr>
          <p:nvPr/>
        </p:nvCxnSpPr>
        <p:spPr>
          <a:xfrm flipH="1" flipV="1">
            <a:off x="2705359" y="2985198"/>
            <a:ext cx="303672" cy="21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2366470" y="2840646"/>
            <a:ext cx="340643" cy="2960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6" name="Rectangle 89"/>
          <p:cNvSpPr/>
          <p:nvPr/>
        </p:nvSpPr>
        <p:spPr>
          <a:xfrm>
            <a:off x="5865817" y="1812084"/>
            <a:ext cx="2608149" cy="25222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7" name="Rectangle 119"/>
          <p:cNvSpPr/>
          <p:nvPr/>
        </p:nvSpPr>
        <p:spPr>
          <a:xfrm>
            <a:off x="5865818" y="1812084"/>
            <a:ext cx="2608148" cy="2723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45247" y="1794384"/>
            <a:ext cx="104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HEADER</a:t>
            </a:r>
            <a:endParaRPr lang="en-US" dirty="0"/>
          </a:p>
        </p:txBody>
      </p:sp>
      <p:sp>
        <p:nvSpPr>
          <p:cNvPr id="228" name="Rectangle 119"/>
          <p:cNvSpPr/>
          <p:nvPr/>
        </p:nvSpPr>
        <p:spPr>
          <a:xfrm>
            <a:off x="5865816" y="2084463"/>
            <a:ext cx="1229928" cy="2807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ITIL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9" name="Rectangle 119"/>
          <p:cNvSpPr/>
          <p:nvPr/>
        </p:nvSpPr>
        <p:spPr>
          <a:xfrm>
            <a:off x="7095743" y="2096655"/>
            <a:ext cx="1378219" cy="27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0" name="Rectangle 119"/>
          <p:cNvSpPr/>
          <p:nvPr/>
        </p:nvSpPr>
        <p:spPr>
          <a:xfrm>
            <a:off x="5865813" y="2369035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1" name="Rectangle 119"/>
          <p:cNvSpPr/>
          <p:nvPr/>
        </p:nvSpPr>
        <p:spPr>
          <a:xfrm>
            <a:off x="6804422" y="2369035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2" name="Rectangle 119"/>
          <p:cNvSpPr/>
          <p:nvPr/>
        </p:nvSpPr>
        <p:spPr>
          <a:xfrm>
            <a:off x="7743027" y="2369035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3" name="Rectangle 119"/>
          <p:cNvSpPr/>
          <p:nvPr/>
        </p:nvSpPr>
        <p:spPr>
          <a:xfrm>
            <a:off x="5865813" y="2935066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4" name="Rectangle 119"/>
          <p:cNvSpPr/>
          <p:nvPr/>
        </p:nvSpPr>
        <p:spPr>
          <a:xfrm>
            <a:off x="6804422" y="2935066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5" name="Rectangle 119"/>
          <p:cNvSpPr/>
          <p:nvPr/>
        </p:nvSpPr>
        <p:spPr>
          <a:xfrm>
            <a:off x="7743027" y="2935066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6" name="Rectangle 119"/>
          <p:cNvSpPr/>
          <p:nvPr/>
        </p:nvSpPr>
        <p:spPr>
          <a:xfrm>
            <a:off x="5865809" y="2644768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119"/>
          <p:cNvSpPr/>
          <p:nvPr/>
        </p:nvSpPr>
        <p:spPr>
          <a:xfrm>
            <a:off x="7409386" y="2641160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Rectangle 119"/>
          <p:cNvSpPr/>
          <p:nvPr/>
        </p:nvSpPr>
        <p:spPr>
          <a:xfrm>
            <a:off x="5865813" y="3504030"/>
            <a:ext cx="938609" cy="274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9" name="Rectangle 119"/>
          <p:cNvSpPr/>
          <p:nvPr/>
        </p:nvSpPr>
        <p:spPr>
          <a:xfrm>
            <a:off x="6804422" y="3504030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0" name="Rectangle 119"/>
          <p:cNvSpPr/>
          <p:nvPr/>
        </p:nvSpPr>
        <p:spPr>
          <a:xfrm>
            <a:off x="7743027" y="3504030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1" name="Rectangle 119"/>
          <p:cNvSpPr/>
          <p:nvPr/>
        </p:nvSpPr>
        <p:spPr>
          <a:xfrm>
            <a:off x="5865809" y="3201540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2" name="Rectangle 119"/>
          <p:cNvSpPr/>
          <p:nvPr/>
        </p:nvSpPr>
        <p:spPr>
          <a:xfrm>
            <a:off x="7409386" y="3210124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3" name="Rectangle 119"/>
          <p:cNvSpPr/>
          <p:nvPr/>
        </p:nvSpPr>
        <p:spPr>
          <a:xfrm>
            <a:off x="5865813" y="4070809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4" name="Rectangle 119"/>
          <p:cNvSpPr/>
          <p:nvPr/>
        </p:nvSpPr>
        <p:spPr>
          <a:xfrm>
            <a:off x="6804422" y="4070809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5" name="Rectangle 119"/>
          <p:cNvSpPr/>
          <p:nvPr/>
        </p:nvSpPr>
        <p:spPr>
          <a:xfrm>
            <a:off x="7743027" y="4070809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6" name="Rectangle 119"/>
          <p:cNvSpPr/>
          <p:nvPr/>
        </p:nvSpPr>
        <p:spPr>
          <a:xfrm>
            <a:off x="5865809" y="3780511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7" name="Rectangle 119"/>
          <p:cNvSpPr/>
          <p:nvPr/>
        </p:nvSpPr>
        <p:spPr>
          <a:xfrm>
            <a:off x="7409386" y="3776903"/>
            <a:ext cx="581596" cy="293906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70C0"/>
                </a:solidFill>
              </a:rPr>
              <a:t>D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248" name="Rectangle 89"/>
          <p:cNvSpPr/>
          <p:nvPr/>
        </p:nvSpPr>
        <p:spPr>
          <a:xfrm>
            <a:off x="9139538" y="1818584"/>
            <a:ext cx="2608149" cy="25222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Rectangle 119"/>
          <p:cNvSpPr/>
          <p:nvPr/>
        </p:nvSpPr>
        <p:spPr>
          <a:xfrm>
            <a:off x="9139539" y="1818584"/>
            <a:ext cx="2608148" cy="2723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9918968" y="1800884"/>
            <a:ext cx="104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HEADER</a:t>
            </a:r>
            <a:endParaRPr lang="en-US" dirty="0"/>
          </a:p>
        </p:txBody>
      </p:sp>
      <p:sp>
        <p:nvSpPr>
          <p:cNvPr id="251" name="Rectangle 119"/>
          <p:cNvSpPr/>
          <p:nvPr/>
        </p:nvSpPr>
        <p:spPr>
          <a:xfrm>
            <a:off x="9139537" y="2090963"/>
            <a:ext cx="1229928" cy="2807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ITIL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2" name="Rectangle 119"/>
          <p:cNvSpPr/>
          <p:nvPr/>
        </p:nvSpPr>
        <p:spPr>
          <a:xfrm>
            <a:off x="10369464" y="2103155"/>
            <a:ext cx="1378219" cy="27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3" name="Rectangle 119"/>
          <p:cNvSpPr/>
          <p:nvPr/>
        </p:nvSpPr>
        <p:spPr>
          <a:xfrm>
            <a:off x="9139534" y="2375535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4" name="Rectangle 119"/>
          <p:cNvSpPr/>
          <p:nvPr/>
        </p:nvSpPr>
        <p:spPr>
          <a:xfrm>
            <a:off x="10078143" y="2375535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5" name="Rectangle 119"/>
          <p:cNvSpPr/>
          <p:nvPr/>
        </p:nvSpPr>
        <p:spPr>
          <a:xfrm>
            <a:off x="11016748" y="2375535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6" name="Rectangle 119"/>
          <p:cNvSpPr/>
          <p:nvPr/>
        </p:nvSpPr>
        <p:spPr>
          <a:xfrm>
            <a:off x="9139534" y="2941566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Rectangle 119"/>
          <p:cNvSpPr/>
          <p:nvPr/>
        </p:nvSpPr>
        <p:spPr>
          <a:xfrm>
            <a:off x="10078143" y="2941566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Rectangle 119"/>
          <p:cNvSpPr/>
          <p:nvPr/>
        </p:nvSpPr>
        <p:spPr>
          <a:xfrm>
            <a:off x="11016748" y="2941566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9" name="Rectangle 119"/>
          <p:cNvSpPr/>
          <p:nvPr/>
        </p:nvSpPr>
        <p:spPr>
          <a:xfrm>
            <a:off x="9139530" y="2646922"/>
            <a:ext cx="581596" cy="2860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0" name="Rectangle 119"/>
          <p:cNvSpPr/>
          <p:nvPr/>
        </p:nvSpPr>
        <p:spPr>
          <a:xfrm>
            <a:off x="10683107" y="2647660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1" name="Rectangle 119"/>
          <p:cNvSpPr/>
          <p:nvPr/>
        </p:nvSpPr>
        <p:spPr>
          <a:xfrm>
            <a:off x="9139534" y="3510530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2" name="Rectangle 119"/>
          <p:cNvSpPr/>
          <p:nvPr/>
        </p:nvSpPr>
        <p:spPr>
          <a:xfrm>
            <a:off x="10078143" y="3510530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3" name="Rectangle 119"/>
          <p:cNvSpPr/>
          <p:nvPr/>
        </p:nvSpPr>
        <p:spPr>
          <a:xfrm>
            <a:off x="11016748" y="3510530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4" name="Rectangle 119"/>
          <p:cNvSpPr/>
          <p:nvPr/>
        </p:nvSpPr>
        <p:spPr>
          <a:xfrm>
            <a:off x="9139530" y="3220232"/>
            <a:ext cx="581596" cy="29390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C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265" name="Rectangle 119"/>
          <p:cNvSpPr/>
          <p:nvPr/>
        </p:nvSpPr>
        <p:spPr>
          <a:xfrm>
            <a:off x="10683107" y="3216624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6" name="Rectangle 119"/>
          <p:cNvSpPr/>
          <p:nvPr/>
        </p:nvSpPr>
        <p:spPr>
          <a:xfrm>
            <a:off x="9139534" y="4077309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7" name="Rectangle 119"/>
          <p:cNvSpPr/>
          <p:nvPr/>
        </p:nvSpPr>
        <p:spPr>
          <a:xfrm>
            <a:off x="10078143" y="4077309"/>
            <a:ext cx="938609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8" name="Rectangle 119"/>
          <p:cNvSpPr/>
          <p:nvPr/>
        </p:nvSpPr>
        <p:spPr>
          <a:xfrm>
            <a:off x="11016748" y="4077309"/>
            <a:ext cx="730935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9" name="Rectangle 119"/>
          <p:cNvSpPr/>
          <p:nvPr/>
        </p:nvSpPr>
        <p:spPr>
          <a:xfrm>
            <a:off x="9139530" y="3774819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0" name="Rectangle 119"/>
          <p:cNvSpPr/>
          <p:nvPr/>
        </p:nvSpPr>
        <p:spPr>
          <a:xfrm>
            <a:off x="10683107" y="3783403"/>
            <a:ext cx="581596" cy="29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19118" y="1421407"/>
            <a:ext cx="210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+mn-ea"/>
                <a:ea typeface="+mn-ea"/>
              </a:rPr>
              <a:t>Block</a:t>
            </a:r>
            <a:r>
              <a:rPr lang="ja-JP" altLang="en-US" b="1" dirty="0" smtClean="0">
                <a:latin typeface="+mn-ea"/>
                <a:ea typeface="+mn-ea"/>
              </a:rPr>
              <a:t> </a:t>
            </a:r>
            <a:r>
              <a:rPr lang="en-US" altLang="ja-JP" b="1" dirty="0" smtClean="0">
                <a:latin typeface="+mn-ea"/>
                <a:ea typeface="+mn-ea"/>
              </a:rPr>
              <a:t>ID</a:t>
            </a:r>
            <a:r>
              <a:rPr lang="ja-JP" altLang="en-US" b="1" dirty="0" smtClean="0">
                <a:latin typeface="+mn-ea"/>
                <a:ea typeface="+mn-ea"/>
              </a:rPr>
              <a:t>：</a:t>
            </a:r>
            <a:r>
              <a:rPr lang="en-US" altLang="ja-JP" b="1" dirty="0">
                <a:latin typeface="+mn-ea"/>
                <a:ea typeface="+mn-ea"/>
              </a:rPr>
              <a:t>1090813</a:t>
            </a:r>
            <a:endParaRPr lang="en-US" b="1" dirty="0" smtClean="0">
              <a:latin typeface="+mn-ea"/>
              <a:ea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2963" y="2924837"/>
            <a:ext cx="140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DATA</a:t>
            </a:r>
            <a:endParaRPr lang="en-US" dirty="0"/>
          </a:p>
        </p:txBody>
      </p:sp>
      <p:sp>
        <p:nvSpPr>
          <p:cNvPr id="272" name="テキスト ボックス 271"/>
          <p:cNvSpPr txBox="1"/>
          <p:nvPr/>
        </p:nvSpPr>
        <p:spPr>
          <a:xfrm>
            <a:off x="10205584" y="2930601"/>
            <a:ext cx="140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DATA</a:t>
            </a:r>
            <a:endParaRPr lang="en-US" dirty="0"/>
          </a:p>
        </p:txBody>
      </p:sp>
      <p:sp>
        <p:nvSpPr>
          <p:cNvPr id="273" name="Rectangle 119"/>
          <p:cNvSpPr/>
          <p:nvPr/>
        </p:nvSpPr>
        <p:spPr>
          <a:xfrm>
            <a:off x="9147610" y="2096426"/>
            <a:ext cx="1229928" cy="2807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ITIL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322930" y="1416965"/>
            <a:ext cx="210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+mn-ea"/>
                <a:ea typeface="+mn-ea"/>
              </a:rPr>
              <a:t>Block</a:t>
            </a:r>
            <a:r>
              <a:rPr lang="ja-JP" altLang="en-US" b="1" dirty="0" smtClean="0">
                <a:latin typeface="+mn-ea"/>
                <a:ea typeface="+mn-ea"/>
              </a:rPr>
              <a:t> </a:t>
            </a:r>
            <a:r>
              <a:rPr lang="en-US" altLang="ja-JP" b="1" dirty="0" smtClean="0">
                <a:latin typeface="+mn-ea"/>
                <a:ea typeface="+mn-ea"/>
              </a:rPr>
              <a:t>ID</a:t>
            </a:r>
            <a:r>
              <a:rPr lang="ja-JP" altLang="en-US" b="1" dirty="0" smtClean="0">
                <a:latin typeface="+mn-ea"/>
                <a:ea typeface="+mn-ea"/>
              </a:rPr>
              <a:t>：</a:t>
            </a:r>
            <a:r>
              <a:rPr lang="en-US" altLang="ja-JP" b="1" dirty="0">
                <a:latin typeface="+mn-ea"/>
                <a:ea typeface="+mn-ea"/>
              </a:rPr>
              <a:t>1046329</a:t>
            </a:r>
            <a:endParaRPr lang="en-US" b="1" dirty="0" smtClean="0"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770649" y="4446294"/>
            <a:ext cx="3006153" cy="12772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 smtClean="0">
                <a:latin typeface="+mn-ea"/>
                <a:ea typeface="+mn-ea"/>
              </a:rPr>
              <a:t>Session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ID</a:t>
            </a:r>
            <a:r>
              <a:rPr lang="ja-JP" altLang="en-US" sz="1100" dirty="0" smtClean="0">
                <a:latin typeface="+mn-ea"/>
                <a:ea typeface="+mn-ea"/>
              </a:rPr>
              <a:t>：</a:t>
            </a:r>
            <a:r>
              <a:rPr lang="en-US" sz="1100" dirty="0" smtClean="0">
                <a:latin typeface="+mn-ea"/>
                <a:ea typeface="+mn-ea"/>
              </a:rPr>
              <a:t>1402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endParaRPr lang="en-US" altLang="ja-JP" sz="1100" dirty="0" smtClean="0">
              <a:latin typeface="+mn-ea"/>
              <a:ea typeface="+mn-ea"/>
            </a:endParaRPr>
          </a:p>
          <a:p>
            <a:r>
              <a:rPr lang="en-US" altLang="ja-JP" sz="1100" dirty="0" smtClean="0">
                <a:latin typeface="+mn-ea"/>
                <a:ea typeface="+mn-ea"/>
              </a:rPr>
              <a:t>Transaction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X</a:t>
            </a:r>
          </a:p>
          <a:p>
            <a:endParaRPr lang="en-US" altLang="ja-JP" sz="1100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100" dirty="0" smtClean="0">
                <a:latin typeface="+mn-ea"/>
                <a:ea typeface="+mn-ea"/>
              </a:rPr>
              <a:t>Block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ID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(1090813) Update A</a:t>
            </a:r>
            <a:endParaRPr lang="en-US" altLang="ja-JP" sz="1100" dirty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sz="1100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sz="1100" dirty="0">
              <a:latin typeface="+mn-ea"/>
              <a:ea typeface="+mn-ea"/>
            </a:endParaRPr>
          </a:p>
          <a:p>
            <a:r>
              <a:rPr lang="en-US" altLang="ja-JP" sz="1100" dirty="0" smtClean="0">
                <a:latin typeface="+mn-ea"/>
                <a:ea typeface="+mn-ea"/>
              </a:rPr>
              <a:t>3</a:t>
            </a:r>
            <a:r>
              <a:rPr lang="ja-JP" altLang="en-US" sz="1100" dirty="0" err="1" smtClean="0">
                <a:latin typeface="+mn-ea"/>
                <a:ea typeface="+mn-ea"/>
              </a:rPr>
              <a:t>．</a:t>
            </a:r>
            <a:r>
              <a:rPr lang="en-US" altLang="ja-JP" sz="1100" dirty="0" smtClean="0">
                <a:latin typeface="+mn-ea"/>
                <a:ea typeface="+mn-ea"/>
              </a:rPr>
              <a:t>Block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ID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(1046329) Update C</a:t>
            </a:r>
            <a:endParaRPr lang="en-US" altLang="ja-JP" sz="1100" dirty="0">
              <a:latin typeface="+mn-ea"/>
              <a:ea typeface="+mn-ea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9044370" y="4446294"/>
            <a:ext cx="3006153" cy="14465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 smtClean="0">
                <a:latin typeface="+mn-ea"/>
                <a:ea typeface="+mn-ea"/>
              </a:rPr>
              <a:t>Session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ID</a:t>
            </a:r>
            <a:r>
              <a:rPr lang="ja-JP" altLang="en-US" sz="1100" dirty="0" smtClean="0">
                <a:latin typeface="+mn-ea"/>
                <a:ea typeface="+mn-ea"/>
              </a:rPr>
              <a:t>：</a:t>
            </a:r>
            <a:r>
              <a:rPr lang="en-US" sz="1100" dirty="0" smtClean="0">
                <a:latin typeface="+mn-ea"/>
                <a:ea typeface="+mn-ea"/>
              </a:rPr>
              <a:t>1</a:t>
            </a:r>
            <a:r>
              <a:rPr lang="en-US" altLang="ja-JP" sz="1100" dirty="0" smtClean="0">
                <a:latin typeface="+mn-ea"/>
                <a:ea typeface="+mn-ea"/>
              </a:rPr>
              <a:t>276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endParaRPr lang="en-US" altLang="ja-JP" sz="1100" dirty="0" smtClean="0">
              <a:latin typeface="+mn-ea"/>
              <a:ea typeface="+mn-ea"/>
            </a:endParaRPr>
          </a:p>
          <a:p>
            <a:r>
              <a:rPr lang="en-US" altLang="ja-JP" sz="1100" dirty="0" smtClean="0">
                <a:latin typeface="+mn-ea"/>
                <a:ea typeface="+mn-ea"/>
              </a:rPr>
              <a:t>Transaction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Y</a:t>
            </a:r>
          </a:p>
          <a:p>
            <a:endParaRPr lang="en-US" altLang="ja-JP" sz="1100" dirty="0" smtClean="0">
              <a:latin typeface="+mn-ea"/>
              <a:ea typeface="+mn-ea"/>
            </a:endParaRPr>
          </a:p>
          <a:p>
            <a:endParaRPr lang="en-US" altLang="ja-JP" sz="1100" dirty="0" smtClean="0">
              <a:latin typeface="+mn-ea"/>
              <a:ea typeface="+mn-ea"/>
            </a:endParaRPr>
          </a:p>
          <a:p>
            <a:endParaRPr lang="en-US" altLang="ja-JP" sz="1100" dirty="0" smtClean="0">
              <a:latin typeface="+mn-ea"/>
              <a:ea typeface="+mn-ea"/>
            </a:endParaRPr>
          </a:p>
          <a:p>
            <a:r>
              <a:rPr lang="ja-JP" altLang="en-US" sz="1100" dirty="0" smtClean="0">
                <a:latin typeface="+mn-ea"/>
                <a:ea typeface="+mn-ea"/>
              </a:rPr>
              <a:t>２．</a:t>
            </a:r>
            <a:r>
              <a:rPr lang="en-US" altLang="ja-JP" sz="1100" dirty="0" smtClean="0">
                <a:latin typeface="+mn-ea"/>
                <a:ea typeface="+mn-ea"/>
              </a:rPr>
              <a:t>Block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ID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(</a:t>
            </a:r>
            <a:r>
              <a:rPr lang="en-US" altLang="ja-JP" sz="1100" dirty="0">
                <a:latin typeface="+mn-ea"/>
              </a:rPr>
              <a:t>1046329</a:t>
            </a:r>
            <a:r>
              <a:rPr lang="en-US" altLang="ja-JP" sz="1100" dirty="0" smtClean="0">
                <a:latin typeface="+mn-ea"/>
                <a:ea typeface="+mn-ea"/>
              </a:rPr>
              <a:t>) Update B</a:t>
            </a:r>
            <a:endParaRPr lang="en-US" altLang="ja-JP" sz="1100" dirty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sz="1100" dirty="0" smtClean="0">
              <a:latin typeface="+mn-ea"/>
              <a:ea typeface="+mn-ea"/>
            </a:endParaRPr>
          </a:p>
          <a:p>
            <a:r>
              <a:rPr lang="ja-JP" altLang="en-US" sz="1100" dirty="0">
                <a:latin typeface="+mn-ea"/>
                <a:ea typeface="+mn-ea"/>
              </a:rPr>
              <a:t>４．</a:t>
            </a:r>
            <a:r>
              <a:rPr lang="en-US" altLang="ja-JP" sz="1100" dirty="0" smtClean="0">
                <a:latin typeface="+mn-ea"/>
                <a:ea typeface="+mn-ea"/>
              </a:rPr>
              <a:t>Block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ID</a:t>
            </a:r>
            <a:r>
              <a:rPr lang="ja-JP" altLang="en-US" sz="1100" dirty="0" smtClean="0">
                <a:latin typeface="+mn-ea"/>
                <a:ea typeface="+mn-ea"/>
              </a:rPr>
              <a:t> </a:t>
            </a:r>
            <a:r>
              <a:rPr lang="en-US" altLang="ja-JP" sz="1100" dirty="0" smtClean="0">
                <a:latin typeface="+mn-ea"/>
                <a:ea typeface="+mn-ea"/>
              </a:rPr>
              <a:t>(</a:t>
            </a:r>
            <a:r>
              <a:rPr lang="en-US" altLang="ja-JP" sz="1100" dirty="0">
                <a:latin typeface="+mn-ea"/>
              </a:rPr>
              <a:t>1090813</a:t>
            </a:r>
            <a:r>
              <a:rPr lang="en-US" altLang="ja-JP" sz="1100" dirty="0" smtClean="0">
                <a:latin typeface="+mn-ea"/>
                <a:ea typeface="+mn-ea"/>
              </a:rPr>
              <a:t>) Update D</a:t>
            </a:r>
            <a:endParaRPr lang="en-US" altLang="ja-JP" sz="1100" dirty="0">
              <a:latin typeface="+mn-ea"/>
              <a:ea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914316" y="2096561"/>
            <a:ext cx="181423" cy="25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10188037" y="2102366"/>
            <a:ext cx="181423" cy="25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lang="en-US" dirty="0"/>
          </a:p>
        </p:txBody>
      </p:sp>
      <p:sp>
        <p:nvSpPr>
          <p:cNvPr id="121" name="正方形/長方形 120"/>
          <p:cNvSpPr/>
          <p:nvPr/>
        </p:nvSpPr>
        <p:spPr>
          <a:xfrm>
            <a:off x="7103810" y="2102589"/>
            <a:ext cx="181423" cy="25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lang="en-US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0393683" y="2102930"/>
            <a:ext cx="181423" cy="25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3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HPE">
      <a:dk1>
        <a:srgbClr val="000000"/>
      </a:dk1>
      <a:lt1>
        <a:srgbClr val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262</Words>
  <Application>Microsoft Office PowerPoint</Application>
  <PresentationFormat>ユーザー設定</PresentationFormat>
  <Paragraphs>93</Paragraphs>
  <Slides>3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DXC</vt:lpstr>
      <vt:lpstr> Datafile and logical structure</vt:lpstr>
      <vt:lpstr>Explanation of the incident</vt:lpstr>
      <vt:lpstr>Explanation of Solution（ Increase PCTFREE)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ブロックチェーン技術 について</dc:title>
  <dc:creator>Umeki, Takuya</dc:creator>
  <cp:lastModifiedBy>Pratihast Chandan</cp:lastModifiedBy>
  <cp:revision>186</cp:revision>
  <dcterms:modified xsi:type="dcterms:W3CDTF">2019-02-13T11:46:05Z</dcterms:modified>
</cp:coreProperties>
</file>