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307" r:id="rId3"/>
    <p:sldId id="265" r:id="rId4"/>
    <p:sldId id="262" r:id="rId5"/>
    <p:sldId id="258" r:id="rId6"/>
    <p:sldId id="259" r:id="rId7"/>
    <p:sldId id="308" r:id="rId8"/>
    <p:sldId id="309" r:id="rId9"/>
    <p:sldId id="310" r:id="rId10"/>
    <p:sldId id="311" r:id="rId11"/>
  </p:sldIdLst>
  <p:sldSz cx="9144000" cy="5143500" type="screen16x9"/>
  <p:notesSz cx="6858000" cy="9144000"/>
  <p:embeddedFontLst>
    <p:embeddedFont>
      <p:font typeface="Cuprum" pitchFamily="2" charset="0"/>
      <p:regular r:id="rId13"/>
      <p:bold r:id="rId14"/>
      <p:italic r:id="rId15"/>
      <p:boldItalic r:id="rId16"/>
    </p:embeddedFont>
    <p:embeddedFont>
      <p:font typeface="Karla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51C7DD-432C-4020-B8C9-FEAAA3235BB4}">
  <a:tblStyle styleId="{6751C7DD-432C-4020-B8C9-FEAAA3235B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 snapToGrid="0">
      <p:cViewPr varScale="1">
        <p:scale>
          <a:sx n="161" d="100"/>
          <a:sy n="161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9110e3ff9a_0_4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9110e3ff9a_0_4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9110e3ff9a_0_5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9110e3ff9a_0_5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9110e3ff9a_0_4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9110e3ff9a_0_4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9110e3ff9a_0_4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9110e3ff9a_0_4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9110e3ff9a_0_4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9110e3ff9a_0_4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9110e3ff9a_0_4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9110e3ff9a_0_4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201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9110e3ff9a_0_4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9110e3ff9a_0_4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8864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9110e3ff9a_0_4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9110e3ff9a_0_4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57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"/>
          <p:cNvGrpSpPr/>
          <p:nvPr/>
        </p:nvGrpSpPr>
        <p:grpSpPr>
          <a:xfrm>
            <a:off x="7487963" y="743725"/>
            <a:ext cx="652900" cy="652900"/>
            <a:chOff x="2751400" y="2498775"/>
            <a:chExt cx="652900" cy="652900"/>
          </a:xfrm>
        </p:grpSpPr>
        <p:sp>
          <p:nvSpPr>
            <p:cNvPr id="12" name="Google Shape;12;p2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3210598">
            <a:off x="-327633" y="3737841"/>
            <a:ext cx="1722395" cy="1723723"/>
            <a:chOff x="4134250" y="882850"/>
            <a:chExt cx="843375" cy="844025"/>
          </a:xfrm>
        </p:grpSpPr>
        <p:sp>
          <p:nvSpPr>
            <p:cNvPr id="22" name="Google Shape;22;p2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610758" y="-87602"/>
            <a:ext cx="1345201" cy="1345240"/>
            <a:chOff x="4876725" y="2387875"/>
            <a:chExt cx="874075" cy="874100"/>
          </a:xfrm>
        </p:grpSpPr>
        <p:sp>
          <p:nvSpPr>
            <p:cNvPr id="28" name="Google Shape;28;p2"/>
            <p:cNvSpPr/>
            <p:nvPr/>
          </p:nvSpPr>
          <p:spPr>
            <a:xfrm>
              <a:off x="4876725" y="2387875"/>
              <a:ext cx="874075" cy="874100"/>
            </a:xfrm>
            <a:custGeom>
              <a:avLst/>
              <a:gdLst/>
              <a:ahLst/>
              <a:cxnLst/>
              <a:rect l="l" t="t" r="r" b="b"/>
              <a:pathLst>
                <a:path w="34963" h="34964" extrusionOk="0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881725" y="2387875"/>
              <a:ext cx="853425" cy="674625"/>
            </a:xfrm>
            <a:custGeom>
              <a:avLst/>
              <a:gdLst/>
              <a:ahLst/>
              <a:cxnLst/>
              <a:rect l="l" t="t" r="r" b="b"/>
              <a:pathLst>
                <a:path w="34137" h="26985" extrusionOk="0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011425" y="2387875"/>
              <a:ext cx="511325" cy="495050"/>
            </a:xfrm>
            <a:custGeom>
              <a:avLst/>
              <a:gdLst/>
              <a:ahLst/>
              <a:cxnLst/>
              <a:rect l="l" t="t" r="r" b="b"/>
              <a:pathLst>
                <a:path w="20453" h="19802" extrusionOk="0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3575" y="2644250"/>
              <a:ext cx="297225" cy="386575"/>
            </a:xfrm>
            <a:custGeom>
              <a:avLst/>
              <a:gdLst/>
              <a:ahLst/>
              <a:cxnLst/>
              <a:rect l="l" t="t" r="r" b="b"/>
              <a:pathLst>
                <a:path w="11889" h="15463" extrusionOk="0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96150" y="2939125"/>
              <a:ext cx="609050" cy="322850"/>
            </a:xfrm>
            <a:custGeom>
              <a:avLst/>
              <a:gdLst/>
              <a:ahLst/>
              <a:cxnLst/>
              <a:rect l="l" t="t" r="r" b="b"/>
              <a:pathLst>
                <a:path w="24362" h="12914" extrusionOk="0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59300" y="2454100"/>
              <a:ext cx="224975" cy="353875"/>
            </a:xfrm>
            <a:custGeom>
              <a:avLst/>
              <a:gdLst/>
              <a:ahLst/>
              <a:cxnLst/>
              <a:rect l="l" t="t" r="r" b="b"/>
              <a:pathLst>
                <a:path w="8999" h="14155" extrusionOk="0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86800" y="2744225"/>
              <a:ext cx="73900" cy="54075"/>
            </a:xfrm>
            <a:custGeom>
              <a:avLst/>
              <a:gdLst/>
              <a:ahLst/>
              <a:cxnLst/>
              <a:rect l="l" t="t" r="r" b="b"/>
              <a:pathLst>
                <a:path w="2956" h="2163" extrusionOk="0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70275" y="2601850"/>
              <a:ext cx="91300" cy="88200"/>
            </a:xfrm>
            <a:custGeom>
              <a:avLst/>
              <a:gdLst/>
              <a:ahLst/>
              <a:cxnLst/>
              <a:rect l="l" t="t" r="r" b="b"/>
              <a:pathLst>
                <a:path w="3652" h="3528" extrusionOk="0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477600" y="3095475"/>
              <a:ext cx="87400" cy="55100"/>
            </a:xfrm>
            <a:custGeom>
              <a:avLst/>
              <a:gdLst/>
              <a:ahLst/>
              <a:cxnLst/>
              <a:rect l="l" t="t" r="r" b="b"/>
              <a:pathLst>
                <a:path w="3496" h="2204" extrusionOk="0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966325" y="3037325"/>
              <a:ext cx="392250" cy="224000"/>
            </a:xfrm>
            <a:custGeom>
              <a:avLst/>
              <a:gdLst/>
              <a:ahLst/>
              <a:cxnLst/>
              <a:rect l="l" t="t" r="r" b="b"/>
              <a:pathLst>
                <a:path w="15690" h="8960" extrusionOk="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548400" y="2691750"/>
              <a:ext cx="202400" cy="260600"/>
            </a:xfrm>
            <a:custGeom>
              <a:avLst/>
              <a:gdLst/>
              <a:ahLst/>
              <a:cxnLst/>
              <a:rect l="l" t="t" r="r" b="b"/>
              <a:pathLst>
                <a:path w="8096" h="10424" extrusionOk="0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17075" y="2429225"/>
              <a:ext cx="733725" cy="832750"/>
            </a:xfrm>
            <a:custGeom>
              <a:avLst/>
              <a:gdLst/>
              <a:ahLst/>
              <a:cxnLst/>
              <a:rect l="l" t="t" r="r" b="b"/>
              <a:pathLst>
                <a:path w="29349" h="33310" extrusionOk="0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7544898" y="3519378"/>
            <a:ext cx="539058" cy="516124"/>
            <a:chOff x="3483800" y="1530650"/>
            <a:chExt cx="1459674" cy="1397574"/>
          </a:xfrm>
        </p:grpSpPr>
        <p:sp>
          <p:nvSpPr>
            <p:cNvPr id="41" name="Google Shape;41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3836035" y="191744"/>
            <a:ext cx="374992" cy="348246"/>
            <a:chOff x="3931664" y="3196564"/>
            <a:chExt cx="819834" cy="761359"/>
          </a:xfrm>
        </p:grpSpPr>
        <p:sp>
          <p:nvSpPr>
            <p:cNvPr id="51" name="Google Shape;51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3462168">
            <a:off x="919648" y="1638791"/>
            <a:ext cx="184279" cy="165931"/>
            <a:chOff x="3931664" y="3196564"/>
            <a:chExt cx="819834" cy="761359"/>
          </a:xfrm>
        </p:grpSpPr>
        <p:sp>
          <p:nvSpPr>
            <p:cNvPr id="55" name="Google Shape;55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 rot="-5681754">
            <a:off x="8241378" y="3006753"/>
            <a:ext cx="184261" cy="165900"/>
            <a:chOff x="3931664" y="3196564"/>
            <a:chExt cx="819834" cy="761359"/>
          </a:xfrm>
        </p:grpSpPr>
        <p:sp>
          <p:nvSpPr>
            <p:cNvPr id="59" name="Google Shape;59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3093417">
            <a:off x="6550801" y="196673"/>
            <a:ext cx="235009" cy="225010"/>
            <a:chOff x="3483800" y="1530650"/>
            <a:chExt cx="1459674" cy="1397574"/>
          </a:xfrm>
        </p:grpSpPr>
        <p:sp>
          <p:nvSpPr>
            <p:cNvPr id="63" name="Google Shape;63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 rot="3093417">
            <a:off x="939951" y="2223873"/>
            <a:ext cx="235009" cy="225010"/>
            <a:chOff x="3483800" y="1530650"/>
            <a:chExt cx="1459674" cy="1397574"/>
          </a:xfrm>
        </p:grpSpPr>
        <p:sp>
          <p:nvSpPr>
            <p:cNvPr id="73" name="Google Shape;73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5829900" y="147188"/>
            <a:ext cx="4423146" cy="5969089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 rot="5400000" flipH="1">
            <a:off x="-1409607" y="-2627799"/>
            <a:ext cx="5253633" cy="5805836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37FEF"/>
              </a:solidFill>
            </a:endParaRPr>
          </a:p>
        </p:txBody>
      </p:sp>
      <p:grpSp>
        <p:nvGrpSpPr>
          <p:cNvPr id="84" name="Google Shape;84;p2"/>
          <p:cNvGrpSpPr/>
          <p:nvPr/>
        </p:nvGrpSpPr>
        <p:grpSpPr>
          <a:xfrm rot="1742423">
            <a:off x="1002631" y="4519665"/>
            <a:ext cx="849685" cy="850248"/>
            <a:chOff x="3026450" y="831475"/>
            <a:chExt cx="944275" cy="944900"/>
          </a:xfrm>
        </p:grpSpPr>
        <p:sp>
          <p:nvSpPr>
            <p:cNvPr id="85" name="Google Shape;85;p2"/>
            <p:cNvSpPr/>
            <p:nvPr/>
          </p:nvSpPr>
          <p:spPr>
            <a:xfrm>
              <a:off x="3026450" y="831475"/>
              <a:ext cx="944275" cy="944900"/>
            </a:xfrm>
            <a:custGeom>
              <a:avLst/>
              <a:gdLst/>
              <a:ahLst/>
              <a:cxnLst/>
              <a:rect l="l" t="t" r="r" b="b"/>
              <a:pathLst>
                <a:path w="37771" h="37796" extrusionOk="0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400525" y="1528850"/>
              <a:ext cx="513175" cy="247525"/>
            </a:xfrm>
            <a:custGeom>
              <a:avLst/>
              <a:gdLst/>
              <a:ahLst/>
              <a:cxnLst/>
              <a:rect l="l" t="t" r="r" b="b"/>
              <a:pathLst>
                <a:path w="20527" h="9901" extrusionOk="0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026450" y="983100"/>
              <a:ext cx="943650" cy="723725"/>
            </a:xfrm>
            <a:custGeom>
              <a:avLst/>
              <a:gdLst/>
              <a:ahLst/>
              <a:cxnLst/>
              <a:rect l="l" t="t" r="r" b="b"/>
              <a:pathLst>
                <a:path w="37746" h="28949" extrusionOk="0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064675" y="831475"/>
              <a:ext cx="689250" cy="285125"/>
            </a:xfrm>
            <a:custGeom>
              <a:avLst/>
              <a:gdLst/>
              <a:ahLst/>
              <a:cxnLst/>
              <a:rect l="l" t="t" r="r" b="b"/>
              <a:pathLst>
                <a:path w="27570" h="11405" extrusionOk="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569700" y="1218075"/>
              <a:ext cx="401025" cy="384750"/>
            </a:xfrm>
            <a:custGeom>
              <a:avLst/>
              <a:gdLst/>
              <a:ahLst/>
              <a:cxnLst/>
              <a:rect l="l" t="t" r="r" b="b"/>
              <a:pathLst>
                <a:path w="16041" h="15390" extrusionOk="0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061550" y="1302325"/>
              <a:ext cx="609675" cy="324925"/>
            </a:xfrm>
            <a:custGeom>
              <a:avLst/>
              <a:gdLst/>
              <a:ahLst/>
              <a:cxnLst/>
              <a:rect l="l" t="t" r="r" b="b"/>
              <a:pathLst>
                <a:path w="24387" h="12997" extrusionOk="0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612300" y="1022575"/>
              <a:ext cx="303300" cy="202100"/>
            </a:xfrm>
            <a:custGeom>
              <a:avLst/>
              <a:gdLst/>
              <a:ahLst/>
              <a:cxnLst/>
              <a:rect l="l" t="t" r="r" b="b"/>
              <a:pathLst>
                <a:path w="12132" h="8084" extrusionOk="0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032100" y="1148400"/>
              <a:ext cx="332725" cy="85975"/>
            </a:xfrm>
            <a:custGeom>
              <a:avLst/>
              <a:gdLst/>
              <a:ahLst/>
              <a:cxnLst/>
              <a:rect l="l" t="t" r="r" b="b"/>
              <a:pathLst>
                <a:path w="13309" h="3439" extrusionOk="0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175575" y="831475"/>
              <a:ext cx="392900" cy="131850"/>
            </a:xfrm>
            <a:custGeom>
              <a:avLst/>
              <a:gdLst/>
              <a:ahLst/>
              <a:cxnLst/>
              <a:rect l="l" t="t" r="r" b="b"/>
              <a:pathLst>
                <a:path w="15716" h="5274" extrusionOk="0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198775" y="872200"/>
              <a:ext cx="771950" cy="904175"/>
            </a:xfrm>
            <a:custGeom>
              <a:avLst/>
              <a:gdLst/>
              <a:ahLst/>
              <a:cxnLst/>
              <a:rect l="l" t="t" r="r" b="b"/>
              <a:pathLst>
                <a:path w="30878" h="36167" extrusionOk="0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2"/>
          <p:cNvGrpSpPr/>
          <p:nvPr/>
        </p:nvGrpSpPr>
        <p:grpSpPr>
          <a:xfrm rot="3093417">
            <a:off x="8636001" y="2058773"/>
            <a:ext cx="235009" cy="225010"/>
            <a:chOff x="3483800" y="1530650"/>
            <a:chExt cx="1459674" cy="1397574"/>
          </a:xfrm>
        </p:grpSpPr>
        <p:sp>
          <p:nvSpPr>
            <p:cNvPr id="96" name="Google Shape;96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2"/>
          <p:cNvGrpSpPr/>
          <p:nvPr/>
        </p:nvGrpSpPr>
        <p:grpSpPr>
          <a:xfrm rot="-2454324">
            <a:off x="5278696" y="4709403"/>
            <a:ext cx="184297" cy="165881"/>
            <a:chOff x="3931664" y="3196564"/>
            <a:chExt cx="819834" cy="761359"/>
          </a:xfrm>
        </p:grpSpPr>
        <p:sp>
          <p:nvSpPr>
            <p:cNvPr id="106" name="Google Shape;106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1755300" y="1795813"/>
            <a:ext cx="5633400" cy="98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1755300" y="2831688"/>
            <a:ext cx="5633400" cy="51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1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2"/>
          <p:cNvSpPr/>
          <p:nvPr/>
        </p:nvSpPr>
        <p:spPr>
          <a:xfrm>
            <a:off x="-294392" y="15192"/>
            <a:ext cx="9732795" cy="5741733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1" name="Google Shape;143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-294392" y="15192"/>
            <a:ext cx="9732795" cy="5741733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flipH="1">
            <a:off x="-252064" y="-78198"/>
            <a:ext cx="4824064" cy="5976465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"/>
          <p:cNvSpPr/>
          <p:nvPr/>
        </p:nvSpPr>
        <p:spPr>
          <a:xfrm rot="-9970999" flipH="1">
            <a:off x="5653541" y="-1105621"/>
            <a:ext cx="5170845" cy="5714347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3"/>
          <p:cNvGrpSpPr/>
          <p:nvPr/>
        </p:nvGrpSpPr>
        <p:grpSpPr>
          <a:xfrm rot="-1953277">
            <a:off x="7233350" y="3280679"/>
            <a:ext cx="2042473" cy="2462065"/>
            <a:chOff x="2705025" y="356575"/>
            <a:chExt cx="1582750" cy="1907900"/>
          </a:xfrm>
        </p:grpSpPr>
        <p:sp>
          <p:nvSpPr>
            <p:cNvPr id="117" name="Google Shape;117;p3"/>
            <p:cNvSpPr/>
            <p:nvPr/>
          </p:nvSpPr>
          <p:spPr>
            <a:xfrm>
              <a:off x="3026450" y="831475"/>
              <a:ext cx="944275" cy="944900"/>
            </a:xfrm>
            <a:custGeom>
              <a:avLst/>
              <a:gdLst/>
              <a:ahLst/>
              <a:cxnLst/>
              <a:rect l="l" t="t" r="r" b="b"/>
              <a:pathLst>
                <a:path w="37771" h="37796" extrusionOk="0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00525" y="1528850"/>
              <a:ext cx="513175" cy="247525"/>
            </a:xfrm>
            <a:custGeom>
              <a:avLst/>
              <a:gdLst/>
              <a:ahLst/>
              <a:cxnLst/>
              <a:rect l="l" t="t" r="r" b="b"/>
              <a:pathLst>
                <a:path w="20527" h="9901" extrusionOk="0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026450" y="983100"/>
              <a:ext cx="943650" cy="723725"/>
            </a:xfrm>
            <a:custGeom>
              <a:avLst/>
              <a:gdLst/>
              <a:ahLst/>
              <a:cxnLst/>
              <a:rect l="l" t="t" r="r" b="b"/>
              <a:pathLst>
                <a:path w="37746" h="28949" extrusionOk="0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064675" y="831475"/>
              <a:ext cx="689250" cy="285125"/>
            </a:xfrm>
            <a:custGeom>
              <a:avLst/>
              <a:gdLst/>
              <a:ahLst/>
              <a:cxnLst/>
              <a:rect l="l" t="t" r="r" b="b"/>
              <a:pathLst>
                <a:path w="27570" h="11405" extrusionOk="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569700" y="1218075"/>
              <a:ext cx="401025" cy="384750"/>
            </a:xfrm>
            <a:custGeom>
              <a:avLst/>
              <a:gdLst/>
              <a:ahLst/>
              <a:cxnLst/>
              <a:rect l="l" t="t" r="r" b="b"/>
              <a:pathLst>
                <a:path w="16041" h="15390" extrusionOk="0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061550" y="1302325"/>
              <a:ext cx="609675" cy="324925"/>
            </a:xfrm>
            <a:custGeom>
              <a:avLst/>
              <a:gdLst/>
              <a:ahLst/>
              <a:cxnLst/>
              <a:rect l="l" t="t" r="r" b="b"/>
              <a:pathLst>
                <a:path w="24387" h="12997" extrusionOk="0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12300" y="1022575"/>
              <a:ext cx="303300" cy="202100"/>
            </a:xfrm>
            <a:custGeom>
              <a:avLst/>
              <a:gdLst/>
              <a:ahLst/>
              <a:cxnLst/>
              <a:rect l="l" t="t" r="r" b="b"/>
              <a:pathLst>
                <a:path w="12132" h="8084" extrusionOk="0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032100" y="1148400"/>
              <a:ext cx="332725" cy="85975"/>
            </a:xfrm>
            <a:custGeom>
              <a:avLst/>
              <a:gdLst/>
              <a:ahLst/>
              <a:cxnLst/>
              <a:rect l="l" t="t" r="r" b="b"/>
              <a:pathLst>
                <a:path w="13309" h="3439" extrusionOk="0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175575" y="831475"/>
              <a:ext cx="392900" cy="131850"/>
            </a:xfrm>
            <a:custGeom>
              <a:avLst/>
              <a:gdLst/>
              <a:ahLst/>
              <a:cxnLst/>
              <a:rect l="l" t="t" r="r" b="b"/>
              <a:pathLst>
                <a:path w="15716" h="5274" extrusionOk="0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198775" y="872200"/>
              <a:ext cx="771950" cy="904175"/>
            </a:xfrm>
            <a:custGeom>
              <a:avLst/>
              <a:gdLst/>
              <a:ahLst/>
              <a:cxnLst/>
              <a:rect l="l" t="t" r="r" b="b"/>
              <a:pathLst>
                <a:path w="30878" h="36167" extrusionOk="0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705025" y="356575"/>
              <a:ext cx="1582750" cy="1907900"/>
            </a:xfrm>
            <a:custGeom>
              <a:avLst/>
              <a:gdLst/>
              <a:ahLst/>
              <a:cxnLst/>
              <a:rect l="l" t="t" r="r" b="b"/>
              <a:pathLst>
                <a:path w="63310" h="76316" extrusionOk="0">
                  <a:moveTo>
                    <a:pt x="3166" y="0"/>
                  </a:moveTo>
                  <a:cubicBezTo>
                    <a:pt x="2929" y="0"/>
                    <a:pt x="2734" y="57"/>
                    <a:pt x="2582" y="174"/>
                  </a:cubicBezTo>
                  <a:cubicBezTo>
                    <a:pt x="1" y="2179"/>
                    <a:pt x="11028" y="20801"/>
                    <a:pt x="27269" y="41779"/>
                  </a:cubicBezTo>
                  <a:cubicBezTo>
                    <a:pt x="42531" y="61522"/>
                    <a:pt x="56927" y="76315"/>
                    <a:pt x="60741" y="76315"/>
                  </a:cubicBezTo>
                  <a:cubicBezTo>
                    <a:pt x="60979" y="76315"/>
                    <a:pt x="61176" y="76258"/>
                    <a:pt x="61329" y="76140"/>
                  </a:cubicBezTo>
                  <a:cubicBezTo>
                    <a:pt x="63309" y="74611"/>
                    <a:pt x="57319" y="63358"/>
                    <a:pt x="47144" y="48796"/>
                  </a:cubicBezTo>
                  <a:cubicBezTo>
                    <a:pt x="46818" y="49272"/>
                    <a:pt x="46467" y="49749"/>
                    <a:pt x="46066" y="50175"/>
                  </a:cubicBezTo>
                  <a:cubicBezTo>
                    <a:pt x="54187" y="61603"/>
                    <a:pt x="59149" y="69949"/>
                    <a:pt x="58046" y="70801"/>
                  </a:cubicBezTo>
                  <a:cubicBezTo>
                    <a:pt x="57985" y="70848"/>
                    <a:pt x="57907" y="70871"/>
                    <a:pt x="57811" y="70871"/>
                  </a:cubicBezTo>
                  <a:cubicBezTo>
                    <a:pt x="55506" y="70871"/>
                    <a:pt x="43274" y="57418"/>
                    <a:pt x="29725" y="39874"/>
                  </a:cubicBezTo>
                  <a:cubicBezTo>
                    <a:pt x="15590" y="21628"/>
                    <a:pt x="5389" y="5864"/>
                    <a:pt x="6918" y="4686"/>
                  </a:cubicBezTo>
                  <a:cubicBezTo>
                    <a:pt x="6978" y="4639"/>
                    <a:pt x="7056" y="4617"/>
                    <a:pt x="7151" y="4617"/>
                  </a:cubicBezTo>
                  <a:cubicBezTo>
                    <a:pt x="8746" y="4617"/>
                    <a:pt x="15128" y="11107"/>
                    <a:pt x="23409" y="20926"/>
                  </a:cubicBezTo>
                  <a:cubicBezTo>
                    <a:pt x="23936" y="20676"/>
                    <a:pt x="24487" y="20450"/>
                    <a:pt x="25039" y="20250"/>
                  </a:cubicBezTo>
                  <a:cubicBezTo>
                    <a:pt x="14567" y="8068"/>
                    <a:pt x="5972" y="0"/>
                    <a:pt x="3166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3"/>
          <p:cNvGrpSpPr/>
          <p:nvPr/>
        </p:nvGrpSpPr>
        <p:grpSpPr>
          <a:xfrm>
            <a:off x="498409" y="1604250"/>
            <a:ext cx="308283" cy="294609"/>
            <a:chOff x="3483800" y="1530650"/>
            <a:chExt cx="1459674" cy="1397574"/>
          </a:xfrm>
        </p:grpSpPr>
        <p:sp>
          <p:nvSpPr>
            <p:cNvPr id="129" name="Google Shape;129;p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 rot="3907081">
            <a:off x="7078935" y="1546583"/>
            <a:ext cx="153542" cy="142591"/>
            <a:chOff x="3931664" y="3196564"/>
            <a:chExt cx="819834" cy="761359"/>
          </a:xfrm>
        </p:grpSpPr>
        <p:sp>
          <p:nvSpPr>
            <p:cNvPr id="139" name="Google Shape;139;p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3"/>
          <p:cNvGrpSpPr/>
          <p:nvPr/>
        </p:nvGrpSpPr>
        <p:grpSpPr>
          <a:xfrm rot="-2977161">
            <a:off x="3670185" y="4602124"/>
            <a:ext cx="288648" cy="268060"/>
            <a:chOff x="3931664" y="3196564"/>
            <a:chExt cx="819834" cy="761359"/>
          </a:xfrm>
        </p:grpSpPr>
        <p:sp>
          <p:nvSpPr>
            <p:cNvPr id="143" name="Google Shape;143;p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3"/>
          <p:cNvGrpSpPr/>
          <p:nvPr/>
        </p:nvGrpSpPr>
        <p:grpSpPr>
          <a:xfrm rot="-2011775">
            <a:off x="6731571" y="900792"/>
            <a:ext cx="375775" cy="359090"/>
            <a:chOff x="3483800" y="1530650"/>
            <a:chExt cx="1459674" cy="1397574"/>
          </a:xfrm>
        </p:grpSpPr>
        <p:sp>
          <p:nvSpPr>
            <p:cNvPr id="147" name="Google Shape;147;p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 rot="3907383">
            <a:off x="1116907" y="1177468"/>
            <a:ext cx="235229" cy="218451"/>
            <a:chOff x="3931664" y="3196564"/>
            <a:chExt cx="819834" cy="761359"/>
          </a:xfrm>
        </p:grpSpPr>
        <p:sp>
          <p:nvSpPr>
            <p:cNvPr id="157" name="Google Shape;157;p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3"/>
          <p:cNvSpPr txBox="1">
            <a:spLocks noGrp="1"/>
          </p:cNvSpPr>
          <p:nvPr>
            <p:ph type="title"/>
          </p:nvPr>
        </p:nvSpPr>
        <p:spPr>
          <a:xfrm>
            <a:off x="2549400" y="2150850"/>
            <a:ext cx="4045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1" name="Google Shape;161;p3"/>
          <p:cNvSpPr txBox="1">
            <a:spLocks noGrp="1"/>
          </p:cNvSpPr>
          <p:nvPr>
            <p:ph type="title" idx="2" hasCustomPrompt="1"/>
          </p:nvPr>
        </p:nvSpPr>
        <p:spPr>
          <a:xfrm>
            <a:off x="4010100" y="1026550"/>
            <a:ext cx="1123800" cy="93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3"/>
          <p:cNvSpPr txBox="1">
            <a:spLocks noGrp="1"/>
          </p:cNvSpPr>
          <p:nvPr>
            <p:ph type="subTitle" idx="1"/>
          </p:nvPr>
        </p:nvSpPr>
        <p:spPr>
          <a:xfrm>
            <a:off x="2549400" y="3180050"/>
            <a:ext cx="40452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63" name="Google Shape;163;p3"/>
          <p:cNvGrpSpPr/>
          <p:nvPr/>
        </p:nvGrpSpPr>
        <p:grpSpPr>
          <a:xfrm>
            <a:off x="998376" y="190487"/>
            <a:ext cx="699037" cy="699037"/>
            <a:chOff x="1565300" y="733100"/>
            <a:chExt cx="1143525" cy="1143525"/>
          </a:xfrm>
        </p:grpSpPr>
        <p:sp>
          <p:nvSpPr>
            <p:cNvPr id="164" name="Google Shape;164;p3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 rot="-895738">
            <a:off x="359618" y="-299817"/>
            <a:ext cx="1016157" cy="1012457"/>
            <a:chOff x="4134250" y="882850"/>
            <a:chExt cx="843375" cy="844025"/>
          </a:xfrm>
        </p:grpSpPr>
        <p:sp>
          <p:nvSpPr>
            <p:cNvPr id="172" name="Google Shape;172;p3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"/>
          <p:cNvSpPr/>
          <p:nvPr/>
        </p:nvSpPr>
        <p:spPr>
          <a:xfrm>
            <a:off x="-294392" y="15192"/>
            <a:ext cx="9732795" cy="5741733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7"/>
          <p:cNvSpPr/>
          <p:nvPr/>
        </p:nvSpPr>
        <p:spPr>
          <a:xfrm flipH="1">
            <a:off x="-1802521" y="-114300"/>
            <a:ext cx="4423146" cy="6000703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7"/>
          <p:cNvSpPr/>
          <p:nvPr/>
        </p:nvSpPr>
        <p:spPr>
          <a:xfrm rot="10800000">
            <a:off x="7479301" y="-542730"/>
            <a:ext cx="5253633" cy="5884059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37FEF"/>
              </a:solidFill>
            </a:endParaRPr>
          </a:p>
        </p:txBody>
      </p:sp>
      <p:grpSp>
        <p:nvGrpSpPr>
          <p:cNvPr id="272" name="Google Shape;272;p7"/>
          <p:cNvGrpSpPr/>
          <p:nvPr/>
        </p:nvGrpSpPr>
        <p:grpSpPr>
          <a:xfrm>
            <a:off x="6985149" y="261297"/>
            <a:ext cx="318260" cy="295560"/>
            <a:chOff x="3931664" y="3196564"/>
            <a:chExt cx="819834" cy="761359"/>
          </a:xfrm>
        </p:grpSpPr>
        <p:sp>
          <p:nvSpPr>
            <p:cNvPr id="273" name="Google Shape;273;p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7"/>
          <p:cNvGrpSpPr/>
          <p:nvPr/>
        </p:nvGrpSpPr>
        <p:grpSpPr>
          <a:xfrm>
            <a:off x="7030779" y="728689"/>
            <a:ext cx="193699" cy="185318"/>
            <a:chOff x="3483800" y="1530650"/>
            <a:chExt cx="1459674" cy="1397574"/>
          </a:xfrm>
        </p:grpSpPr>
        <p:sp>
          <p:nvSpPr>
            <p:cNvPr id="277" name="Google Shape;277;p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7"/>
          <p:cNvSpPr txBox="1">
            <a:spLocks noGrp="1"/>
          </p:cNvSpPr>
          <p:nvPr>
            <p:ph type="title"/>
          </p:nvPr>
        </p:nvSpPr>
        <p:spPr>
          <a:xfrm>
            <a:off x="3168000" y="16461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subTitle" idx="1"/>
          </p:nvPr>
        </p:nvSpPr>
        <p:spPr>
          <a:xfrm>
            <a:off x="2734050" y="2671158"/>
            <a:ext cx="3675900" cy="82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88" name="Google Shape;288;p7"/>
          <p:cNvGrpSpPr/>
          <p:nvPr/>
        </p:nvGrpSpPr>
        <p:grpSpPr>
          <a:xfrm>
            <a:off x="7133488" y="3542250"/>
            <a:ext cx="652900" cy="652900"/>
            <a:chOff x="2751400" y="2498775"/>
            <a:chExt cx="652900" cy="652900"/>
          </a:xfrm>
        </p:grpSpPr>
        <p:sp>
          <p:nvSpPr>
            <p:cNvPr id="289" name="Google Shape;289;p7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7"/>
          <p:cNvGrpSpPr/>
          <p:nvPr/>
        </p:nvGrpSpPr>
        <p:grpSpPr>
          <a:xfrm>
            <a:off x="591150" y="540000"/>
            <a:ext cx="1040525" cy="1040525"/>
            <a:chOff x="591150" y="540000"/>
            <a:chExt cx="1040525" cy="1040525"/>
          </a:xfrm>
        </p:grpSpPr>
        <p:sp>
          <p:nvSpPr>
            <p:cNvPr id="299" name="Google Shape;299;p7"/>
            <p:cNvSpPr/>
            <p:nvPr/>
          </p:nvSpPr>
          <p:spPr>
            <a:xfrm>
              <a:off x="591150" y="540000"/>
              <a:ext cx="1040525" cy="1040525"/>
            </a:xfrm>
            <a:custGeom>
              <a:avLst/>
              <a:gdLst/>
              <a:ahLst/>
              <a:cxnLst/>
              <a:rect l="l" t="t" r="r" b="b"/>
              <a:pathLst>
                <a:path w="37345" h="37345" extrusionOk="0">
                  <a:moveTo>
                    <a:pt x="18673" y="0"/>
                  </a:moveTo>
                  <a:cubicBezTo>
                    <a:pt x="8372" y="0"/>
                    <a:pt x="1" y="8346"/>
                    <a:pt x="1" y="18672"/>
                  </a:cubicBezTo>
                  <a:cubicBezTo>
                    <a:pt x="1" y="28973"/>
                    <a:pt x="8372" y="37344"/>
                    <a:pt x="18673" y="37344"/>
                  </a:cubicBezTo>
                  <a:cubicBezTo>
                    <a:pt x="28998" y="37344"/>
                    <a:pt x="37344" y="28973"/>
                    <a:pt x="37344" y="18672"/>
                  </a:cubicBezTo>
                  <a:cubicBezTo>
                    <a:pt x="37344" y="8346"/>
                    <a:pt x="28998" y="0"/>
                    <a:pt x="18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591150" y="759975"/>
              <a:ext cx="1040525" cy="602359"/>
            </a:xfrm>
            <a:custGeom>
              <a:avLst/>
              <a:gdLst/>
              <a:ahLst/>
              <a:cxnLst/>
              <a:rect l="l" t="t" r="r" b="b"/>
              <a:pathLst>
                <a:path w="37345" h="21619" extrusionOk="0">
                  <a:moveTo>
                    <a:pt x="33911" y="0"/>
                  </a:moveTo>
                  <a:cubicBezTo>
                    <a:pt x="30552" y="1028"/>
                    <a:pt x="28322" y="6918"/>
                    <a:pt x="25966" y="7494"/>
                  </a:cubicBezTo>
                  <a:cubicBezTo>
                    <a:pt x="23234" y="8196"/>
                    <a:pt x="18322" y="10677"/>
                    <a:pt x="13259" y="10752"/>
                  </a:cubicBezTo>
                  <a:cubicBezTo>
                    <a:pt x="13238" y="10753"/>
                    <a:pt x="13216" y="10753"/>
                    <a:pt x="13195" y="10753"/>
                  </a:cubicBezTo>
                  <a:cubicBezTo>
                    <a:pt x="9192" y="10753"/>
                    <a:pt x="6198" y="3720"/>
                    <a:pt x="2783" y="1003"/>
                  </a:cubicBezTo>
                  <a:cubicBezTo>
                    <a:pt x="1028" y="3835"/>
                    <a:pt x="1" y="7193"/>
                    <a:pt x="1" y="10777"/>
                  </a:cubicBezTo>
                  <a:cubicBezTo>
                    <a:pt x="1" y="14712"/>
                    <a:pt x="1229" y="18371"/>
                    <a:pt x="3334" y="21379"/>
                  </a:cubicBezTo>
                  <a:cubicBezTo>
                    <a:pt x="4624" y="21295"/>
                    <a:pt x="6194" y="20931"/>
                    <a:pt x="8178" y="20931"/>
                  </a:cubicBezTo>
                  <a:cubicBezTo>
                    <a:pt x="9163" y="20931"/>
                    <a:pt x="10249" y="21021"/>
                    <a:pt x="11454" y="21279"/>
                  </a:cubicBezTo>
                  <a:cubicBezTo>
                    <a:pt x="12565" y="21517"/>
                    <a:pt x="13500" y="21619"/>
                    <a:pt x="14316" y="21619"/>
                  </a:cubicBezTo>
                  <a:cubicBezTo>
                    <a:pt x="18046" y="21619"/>
                    <a:pt x="19264" y="19484"/>
                    <a:pt x="23234" y="18497"/>
                  </a:cubicBezTo>
                  <a:cubicBezTo>
                    <a:pt x="24192" y="18265"/>
                    <a:pt x="25311" y="18178"/>
                    <a:pt x="26530" y="18178"/>
                  </a:cubicBezTo>
                  <a:cubicBezTo>
                    <a:pt x="29265" y="18178"/>
                    <a:pt x="32498" y="18614"/>
                    <a:pt x="35515" y="18822"/>
                  </a:cubicBezTo>
                  <a:cubicBezTo>
                    <a:pt x="36693" y="16391"/>
                    <a:pt x="37344" y="13659"/>
                    <a:pt x="37344" y="10777"/>
                  </a:cubicBezTo>
                  <a:cubicBezTo>
                    <a:pt x="37344" y="6742"/>
                    <a:pt x="36066" y="3033"/>
                    <a:pt x="33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745481" y="540000"/>
              <a:ext cx="710215" cy="295342"/>
            </a:xfrm>
            <a:custGeom>
              <a:avLst/>
              <a:gdLst/>
              <a:ahLst/>
              <a:cxnLst/>
              <a:rect l="l" t="t" r="r" b="b"/>
              <a:pathLst>
                <a:path w="25490" h="10600" extrusionOk="0">
                  <a:moveTo>
                    <a:pt x="13134" y="0"/>
                  </a:moveTo>
                  <a:cubicBezTo>
                    <a:pt x="8021" y="0"/>
                    <a:pt x="3359" y="2056"/>
                    <a:pt x="1" y="5414"/>
                  </a:cubicBezTo>
                  <a:cubicBezTo>
                    <a:pt x="1304" y="7394"/>
                    <a:pt x="3610" y="9850"/>
                    <a:pt x="5915" y="10226"/>
                  </a:cubicBezTo>
                  <a:cubicBezTo>
                    <a:pt x="7236" y="10446"/>
                    <a:pt x="8717" y="10599"/>
                    <a:pt x="10203" y="10599"/>
                  </a:cubicBezTo>
                  <a:cubicBezTo>
                    <a:pt x="12780" y="10599"/>
                    <a:pt x="15373" y="10139"/>
                    <a:pt x="17169" y="8772"/>
                  </a:cubicBezTo>
                  <a:cubicBezTo>
                    <a:pt x="19449" y="7043"/>
                    <a:pt x="23936" y="6592"/>
                    <a:pt x="25489" y="4662"/>
                  </a:cubicBezTo>
                  <a:cubicBezTo>
                    <a:pt x="22181" y="1755"/>
                    <a:pt x="17870" y="0"/>
                    <a:pt x="13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783206" y="1371779"/>
              <a:ext cx="731140" cy="208746"/>
            </a:xfrm>
            <a:custGeom>
              <a:avLst/>
              <a:gdLst/>
              <a:ahLst/>
              <a:cxnLst/>
              <a:rect l="l" t="t" r="r" b="b"/>
              <a:pathLst>
                <a:path w="26241" h="7492" extrusionOk="0">
                  <a:moveTo>
                    <a:pt x="24003" y="1"/>
                  </a:moveTo>
                  <a:cubicBezTo>
                    <a:pt x="22615" y="1"/>
                    <a:pt x="20868" y="387"/>
                    <a:pt x="18922" y="674"/>
                  </a:cubicBezTo>
                  <a:cubicBezTo>
                    <a:pt x="15396" y="1187"/>
                    <a:pt x="12817" y="2702"/>
                    <a:pt x="9306" y="2702"/>
                  </a:cubicBezTo>
                  <a:cubicBezTo>
                    <a:pt x="8699" y="2702"/>
                    <a:pt x="8065" y="2657"/>
                    <a:pt x="7394" y="2554"/>
                  </a:cubicBezTo>
                  <a:cubicBezTo>
                    <a:pt x="6534" y="2429"/>
                    <a:pt x="5772" y="2373"/>
                    <a:pt x="5068" y="2373"/>
                  </a:cubicBezTo>
                  <a:cubicBezTo>
                    <a:pt x="3226" y="2373"/>
                    <a:pt x="1777" y="2755"/>
                    <a:pt x="0" y="3281"/>
                  </a:cubicBezTo>
                  <a:cubicBezTo>
                    <a:pt x="3208" y="5912"/>
                    <a:pt x="7318" y="7491"/>
                    <a:pt x="11780" y="7491"/>
                  </a:cubicBezTo>
                  <a:cubicBezTo>
                    <a:pt x="17619" y="7491"/>
                    <a:pt x="22807" y="4809"/>
                    <a:pt x="26241" y="649"/>
                  </a:cubicBezTo>
                  <a:cubicBezTo>
                    <a:pt x="25682" y="170"/>
                    <a:pt x="24921" y="1"/>
                    <a:pt x="2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51778" y="795583"/>
              <a:ext cx="199050" cy="118889"/>
            </a:xfrm>
            <a:custGeom>
              <a:avLst/>
              <a:gdLst/>
              <a:ahLst/>
              <a:cxnLst/>
              <a:rect l="l" t="t" r="r" b="b"/>
              <a:pathLst>
                <a:path w="7144" h="4267" extrusionOk="0">
                  <a:moveTo>
                    <a:pt x="3058" y="1"/>
                  </a:moveTo>
                  <a:cubicBezTo>
                    <a:pt x="2880" y="1"/>
                    <a:pt x="2726" y="17"/>
                    <a:pt x="2607" y="51"/>
                  </a:cubicBezTo>
                  <a:cubicBezTo>
                    <a:pt x="1053" y="452"/>
                    <a:pt x="0" y="903"/>
                    <a:pt x="953" y="1930"/>
                  </a:cubicBezTo>
                  <a:cubicBezTo>
                    <a:pt x="1809" y="2855"/>
                    <a:pt x="2869" y="4266"/>
                    <a:pt x="4077" y="4266"/>
                  </a:cubicBezTo>
                  <a:cubicBezTo>
                    <a:pt x="4212" y="4266"/>
                    <a:pt x="4348" y="4249"/>
                    <a:pt x="4486" y="4211"/>
                  </a:cubicBezTo>
                  <a:cubicBezTo>
                    <a:pt x="5840" y="3810"/>
                    <a:pt x="7143" y="2482"/>
                    <a:pt x="6441" y="1429"/>
                  </a:cubicBezTo>
                  <a:cubicBezTo>
                    <a:pt x="5866" y="533"/>
                    <a:pt x="4074" y="1"/>
                    <a:pt x="30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1035278" y="771315"/>
              <a:ext cx="567058" cy="640977"/>
            </a:xfrm>
            <a:custGeom>
              <a:avLst/>
              <a:gdLst/>
              <a:ahLst/>
              <a:cxnLst/>
              <a:rect l="l" t="t" r="r" b="b"/>
              <a:pathLst>
                <a:path w="20352" h="23005" extrusionOk="0">
                  <a:moveTo>
                    <a:pt x="15529" y="0"/>
                  </a:moveTo>
                  <a:cubicBezTo>
                    <a:pt x="15203" y="0"/>
                    <a:pt x="14344" y="338"/>
                    <a:pt x="11931" y="1323"/>
                  </a:cubicBezTo>
                  <a:cubicBezTo>
                    <a:pt x="10336" y="1977"/>
                    <a:pt x="9201" y="2218"/>
                    <a:pt x="8377" y="2218"/>
                  </a:cubicBezTo>
                  <a:cubicBezTo>
                    <a:pt x="6094" y="2218"/>
                    <a:pt x="6191" y="373"/>
                    <a:pt x="5462" y="373"/>
                  </a:cubicBezTo>
                  <a:cubicBezTo>
                    <a:pt x="5416" y="373"/>
                    <a:pt x="5367" y="380"/>
                    <a:pt x="5314" y="395"/>
                  </a:cubicBezTo>
                  <a:cubicBezTo>
                    <a:pt x="4111" y="721"/>
                    <a:pt x="2908" y="2250"/>
                    <a:pt x="3234" y="3002"/>
                  </a:cubicBezTo>
                  <a:cubicBezTo>
                    <a:pt x="3585" y="3729"/>
                    <a:pt x="4687" y="6110"/>
                    <a:pt x="4286" y="6185"/>
                  </a:cubicBezTo>
                  <a:cubicBezTo>
                    <a:pt x="2206" y="6511"/>
                    <a:pt x="577" y="6160"/>
                    <a:pt x="753" y="7613"/>
                  </a:cubicBezTo>
                  <a:cubicBezTo>
                    <a:pt x="928" y="9067"/>
                    <a:pt x="2632" y="10696"/>
                    <a:pt x="3685" y="11222"/>
                  </a:cubicBezTo>
                  <a:cubicBezTo>
                    <a:pt x="4712" y="11724"/>
                    <a:pt x="5139" y="12501"/>
                    <a:pt x="4286" y="13278"/>
                  </a:cubicBezTo>
                  <a:cubicBezTo>
                    <a:pt x="3409" y="14055"/>
                    <a:pt x="3610" y="13729"/>
                    <a:pt x="2231" y="14456"/>
                  </a:cubicBezTo>
                  <a:cubicBezTo>
                    <a:pt x="828" y="15182"/>
                    <a:pt x="1" y="14230"/>
                    <a:pt x="201" y="15608"/>
                  </a:cubicBezTo>
                  <a:cubicBezTo>
                    <a:pt x="402" y="16987"/>
                    <a:pt x="978" y="17714"/>
                    <a:pt x="1931" y="19318"/>
                  </a:cubicBezTo>
                  <a:cubicBezTo>
                    <a:pt x="2908" y="20947"/>
                    <a:pt x="7720" y="22902"/>
                    <a:pt x="8497" y="23002"/>
                  </a:cubicBezTo>
                  <a:cubicBezTo>
                    <a:pt x="8516" y="23004"/>
                    <a:pt x="8534" y="23005"/>
                    <a:pt x="8552" y="23005"/>
                  </a:cubicBezTo>
                  <a:cubicBezTo>
                    <a:pt x="9245" y="23005"/>
                    <a:pt x="9176" y="21583"/>
                    <a:pt x="9249" y="19994"/>
                  </a:cubicBezTo>
                  <a:cubicBezTo>
                    <a:pt x="9349" y="18365"/>
                    <a:pt x="8823" y="17613"/>
                    <a:pt x="10301" y="16661"/>
                  </a:cubicBezTo>
                  <a:cubicBezTo>
                    <a:pt x="11755" y="15684"/>
                    <a:pt x="13560" y="16586"/>
                    <a:pt x="13635" y="14581"/>
                  </a:cubicBezTo>
                  <a:cubicBezTo>
                    <a:pt x="13735" y="12601"/>
                    <a:pt x="11931" y="12250"/>
                    <a:pt x="12432" y="11047"/>
                  </a:cubicBezTo>
                  <a:cubicBezTo>
                    <a:pt x="12760" y="10297"/>
                    <a:pt x="13847" y="9947"/>
                    <a:pt x="14851" y="9947"/>
                  </a:cubicBezTo>
                  <a:cubicBezTo>
                    <a:pt x="15457" y="9947"/>
                    <a:pt x="16033" y="10075"/>
                    <a:pt x="16392" y="10320"/>
                  </a:cubicBezTo>
                  <a:cubicBezTo>
                    <a:pt x="17050" y="10771"/>
                    <a:pt x="17541" y="11485"/>
                    <a:pt x="18038" y="11485"/>
                  </a:cubicBezTo>
                  <a:cubicBezTo>
                    <a:pt x="18260" y="11485"/>
                    <a:pt x="18483" y="11343"/>
                    <a:pt x="18723" y="10972"/>
                  </a:cubicBezTo>
                  <a:cubicBezTo>
                    <a:pt x="19500" y="9769"/>
                    <a:pt x="19575" y="8616"/>
                    <a:pt x="19750" y="8014"/>
                  </a:cubicBezTo>
                  <a:cubicBezTo>
                    <a:pt x="19926" y="7438"/>
                    <a:pt x="19500" y="5633"/>
                    <a:pt x="19750" y="5132"/>
                  </a:cubicBezTo>
                  <a:cubicBezTo>
                    <a:pt x="20001" y="4631"/>
                    <a:pt x="20352" y="2100"/>
                    <a:pt x="17169" y="1323"/>
                  </a:cubicBezTo>
                  <a:cubicBezTo>
                    <a:pt x="15212" y="860"/>
                    <a:pt x="16050" y="0"/>
                    <a:pt x="15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816725" y="540000"/>
              <a:ext cx="483944" cy="230423"/>
            </a:xfrm>
            <a:custGeom>
              <a:avLst/>
              <a:gdLst/>
              <a:ahLst/>
              <a:cxnLst/>
              <a:rect l="l" t="t" r="r" b="b"/>
              <a:pathLst>
                <a:path w="17369" h="8270" extrusionOk="0">
                  <a:moveTo>
                    <a:pt x="10577" y="0"/>
                  </a:moveTo>
                  <a:cubicBezTo>
                    <a:pt x="7143" y="0"/>
                    <a:pt x="3935" y="928"/>
                    <a:pt x="1153" y="2557"/>
                  </a:cubicBezTo>
                  <a:cubicBezTo>
                    <a:pt x="326" y="3810"/>
                    <a:pt x="0" y="4938"/>
                    <a:pt x="602" y="5389"/>
                  </a:cubicBezTo>
                  <a:cubicBezTo>
                    <a:pt x="2155" y="6542"/>
                    <a:pt x="5589" y="6843"/>
                    <a:pt x="6441" y="7720"/>
                  </a:cubicBezTo>
                  <a:cubicBezTo>
                    <a:pt x="6798" y="8087"/>
                    <a:pt x="7581" y="8270"/>
                    <a:pt x="8441" y="8270"/>
                  </a:cubicBezTo>
                  <a:cubicBezTo>
                    <a:pt x="9634" y="8270"/>
                    <a:pt x="10975" y="7918"/>
                    <a:pt x="11529" y="7219"/>
                  </a:cubicBezTo>
                  <a:cubicBezTo>
                    <a:pt x="12456" y="6016"/>
                    <a:pt x="13158" y="5765"/>
                    <a:pt x="14536" y="4988"/>
                  </a:cubicBezTo>
                  <a:cubicBezTo>
                    <a:pt x="15890" y="4211"/>
                    <a:pt x="17369" y="2632"/>
                    <a:pt x="16667" y="1705"/>
                  </a:cubicBezTo>
                  <a:cubicBezTo>
                    <a:pt x="16491" y="1454"/>
                    <a:pt x="16040" y="1053"/>
                    <a:pt x="15389" y="627"/>
                  </a:cubicBezTo>
                  <a:cubicBezTo>
                    <a:pt x="13860" y="226"/>
                    <a:pt x="12256" y="0"/>
                    <a:pt x="10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591150" y="889730"/>
              <a:ext cx="335910" cy="604198"/>
            </a:xfrm>
            <a:custGeom>
              <a:avLst/>
              <a:gdLst/>
              <a:ahLst/>
              <a:cxnLst/>
              <a:rect l="l" t="t" r="r" b="b"/>
              <a:pathLst>
                <a:path w="12056" h="21685" extrusionOk="0">
                  <a:moveTo>
                    <a:pt x="2637" y="0"/>
                  </a:moveTo>
                  <a:cubicBezTo>
                    <a:pt x="1822" y="0"/>
                    <a:pt x="1119" y="254"/>
                    <a:pt x="778" y="857"/>
                  </a:cubicBezTo>
                  <a:cubicBezTo>
                    <a:pt x="276" y="2511"/>
                    <a:pt x="1" y="4291"/>
                    <a:pt x="1" y="6120"/>
                  </a:cubicBezTo>
                  <a:cubicBezTo>
                    <a:pt x="1" y="12612"/>
                    <a:pt x="3334" y="18326"/>
                    <a:pt x="8372" y="21684"/>
                  </a:cubicBezTo>
                  <a:cubicBezTo>
                    <a:pt x="9700" y="20832"/>
                    <a:pt x="9926" y="19830"/>
                    <a:pt x="10327" y="17800"/>
                  </a:cubicBezTo>
                  <a:cubicBezTo>
                    <a:pt x="10728" y="15769"/>
                    <a:pt x="11104" y="15318"/>
                    <a:pt x="10076" y="14291"/>
                  </a:cubicBezTo>
                  <a:cubicBezTo>
                    <a:pt x="9048" y="13288"/>
                    <a:pt x="5164" y="13063"/>
                    <a:pt x="4387" y="12411"/>
                  </a:cubicBezTo>
                  <a:cubicBezTo>
                    <a:pt x="3610" y="11734"/>
                    <a:pt x="3008" y="9554"/>
                    <a:pt x="3284" y="8852"/>
                  </a:cubicBezTo>
                  <a:cubicBezTo>
                    <a:pt x="3328" y="8734"/>
                    <a:pt x="3395" y="8684"/>
                    <a:pt x="3489" y="8684"/>
                  </a:cubicBezTo>
                  <a:cubicBezTo>
                    <a:pt x="3934" y="8684"/>
                    <a:pt x="4981" y="9812"/>
                    <a:pt x="6968" y="10206"/>
                  </a:cubicBezTo>
                  <a:cubicBezTo>
                    <a:pt x="7151" y="10242"/>
                    <a:pt x="7309" y="10259"/>
                    <a:pt x="7446" y="10259"/>
                  </a:cubicBezTo>
                  <a:cubicBezTo>
                    <a:pt x="9108" y="10259"/>
                    <a:pt x="7605" y="7760"/>
                    <a:pt x="8948" y="6972"/>
                  </a:cubicBezTo>
                  <a:cubicBezTo>
                    <a:pt x="10402" y="6120"/>
                    <a:pt x="10502" y="6020"/>
                    <a:pt x="11279" y="4917"/>
                  </a:cubicBezTo>
                  <a:cubicBezTo>
                    <a:pt x="12056" y="3789"/>
                    <a:pt x="7394" y="4642"/>
                    <a:pt x="6968" y="2586"/>
                  </a:cubicBezTo>
                  <a:cubicBezTo>
                    <a:pt x="6677" y="1182"/>
                    <a:pt x="4396" y="0"/>
                    <a:pt x="2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76072" y="1448318"/>
              <a:ext cx="528635" cy="132208"/>
            </a:xfrm>
            <a:custGeom>
              <a:avLst/>
              <a:gdLst/>
              <a:ahLst/>
              <a:cxnLst/>
              <a:rect l="l" t="t" r="r" b="b"/>
              <a:pathLst>
                <a:path w="18973" h="4745" extrusionOk="0">
                  <a:moveTo>
                    <a:pt x="14066" y="1"/>
                  </a:moveTo>
                  <a:cubicBezTo>
                    <a:pt x="13042" y="1"/>
                    <a:pt x="11946" y="367"/>
                    <a:pt x="11128" y="1185"/>
                  </a:cubicBezTo>
                  <a:cubicBezTo>
                    <a:pt x="10482" y="1857"/>
                    <a:pt x="9151" y="2069"/>
                    <a:pt x="7610" y="2069"/>
                  </a:cubicBezTo>
                  <a:cubicBezTo>
                    <a:pt x="6162" y="2069"/>
                    <a:pt x="4529" y="1881"/>
                    <a:pt x="3108" y="1711"/>
                  </a:cubicBezTo>
                  <a:cubicBezTo>
                    <a:pt x="2892" y="1687"/>
                    <a:pt x="2687" y="1676"/>
                    <a:pt x="2493" y="1676"/>
                  </a:cubicBezTo>
                  <a:cubicBezTo>
                    <a:pt x="1270" y="1676"/>
                    <a:pt x="476" y="2126"/>
                    <a:pt x="0" y="2689"/>
                  </a:cubicBezTo>
                  <a:cubicBezTo>
                    <a:pt x="2557" y="3992"/>
                    <a:pt x="5414" y="4744"/>
                    <a:pt x="8447" y="4744"/>
                  </a:cubicBezTo>
                  <a:cubicBezTo>
                    <a:pt x="12206" y="4744"/>
                    <a:pt x="15715" y="3616"/>
                    <a:pt x="18622" y="1711"/>
                  </a:cubicBezTo>
                  <a:cubicBezTo>
                    <a:pt x="18973" y="433"/>
                    <a:pt x="16692" y="809"/>
                    <a:pt x="15665" y="333"/>
                  </a:cubicBezTo>
                  <a:cubicBezTo>
                    <a:pt x="15196" y="116"/>
                    <a:pt x="14642" y="1"/>
                    <a:pt x="14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501752" y="1180085"/>
              <a:ext cx="111756" cy="193728"/>
            </a:xfrm>
            <a:custGeom>
              <a:avLst/>
              <a:gdLst/>
              <a:ahLst/>
              <a:cxnLst/>
              <a:rect l="l" t="t" r="r" b="b"/>
              <a:pathLst>
                <a:path w="4011" h="6953" extrusionOk="0">
                  <a:moveTo>
                    <a:pt x="2703" y="1"/>
                  </a:moveTo>
                  <a:cubicBezTo>
                    <a:pt x="2264" y="1"/>
                    <a:pt x="1815" y="278"/>
                    <a:pt x="1354" y="1113"/>
                  </a:cubicBezTo>
                  <a:cubicBezTo>
                    <a:pt x="1" y="3519"/>
                    <a:pt x="301" y="6125"/>
                    <a:pt x="602" y="6551"/>
                  </a:cubicBezTo>
                  <a:cubicBezTo>
                    <a:pt x="652" y="6602"/>
                    <a:pt x="753" y="6752"/>
                    <a:pt x="878" y="6952"/>
                  </a:cubicBezTo>
                  <a:cubicBezTo>
                    <a:pt x="2306" y="5073"/>
                    <a:pt x="3384" y="2917"/>
                    <a:pt x="4011" y="561"/>
                  </a:cubicBezTo>
                  <a:cubicBezTo>
                    <a:pt x="3582" y="284"/>
                    <a:pt x="3147" y="1"/>
                    <a:pt x="2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818815" y="562346"/>
              <a:ext cx="812861" cy="1018179"/>
            </a:xfrm>
            <a:custGeom>
              <a:avLst/>
              <a:gdLst/>
              <a:ahLst/>
              <a:cxnLst/>
              <a:rect l="l" t="t" r="r" b="b"/>
              <a:pathLst>
                <a:path w="29174" h="36543" extrusionOk="0">
                  <a:moveTo>
                    <a:pt x="16015" y="0"/>
                  </a:moveTo>
                  <a:cubicBezTo>
                    <a:pt x="20928" y="3384"/>
                    <a:pt x="24161" y="9023"/>
                    <a:pt x="24161" y="15439"/>
                  </a:cubicBezTo>
                  <a:cubicBezTo>
                    <a:pt x="24161" y="25765"/>
                    <a:pt x="15815" y="34111"/>
                    <a:pt x="5489" y="34111"/>
                  </a:cubicBezTo>
                  <a:cubicBezTo>
                    <a:pt x="3584" y="34111"/>
                    <a:pt x="1730" y="33810"/>
                    <a:pt x="0" y="33284"/>
                  </a:cubicBezTo>
                  <a:lnTo>
                    <a:pt x="0" y="33284"/>
                  </a:lnTo>
                  <a:cubicBezTo>
                    <a:pt x="2983" y="35339"/>
                    <a:pt x="6617" y="36542"/>
                    <a:pt x="10502" y="36542"/>
                  </a:cubicBezTo>
                  <a:cubicBezTo>
                    <a:pt x="20827" y="36542"/>
                    <a:pt x="29173" y="28171"/>
                    <a:pt x="29173" y="17870"/>
                  </a:cubicBezTo>
                  <a:cubicBezTo>
                    <a:pt x="29173" y="9449"/>
                    <a:pt x="23634" y="2356"/>
                    <a:pt x="16015" y="0"/>
                  </a:cubicBezTo>
                  <a:close/>
                </a:path>
              </a:pathLst>
            </a:custGeom>
            <a:solidFill>
              <a:srgbClr val="00C0C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3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1" name="Google Shape;5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13"/>
          <p:cNvSpPr/>
          <p:nvPr/>
        </p:nvSpPr>
        <p:spPr>
          <a:xfrm>
            <a:off x="5276925" y="0"/>
            <a:ext cx="4423146" cy="5829284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3"/>
          <p:cNvSpPr/>
          <p:nvPr/>
        </p:nvSpPr>
        <p:spPr>
          <a:xfrm>
            <a:off x="-3519225" y="0"/>
            <a:ext cx="5253633" cy="5276847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37FEF"/>
              </a:solidFill>
            </a:endParaRPr>
          </a:p>
        </p:txBody>
      </p:sp>
      <p:sp>
        <p:nvSpPr>
          <p:cNvPr id="574" name="Google Shape;574;p13"/>
          <p:cNvSpPr txBox="1">
            <a:spLocks noGrp="1"/>
          </p:cNvSpPr>
          <p:nvPr>
            <p:ph type="title"/>
          </p:nvPr>
        </p:nvSpPr>
        <p:spPr>
          <a:xfrm>
            <a:off x="2295600" y="3021563"/>
            <a:ext cx="4553100" cy="43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subTitle" idx="1"/>
          </p:nvPr>
        </p:nvSpPr>
        <p:spPr>
          <a:xfrm>
            <a:off x="2295450" y="1685138"/>
            <a:ext cx="4553100" cy="123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1535429" y="583264"/>
            <a:ext cx="193699" cy="185318"/>
            <a:chOff x="3483800" y="1530650"/>
            <a:chExt cx="1459674" cy="1397574"/>
          </a:xfrm>
        </p:grpSpPr>
        <p:sp>
          <p:nvSpPr>
            <p:cNvPr id="577" name="Google Shape;577;p1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13"/>
          <p:cNvGrpSpPr/>
          <p:nvPr/>
        </p:nvGrpSpPr>
        <p:grpSpPr>
          <a:xfrm>
            <a:off x="7089424" y="3405872"/>
            <a:ext cx="318260" cy="295560"/>
            <a:chOff x="3931664" y="3196564"/>
            <a:chExt cx="819834" cy="761359"/>
          </a:xfrm>
        </p:grpSpPr>
        <p:sp>
          <p:nvSpPr>
            <p:cNvPr id="587" name="Google Shape;587;p1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3"/>
          <p:cNvGrpSpPr/>
          <p:nvPr/>
        </p:nvGrpSpPr>
        <p:grpSpPr>
          <a:xfrm>
            <a:off x="575339" y="1284522"/>
            <a:ext cx="500427" cy="464734"/>
            <a:chOff x="3931664" y="3196564"/>
            <a:chExt cx="819834" cy="761359"/>
          </a:xfrm>
        </p:grpSpPr>
        <p:sp>
          <p:nvSpPr>
            <p:cNvPr id="591" name="Google Shape;591;p1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13"/>
          <p:cNvGrpSpPr/>
          <p:nvPr/>
        </p:nvGrpSpPr>
        <p:grpSpPr>
          <a:xfrm>
            <a:off x="7972429" y="2479089"/>
            <a:ext cx="193699" cy="185318"/>
            <a:chOff x="3483800" y="1530650"/>
            <a:chExt cx="1459674" cy="1397574"/>
          </a:xfrm>
        </p:grpSpPr>
        <p:sp>
          <p:nvSpPr>
            <p:cNvPr id="595" name="Google Shape;595;p1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13"/>
          <p:cNvGrpSpPr/>
          <p:nvPr/>
        </p:nvGrpSpPr>
        <p:grpSpPr>
          <a:xfrm rot="-2700000">
            <a:off x="2741984" y="4418164"/>
            <a:ext cx="307579" cy="294296"/>
            <a:chOff x="3483800" y="1530650"/>
            <a:chExt cx="1459674" cy="1397574"/>
          </a:xfrm>
        </p:grpSpPr>
        <p:sp>
          <p:nvSpPr>
            <p:cNvPr id="605" name="Google Shape;605;p1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13"/>
          <p:cNvGrpSpPr/>
          <p:nvPr/>
        </p:nvGrpSpPr>
        <p:grpSpPr>
          <a:xfrm rot="-3121908">
            <a:off x="7407403" y="392194"/>
            <a:ext cx="318220" cy="295523"/>
            <a:chOff x="3931664" y="3196564"/>
            <a:chExt cx="819834" cy="761359"/>
          </a:xfrm>
        </p:grpSpPr>
        <p:sp>
          <p:nvSpPr>
            <p:cNvPr id="615" name="Google Shape;615;p1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13"/>
          <p:cNvGrpSpPr/>
          <p:nvPr/>
        </p:nvGrpSpPr>
        <p:grpSpPr>
          <a:xfrm>
            <a:off x="8370337" y="-422491"/>
            <a:ext cx="1143068" cy="1143068"/>
            <a:chOff x="1565300" y="733100"/>
            <a:chExt cx="1143525" cy="1143525"/>
          </a:xfrm>
        </p:grpSpPr>
        <p:sp>
          <p:nvSpPr>
            <p:cNvPr id="619" name="Google Shape;619;p13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3"/>
          <p:cNvGrpSpPr/>
          <p:nvPr/>
        </p:nvGrpSpPr>
        <p:grpSpPr>
          <a:xfrm>
            <a:off x="-324835" y="3402341"/>
            <a:ext cx="1933254" cy="1933222"/>
            <a:chOff x="3174950" y="3673600"/>
            <a:chExt cx="1481875" cy="1481850"/>
          </a:xfrm>
        </p:grpSpPr>
        <p:sp>
          <p:nvSpPr>
            <p:cNvPr id="627" name="Google Shape;627;p13"/>
            <p:cNvSpPr/>
            <p:nvPr/>
          </p:nvSpPr>
          <p:spPr>
            <a:xfrm>
              <a:off x="3174950" y="3673600"/>
              <a:ext cx="1481875" cy="1481850"/>
            </a:xfrm>
            <a:custGeom>
              <a:avLst/>
              <a:gdLst/>
              <a:ahLst/>
              <a:cxnLst/>
              <a:rect l="l" t="t" r="r" b="b"/>
              <a:pathLst>
                <a:path w="59275" h="59274" extrusionOk="0">
                  <a:moveTo>
                    <a:pt x="29625" y="0"/>
                  </a:moveTo>
                  <a:cubicBezTo>
                    <a:pt x="13259" y="0"/>
                    <a:pt x="1" y="13259"/>
                    <a:pt x="1" y="29650"/>
                  </a:cubicBezTo>
                  <a:cubicBezTo>
                    <a:pt x="1" y="46016"/>
                    <a:pt x="13259" y="59274"/>
                    <a:pt x="29625" y="59274"/>
                  </a:cubicBezTo>
                  <a:cubicBezTo>
                    <a:pt x="46016" y="59274"/>
                    <a:pt x="59274" y="46016"/>
                    <a:pt x="59274" y="29650"/>
                  </a:cubicBezTo>
                  <a:cubicBezTo>
                    <a:pt x="59274" y="13259"/>
                    <a:pt x="46016" y="0"/>
                    <a:pt x="29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3267075" y="3800150"/>
              <a:ext cx="1235600" cy="1232625"/>
            </a:xfrm>
            <a:custGeom>
              <a:avLst/>
              <a:gdLst/>
              <a:ahLst/>
              <a:cxnLst/>
              <a:rect l="l" t="t" r="r" b="b"/>
              <a:pathLst>
                <a:path w="49424" h="49305" extrusionOk="0">
                  <a:moveTo>
                    <a:pt x="26278" y="0"/>
                  </a:moveTo>
                  <a:cubicBezTo>
                    <a:pt x="24426" y="0"/>
                    <a:pt x="18194" y="1847"/>
                    <a:pt x="15589" y="3936"/>
                  </a:cubicBezTo>
                  <a:cubicBezTo>
                    <a:pt x="12807" y="6166"/>
                    <a:pt x="14887" y="7695"/>
                    <a:pt x="11278" y="10753"/>
                  </a:cubicBezTo>
                  <a:cubicBezTo>
                    <a:pt x="9558" y="12210"/>
                    <a:pt x="8055" y="12244"/>
                    <a:pt x="6727" y="12244"/>
                  </a:cubicBezTo>
                  <a:cubicBezTo>
                    <a:pt x="6661" y="12244"/>
                    <a:pt x="6597" y="12244"/>
                    <a:pt x="6532" y="12244"/>
                  </a:cubicBezTo>
                  <a:cubicBezTo>
                    <a:pt x="5157" y="12244"/>
                    <a:pt x="3973" y="12282"/>
                    <a:pt x="2932" y="13961"/>
                  </a:cubicBezTo>
                  <a:cubicBezTo>
                    <a:pt x="827" y="17294"/>
                    <a:pt x="276" y="23435"/>
                    <a:pt x="150" y="27319"/>
                  </a:cubicBezTo>
                  <a:cubicBezTo>
                    <a:pt x="0" y="31229"/>
                    <a:pt x="2782" y="29550"/>
                    <a:pt x="3208" y="33735"/>
                  </a:cubicBezTo>
                  <a:cubicBezTo>
                    <a:pt x="3609" y="37896"/>
                    <a:pt x="14612" y="47921"/>
                    <a:pt x="19223" y="49049"/>
                  </a:cubicBezTo>
                  <a:cubicBezTo>
                    <a:pt x="19967" y="49228"/>
                    <a:pt x="20571" y="49304"/>
                    <a:pt x="21077" y="49304"/>
                  </a:cubicBezTo>
                  <a:cubicBezTo>
                    <a:pt x="23692" y="49304"/>
                    <a:pt x="23673" y="47256"/>
                    <a:pt x="26592" y="46668"/>
                  </a:cubicBezTo>
                  <a:cubicBezTo>
                    <a:pt x="27196" y="46551"/>
                    <a:pt x="27766" y="46503"/>
                    <a:pt x="28321" y="46503"/>
                  </a:cubicBezTo>
                  <a:cubicBezTo>
                    <a:pt x="30611" y="46503"/>
                    <a:pt x="32634" y="47308"/>
                    <a:pt x="35679" y="47308"/>
                  </a:cubicBezTo>
                  <a:cubicBezTo>
                    <a:pt x="36149" y="47308"/>
                    <a:pt x="36644" y="47289"/>
                    <a:pt x="37168" y="47244"/>
                  </a:cubicBezTo>
                  <a:cubicBezTo>
                    <a:pt x="41905" y="46818"/>
                    <a:pt x="41780" y="43059"/>
                    <a:pt x="45389" y="38873"/>
                  </a:cubicBezTo>
                  <a:cubicBezTo>
                    <a:pt x="49023" y="34713"/>
                    <a:pt x="44562" y="29826"/>
                    <a:pt x="44010" y="28447"/>
                  </a:cubicBezTo>
                  <a:cubicBezTo>
                    <a:pt x="43434" y="27044"/>
                    <a:pt x="49148" y="25941"/>
                    <a:pt x="49299" y="22858"/>
                  </a:cubicBezTo>
                  <a:cubicBezTo>
                    <a:pt x="49424" y="19801"/>
                    <a:pt x="44136" y="7545"/>
                    <a:pt x="42456" y="5740"/>
                  </a:cubicBezTo>
                  <a:cubicBezTo>
                    <a:pt x="42001" y="5243"/>
                    <a:pt x="41480" y="5073"/>
                    <a:pt x="40913" y="5073"/>
                  </a:cubicBezTo>
                  <a:cubicBezTo>
                    <a:pt x="39687" y="5073"/>
                    <a:pt x="38241" y="5868"/>
                    <a:pt x="36757" y="5868"/>
                  </a:cubicBezTo>
                  <a:cubicBezTo>
                    <a:pt x="36435" y="5868"/>
                    <a:pt x="36113" y="5831"/>
                    <a:pt x="35790" y="5740"/>
                  </a:cubicBezTo>
                  <a:cubicBezTo>
                    <a:pt x="33283" y="5039"/>
                    <a:pt x="31128" y="1003"/>
                    <a:pt x="26592" y="26"/>
                  </a:cubicBezTo>
                  <a:cubicBezTo>
                    <a:pt x="26509" y="9"/>
                    <a:pt x="26403" y="0"/>
                    <a:pt x="26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3423700" y="3886675"/>
              <a:ext cx="915450" cy="938050"/>
            </a:xfrm>
            <a:custGeom>
              <a:avLst/>
              <a:gdLst/>
              <a:ahLst/>
              <a:cxnLst/>
              <a:rect l="l" t="t" r="r" b="b"/>
              <a:pathLst>
                <a:path w="36618" h="37522" extrusionOk="0">
                  <a:moveTo>
                    <a:pt x="21166" y="0"/>
                  </a:moveTo>
                  <a:cubicBezTo>
                    <a:pt x="20747" y="0"/>
                    <a:pt x="20260" y="99"/>
                    <a:pt x="19675" y="324"/>
                  </a:cubicBezTo>
                  <a:cubicBezTo>
                    <a:pt x="15740" y="1853"/>
                    <a:pt x="12983" y="6816"/>
                    <a:pt x="11555" y="7843"/>
                  </a:cubicBezTo>
                  <a:cubicBezTo>
                    <a:pt x="9074" y="9648"/>
                    <a:pt x="2783" y="11803"/>
                    <a:pt x="1805" y="14410"/>
                  </a:cubicBezTo>
                  <a:cubicBezTo>
                    <a:pt x="828" y="17041"/>
                    <a:pt x="1" y="21227"/>
                    <a:pt x="4312" y="23031"/>
                  </a:cubicBezTo>
                  <a:cubicBezTo>
                    <a:pt x="8622" y="24836"/>
                    <a:pt x="13234" y="28320"/>
                    <a:pt x="12808" y="31252"/>
                  </a:cubicBezTo>
                  <a:cubicBezTo>
                    <a:pt x="12382" y="34159"/>
                    <a:pt x="15690" y="37367"/>
                    <a:pt x="19675" y="37518"/>
                  </a:cubicBezTo>
                  <a:cubicBezTo>
                    <a:pt x="19749" y="37520"/>
                    <a:pt x="19825" y="37521"/>
                    <a:pt x="19903" y="37521"/>
                  </a:cubicBezTo>
                  <a:cubicBezTo>
                    <a:pt x="23989" y="37521"/>
                    <a:pt x="32572" y="34295"/>
                    <a:pt x="32031" y="29548"/>
                  </a:cubicBezTo>
                  <a:cubicBezTo>
                    <a:pt x="31480" y="24685"/>
                    <a:pt x="33008" y="20926"/>
                    <a:pt x="34813" y="18420"/>
                  </a:cubicBezTo>
                  <a:cubicBezTo>
                    <a:pt x="36618" y="15914"/>
                    <a:pt x="36066" y="12304"/>
                    <a:pt x="33560" y="9949"/>
                  </a:cubicBezTo>
                  <a:cubicBezTo>
                    <a:pt x="31054" y="7568"/>
                    <a:pt x="31179" y="5337"/>
                    <a:pt x="27144" y="4234"/>
                  </a:cubicBezTo>
                  <a:cubicBezTo>
                    <a:pt x="23705" y="3273"/>
                    <a:pt x="23579" y="0"/>
                    <a:pt x="21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3814675" y="4088925"/>
              <a:ext cx="406050" cy="481825"/>
            </a:xfrm>
            <a:custGeom>
              <a:avLst/>
              <a:gdLst/>
              <a:ahLst/>
              <a:cxnLst/>
              <a:rect l="l" t="t" r="r" b="b"/>
              <a:pathLst>
                <a:path w="16242" h="19273" extrusionOk="0">
                  <a:moveTo>
                    <a:pt x="5144" y="0"/>
                  </a:moveTo>
                  <a:cubicBezTo>
                    <a:pt x="5084" y="0"/>
                    <a:pt x="5024" y="1"/>
                    <a:pt x="4963" y="4"/>
                  </a:cubicBezTo>
                  <a:cubicBezTo>
                    <a:pt x="2282" y="104"/>
                    <a:pt x="1" y="2510"/>
                    <a:pt x="227" y="4214"/>
                  </a:cubicBezTo>
                  <a:cubicBezTo>
                    <a:pt x="502" y="6295"/>
                    <a:pt x="2883" y="10330"/>
                    <a:pt x="5114" y="11733"/>
                  </a:cubicBezTo>
                  <a:cubicBezTo>
                    <a:pt x="7274" y="13093"/>
                    <a:pt x="4991" y="19272"/>
                    <a:pt x="7123" y="19272"/>
                  </a:cubicBezTo>
                  <a:cubicBezTo>
                    <a:pt x="7192" y="19272"/>
                    <a:pt x="7266" y="19266"/>
                    <a:pt x="7344" y="19252"/>
                  </a:cubicBezTo>
                  <a:cubicBezTo>
                    <a:pt x="9851" y="18826"/>
                    <a:pt x="13034" y="15418"/>
                    <a:pt x="12482" y="13037"/>
                  </a:cubicBezTo>
                  <a:cubicBezTo>
                    <a:pt x="11931" y="10631"/>
                    <a:pt x="15139" y="7623"/>
                    <a:pt x="15690" y="7022"/>
                  </a:cubicBezTo>
                  <a:cubicBezTo>
                    <a:pt x="16242" y="6445"/>
                    <a:pt x="15966" y="4641"/>
                    <a:pt x="13886" y="3112"/>
                  </a:cubicBezTo>
                  <a:cubicBezTo>
                    <a:pt x="11780" y="1558"/>
                    <a:pt x="8598" y="1006"/>
                    <a:pt x="6768" y="305"/>
                  </a:cubicBezTo>
                  <a:cubicBezTo>
                    <a:pt x="6227" y="102"/>
                    <a:pt x="5685" y="0"/>
                    <a:pt x="5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3345375" y="3798900"/>
              <a:ext cx="1311450" cy="1356550"/>
            </a:xfrm>
            <a:custGeom>
              <a:avLst/>
              <a:gdLst/>
              <a:ahLst/>
              <a:cxnLst/>
              <a:rect l="l" t="t" r="r" b="b"/>
              <a:pathLst>
                <a:path w="52458" h="54262" extrusionOk="0">
                  <a:moveTo>
                    <a:pt x="39350" y="1"/>
                  </a:moveTo>
                  <a:lnTo>
                    <a:pt x="39350" y="1"/>
                  </a:lnTo>
                  <a:cubicBezTo>
                    <a:pt x="43610" y="5139"/>
                    <a:pt x="46167" y="11730"/>
                    <a:pt x="46167" y="18923"/>
                  </a:cubicBezTo>
                  <a:cubicBezTo>
                    <a:pt x="46167" y="35289"/>
                    <a:pt x="32883" y="48573"/>
                    <a:pt x="16517" y="48573"/>
                  </a:cubicBezTo>
                  <a:cubicBezTo>
                    <a:pt x="10402" y="48573"/>
                    <a:pt x="4713" y="46718"/>
                    <a:pt x="1" y="43535"/>
                  </a:cubicBezTo>
                  <a:lnTo>
                    <a:pt x="1" y="43535"/>
                  </a:lnTo>
                  <a:cubicBezTo>
                    <a:pt x="5440" y="50101"/>
                    <a:pt x="13635" y="54262"/>
                    <a:pt x="22808" y="54262"/>
                  </a:cubicBezTo>
                  <a:cubicBezTo>
                    <a:pt x="39199" y="54262"/>
                    <a:pt x="52457" y="41004"/>
                    <a:pt x="52457" y="24638"/>
                  </a:cubicBezTo>
                  <a:cubicBezTo>
                    <a:pt x="52457" y="14362"/>
                    <a:pt x="47244" y="5339"/>
                    <a:pt x="39350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5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0" name="Google Shape;69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15"/>
          <p:cNvSpPr/>
          <p:nvPr/>
        </p:nvSpPr>
        <p:spPr>
          <a:xfrm rot="5400000" flipH="1">
            <a:off x="-2054751" y="-2695254"/>
            <a:ext cx="6090356" cy="6730506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15"/>
          <p:cNvGrpSpPr/>
          <p:nvPr/>
        </p:nvGrpSpPr>
        <p:grpSpPr>
          <a:xfrm>
            <a:off x="8830437" y="4641113"/>
            <a:ext cx="406227" cy="388246"/>
            <a:chOff x="3483800" y="1530650"/>
            <a:chExt cx="1459674" cy="1397574"/>
          </a:xfrm>
        </p:grpSpPr>
        <p:sp>
          <p:nvSpPr>
            <p:cNvPr id="693" name="Google Shape;693;p15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rot="3907081">
            <a:off x="8616760" y="4004183"/>
            <a:ext cx="153542" cy="142591"/>
            <a:chOff x="3931664" y="3196564"/>
            <a:chExt cx="819834" cy="761359"/>
          </a:xfrm>
        </p:grpSpPr>
        <p:sp>
          <p:nvSpPr>
            <p:cNvPr id="703" name="Google Shape;703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15"/>
          <p:cNvGrpSpPr/>
          <p:nvPr/>
        </p:nvGrpSpPr>
        <p:grpSpPr>
          <a:xfrm rot="-2977161">
            <a:off x="8962885" y="3149974"/>
            <a:ext cx="288648" cy="268060"/>
            <a:chOff x="3931664" y="3196564"/>
            <a:chExt cx="819834" cy="761359"/>
          </a:xfrm>
        </p:grpSpPr>
        <p:sp>
          <p:nvSpPr>
            <p:cNvPr id="707" name="Google Shape;707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15"/>
          <p:cNvGrpSpPr/>
          <p:nvPr/>
        </p:nvGrpSpPr>
        <p:grpSpPr>
          <a:xfrm>
            <a:off x="239179" y="908649"/>
            <a:ext cx="309897" cy="287794"/>
            <a:chOff x="3931664" y="3196564"/>
            <a:chExt cx="819834" cy="761359"/>
          </a:xfrm>
        </p:grpSpPr>
        <p:sp>
          <p:nvSpPr>
            <p:cNvPr id="711" name="Google Shape;711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5"/>
          <p:cNvGrpSpPr/>
          <p:nvPr/>
        </p:nvGrpSpPr>
        <p:grpSpPr>
          <a:xfrm rot="3907081">
            <a:off x="128235" y="1501958"/>
            <a:ext cx="153542" cy="142591"/>
            <a:chOff x="3931664" y="3196564"/>
            <a:chExt cx="819834" cy="761359"/>
          </a:xfrm>
        </p:grpSpPr>
        <p:sp>
          <p:nvSpPr>
            <p:cNvPr id="715" name="Google Shape;715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15"/>
          <p:cNvSpPr txBox="1">
            <a:spLocks noGrp="1"/>
          </p:cNvSpPr>
          <p:nvPr>
            <p:ph type="subTitle" idx="1"/>
          </p:nvPr>
        </p:nvSpPr>
        <p:spPr>
          <a:xfrm>
            <a:off x="720000" y="1875650"/>
            <a:ext cx="5969100" cy="2727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19" name="Google Shape;719;p15"/>
          <p:cNvSpPr txBox="1">
            <a:spLocks noGrp="1"/>
          </p:cNvSpPr>
          <p:nvPr>
            <p:ph type="title"/>
          </p:nvPr>
        </p:nvSpPr>
        <p:spPr>
          <a:xfrm>
            <a:off x="4572000" y="431350"/>
            <a:ext cx="38520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20" name="Google Shape;720;p15"/>
          <p:cNvGrpSpPr/>
          <p:nvPr/>
        </p:nvGrpSpPr>
        <p:grpSpPr>
          <a:xfrm rot="-895738">
            <a:off x="715843" y="-317192"/>
            <a:ext cx="1016157" cy="1012457"/>
            <a:chOff x="4134250" y="882850"/>
            <a:chExt cx="843375" cy="844025"/>
          </a:xfrm>
        </p:grpSpPr>
        <p:sp>
          <p:nvSpPr>
            <p:cNvPr id="721" name="Google Shape;721;p15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7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9" name="Google Shape;78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17"/>
          <p:cNvSpPr txBox="1">
            <a:spLocks noGrp="1"/>
          </p:cNvSpPr>
          <p:nvPr>
            <p:ph type="title"/>
          </p:nvPr>
        </p:nvSpPr>
        <p:spPr>
          <a:xfrm>
            <a:off x="720000" y="1149300"/>
            <a:ext cx="4430700" cy="167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17"/>
          <p:cNvSpPr txBox="1">
            <a:spLocks noGrp="1"/>
          </p:cNvSpPr>
          <p:nvPr>
            <p:ph type="subTitle" idx="1"/>
          </p:nvPr>
        </p:nvSpPr>
        <p:spPr>
          <a:xfrm>
            <a:off x="720000" y="3179707"/>
            <a:ext cx="2920500" cy="81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792" name="Google Shape;792;p17"/>
          <p:cNvGrpSpPr/>
          <p:nvPr/>
        </p:nvGrpSpPr>
        <p:grpSpPr>
          <a:xfrm>
            <a:off x="623154" y="244439"/>
            <a:ext cx="193699" cy="185318"/>
            <a:chOff x="3483800" y="1530650"/>
            <a:chExt cx="1459674" cy="1397574"/>
          </a:xfrm>
        </p:grpSpPr>
        <p:sp>
          <p:nvSpPr>
            <p:cNvPr id="793" name="Google Shape;793;p1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>
            <a:off x="138749" y="4109622"/>
            <a:ext cx="318260" cy="295560"/>
            <a:chOff x="3931664" y="3196564"/>
            <a:chExt cx="819834" cy="761359"/>
          </a:xfrm>
        </p:grpSpPr>
        <p:sp>
          <p:nvSpPr>
            <p:cNvPr id="803" name="Google Shape;803;p1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17"/>
          <p:cNvGrpSpPr/>
          <p:nvPr/>
        </p:nvGrpSpPr>
        <p:grpSpPr>
          <a:xfrm>
            <a:off x="-180561" y="641597"/>
            <a:ext cx="500427" cy="464734"/>
            <a:chOff x="3931664" y="3196564"/>
            <a:chExt cx="819834" cy="761359"/>
          </a:xfrm>
        </p:grpSpPr>
        <p:sp>
          <p:nvSpPr>
            <p:cNvPr id="807" name="Google Shape;807;p1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17"/>
          <p:cNvGrpSpPr/>
          <p:nvPr/>
        </p:nvGrpSpPr>
        <p:grpSpPr>
          <a:xfrm>
            <a:off x="457004" y="4794839"/>
            <a:ext cx="193699" cy="185318"/>
            <a:chOff x="3483800" y="1530650"/>
            <a:chExt cx="1459674" cy="1397574"/>
          </a:xfrm>
        </p:grpSpPr>
        <p:sp>
          <p:nvSpPr>
            <p:cNvPr id="811" name="Google Shape;811;p1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7"/>
          <p:cNvGrpSpPr/>
          <p:nvPr/>
        </p:nvGrpSpPr>
        <p:grpSpPr>
          <a:xfrm>
            <a:off x="8323174" y="244447"/>
            <a:ext cx="318260" cy="295560"/>
            <a:chOff x="3931664" y="3196564"/>
            <a:chExt cx="819834" cy="761359"/>
          </a:xfrm>
        </p:grpSpPr>
        <p:sp>
          <p:nvSpPr>
            <p:cNvPr id="821" name="Google Shape;821;p1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17"/>
          <p:cNvGrpSpPr/>
          <p:nvPr/>
        </p:nvGrpSpPr>
        <p:grpSpPr>
          <a:xfrm>
            <a:off x="8716329" y="963989"/>
            <a:ext cx="193699" cy="185318"/>
            <a:chOff x="3483800" y="1530650"/>
            <a:chExt cx="1459674" cy="1397574"/>
          </a:xfrm>
        </p:grpSpPr>
        <p:sp>
          <p:nvSpPr>
            <p:cNvPr id="825" name="Google Shape;825;p1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0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5" name="Google Shape;142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1"/>
          <p:cNvSpPr/>
          <p:nvPr/>
        </p:nvSpPr>
        <p:spPr>
          <a:xfrm rot="1521954">
            <a:off x="-385060" y="-43163"/>
            <a:ext cx="9706358" cy="5726136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8" name="Google Shape;142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uprum"/>
              <a:buNone/>
              <a:defRPr sz="36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1" r:id="rId6"/>
    <p:sldLayoutId id="2147483663" r:id="rId7"/>
    <p:sldLayoutId id="2147483676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00FF00"/>
          </p15:clr>
        </p15:guide>
        <p15:guide id="2" pos="2880">
          <p15:clr>
            <a:srgbClr val="00FF00"/>
          </p15:clr>
        </p15:guide>
        <p15:guide id="3" pos="454">
          <p15:clr>
            <a:srgbClr val="00FF00"/>
          </p15:clr>
        </p15:guide>
        <p15:guide id="4" pos="5306">
          <p15:clr>
            <a:srgbClr val="00FF00"/>
          </p15:clr>
        </p15:guide>
        <p15:guide id="5" orient="horz" pos="340">
          <p15:clr>
            <a:srgbClr val="00FF00"/>
          </p15:clr>
        </p15:guide>
        <p15:guide id="6" orient="horz" pos="2900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35"/>
          <p:cNvSpPr txBox="1">
            <a:spLocks noGrp="1"/>
          </p:cNvSpPr>
          <p:nvPr>
            <p:ph type="ctrTitle"/>
          </p:nvPr>
        </p:nvSpPr>
        <p:spPr>
          <a:xfrm>
            <a:off x="810064" y="1795813"/>
            <a:ext cx="7523872" cy="10358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Exoplanet Transit Model</a:t>
            </a:r>
            <a:endParaRPr sz="6000" dirty="0"/>
          </a:p>
        </p:txBody>
      </p:sp>
      <p:sp>
        <p:nvSpPr>
          <p:cNvPr id="1441" name="Google Shape;1441;p35"/>
          <p:cNvSpPr txBox="1">
            <a:spLocks noGrp="1"/>
          </p:cNvSpPr>
          <p:nvPr>
            <p:ph type="subTitle" idx="1"/>
          </p:nvPr>
        </p:nvSpPr>
        <p:spPr>
          <a:xfrm>
            <a:off x="1755300" y="2831688"/>
            <a:ext cx="5633400" cy="51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in Progress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464-B16F-4361-6D62-70553EC6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13" y="608297"/>
            <a:ext cx="4045200" cy="8418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BF89E-E82D-F3BA-9C5D-2EE3E6BBFE7B}"/>
              </a:ext>
            </a:extLst>
          </p:cNvPr>
          <p:cNvSpPr txBox="1"/>
          <p:nvPr/>
        </p:nvSpPr>
        <p:spPr>
          <a:xfrm>
            <a:off x="336333" y="1446635"/>
            <a:ext cx="84713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Karla" pitchFamily="2" charset="77"/>
              </a:rPr>
              <a:t>While this model got close, it appears to be fundamentally flawed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Karla" pitchFamily="2" charset="77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Karla" pitchFamily="2" charset="77"/>
              </a:rPr>
              <a:t>”Trough” of data appears flat, not curved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Karla" pitchFamily="2" charset="77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Karla" pitchFamily="2" charset="77"/>
              </a:rPr>
              <a:t>Curls at top of graph, data must start right when transit does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Karla" pitchFamily="2" charset="77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Karla" pitchFamily="2" charset="77"/>
              </a:rPr>
              <a:t>Trapezoid model even closer than rectangle</a:t>
            </a:r>
          </a:p>
        </p:txBody>
      </p:sp>
    </p:spTree>
    <p:extLst>
      <p:ext uri="{BB962C8B-B14F-4D97-AF65-F5344CB8AC3E}">
        <p14:creationId xmlns:p14="http://schemas.microsoft.com/office/powerpoint/2010/main" val="9013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464-B16F-4361-6D62-70553EC6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13" y="608297"/>
            <a:ext cx="4045200" cy="841800"/>
          </a:xfrm>
        </p:spPr>
        <p:txBody>
          <a:bodyPr/>
          <a:lstStyle/>
          <a:p>
            <a:r>
              <a:rPr lang="en-US" dirty="0"/>
              <a:t>Exoplanets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BF89E-E82D-F3BA-9C5D-2EE3E6BBFE7B}"/>
              </a:ext>
            </a:extLst>
          </p:cNvPr>
          <p:cNvSpPr txBox="1"/>
          <p:nvPr/>
        </p:nvSpPr>
        <p:spPr>
          <a:xfrm>
            <a:off x="336333" y="1446635"/>
            <a:ext cx="84713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Karla" pitchFamily="2" charset="77"/>
              </a:rPr>
              <a:t>One of the primary ways we learn about far-off exoplanets is through their “transit” of a star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Karla" pitchFamily="2" charset="77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Karla" pitchFamily="2" charset="77"/>
              </a:rPr>
              <a:t>When exoplanets pass in front of a star, we can measure the change in that stars’ brightness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Karla" pitchFamily="2" charset="77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Karla" pitchFamily="2" charset="77"/>
              </a:rPr>
              <a:t>This is known as the “flux”</a:t>
            </a:r>
          </a:p>
        </p:txBody>
      </p:sp>
    </p:spTree>
    <p:extLst>
      <p:ext uri="{BB962C8B-B14F-4D97-AF65-F5344CB8AC3E}">
        <p14:creationId xmlns:p14="http://schemas.microsoft.com/office/powerpoint/2010/main" val="405387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44"/>
          <p:cNvSpPr txBox="1">
            <a:spLocks noGrp="1"/>
          </p:cNvSpPr>
          <p:nvPr>
            <p:ph type="title"/>
          </p:nvPr>
        </p:nvSpPr>
        <p:spPr>
          <a:xfrm>
            <a:off x="720000" y="1149300"/>
            <a:ext cx="2412814" cy="5681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 Data</a:t>
            </a:r>
            <a:endParaRPr dirty="0"/>
          </a:p>
        </p:txBody>
      </p:sp>
      <p:sp>
        <p:nvSpPr>
          <p:cNvPr id="1629" name="Google Shape;1629;p44"/>
          <p:cNvSpPr txBox="1">
            <a:spLocks noGrp="1"/>
          </p:cNvSpPr>
          <p:nvPr>
            <p:ph type="subTitle" idx="1"/>
          </p:nvPr>
        </p:nvSpPr>
        <p:spPr>
          <a:xfrm>
            <a:off x="720000" y="1780277"/>
            <a:ext cx="3366970" cy="24736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data shows the change in brightness of a star that has an exoplanet transiting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see that the brightness is reduced by a little less than 2%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how can we model this data?</a:t>
            </a:r>
            <a:endParaRPr lang="e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7ECCE2-2432-BD0F-0263-139F8E9DD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728" y="1013791"/>
            <a:ext cx="4212258" cy="311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1"/>
          <p:cNvSpPr txBox="1">
            <a:spLocks noGrp="1"/>
          </p:cNvSpPr>
          <p:nvPr>
            <p:ph type="subTitle" idx="1"/>
          </p:nvPr>
        </p:nvSpPr>
        <p:spPr>
          <a:xfrm>
            <a:off x="4284659" y="1126247"/>
            <a:ext cx="4401734" cy="35600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This data appears as to have an approximately parabolic shape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Maybe we can model the transit using a transformed cosine wave</a:t>
            </a:r>
            <a:endParaRPr sz="2400" dirty="0"/>
          </a:p>
        </p:txBody>
      </p:sp>
      <p:sp>
        <p:nvSpPr>
          <p:cNvPr id="1489" name="Google Shape;1489;p41"/>
          <p:cNvSpPr txBox="1">
            <a:spLocks noGrp="1"/>
          </p:cNvSpPr>
          <p:nvPr>
            <p:ph type="title"/>
          </p:nvPr>
        </p:nvSpPr>
        <p:spPr>
          <a:xfrm>
            <a:off x="4834393" y="457183"/>
            <a:ext cx="38520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Hypothesis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1EE82D-77BC-610A-8822-FC126724B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44" y="2015673"/>
            <a:ext cx="3610315" cy="267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7"/>
          <p:cNvSpPr txBox="1">
            <a:spLocks noGrp="1"/>
          </p:cNvSpPr>
          <p:nvPr>
            <p:ph type="title"/>
          </p:nvPr>
        </p:nvSpPr>
        <p:spPr>
          <a:xfrm>
            <a:off x="278295" y="1646124"/>
            <a:ext cx="8491993" cy="9256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y = A cos(k( x – h)) + k</a:t>
            </a:r>
            <a:endParaRPr sz="6600" dirty="0"/>
          </a:p>
        </p:txBody>
      </p:sp>
      <p:sp>
        <p:nvSpPr>
          <p:cNvPr id="1453" name="Google Shape;1453;p37"/>
          <p:cNvSpPr txBox="1">
            <a:spLocks noGrp="1"/>
          </p:cNvSpPr>
          <p:nvPr>
            <p:ph type="subTitle" idx="1"/>
          </p:nvPr>
        </p:nvSpPr>
        <p:spPr>
          <a:xfrm>
            <a:off x="2734050" y="2671157"/>
            <a:ext cx="3650847" cy="18213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the cosine formula!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</a:t>
            </a:r>
            <a:r>
              <a:rPr lang="en" dirty="0"/>
              <a:t>: amplitude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</a:t>
            </a:r>
            <a:r>
              <a:rPr lang="en" dirty="0">
                <a:solidFill>
                  <a:schemeClr val="dk1"/>
                </a:solidFill>
              </a:rPr>
              <a:t>: 2pi / period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h: horizontal shift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k: vertical shift</a:t>
            </a:r>
            <a:endParaRPr lang="en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8"/>
          <p:cNvSpPr txBox="1">
            <a:spLocks noGrp="1"/>
          </p:cNvSpPr>
          <p:nvPr>
            <p:ph type="subTitle" idx="1"/>
          </p:nvPr>
        </p:nvSpPr>
        <p:spPr>
          <a:xfrm>
            <a:off x="2295450" y="1685138"/>
            <a:ext cx="4553100" cy="123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solve, we’re going to approximate a least squares algorithm.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8"/>
          <p:cNvSpPr txBox="1">
            <a:spLocks noGrp="1"/>
          </p:cNvSpPr>
          <p:nvPr>
            <p:ph type="subTitle" idx="1"/>
          </p:nvPr>
        </p:nvSpPr>
        <p:spPr>
          <a:xfrm>
            <a:off x="2295450" y="1701038"/>
            <a:ext cx="4553100" cy="240183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solve, we’re going to approximate a least squares algorithm.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Translation: We’re going to try a bunch of numbers until the line passes the eye test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6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1"/>
          <p:cNvSpPr txBox="1">
            <a:spLocks noGrp="1"/>
          </p:cNvSpPr>
          <p:nvPr>
            <p:ph type="subTitle" idx="1"/>
          </p:nvPr>
        </p:nvSpPr>
        <p:spPr>
          <a:xfrm>
            <a:off x="4261899" y="1237565"/>
            <a:ext cx="4591471" cy="35600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Hey that looks pretty close!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indent="0" algn="r">
              <a:buNone/>
            </a:pPr>
            <a:r>
              <a:rPr lang="en-US" sz="2400" dirty="0">
                <a:solidFill>
                  <a:schemeClr val="tx1"/>
                </a:solidFill>
                <a:latin typeface="Karla" pitchFamily="2" charset="77"/>
              </a:rPr>
              <a:t>y</a:t>
            </a:r>
            <a:r>
              <a:rPr lang="en-US" sz="2400" b="0" dirty="0">
                <a:solidFill>
                  <a:schemeClr val="tx1"/>
                </a:solidFill>
                <a:effectLst/>
                <a:latin typeface="Karla" pitchFamily="2" charset="77"/>
              </a:rPr>
              <a:t> = (1/100) * cos(32 * (t - .1)) + .991</a:t>
            </a:r>
          </a:p>
          <a:p>
            <a:pPr marL="0" indent="0" algn="r">
              <a:buNone/>
            </a:pPr>
            <a:endParaRPr lang="en-US" sz="2400" b="0" dirty="0">
              <a:solidFill>
                <a:schemeClr val="tx1"/>
              </a:solidFill>
              <a:effectLst/>
              <a:latin typeface="Karla" pitchFamily="2" charset="7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Some flaws are already apparent, but let’s see how it performs vs other models</a:t>
            </a:r>
          </a:p>
        </p:txBody>
      </p:sp>
      <p:sp>
        <p:nvSpPr>
          <p:cNvPr id="1489" name="Google Shape;1489;p41"/>
          <p:cNvSpPr txBox="1">
            <a:spLocks noGrp="1"/>
          </p:cNvSpPr>
          <p:nvPr>
            <p:ph type="title"/>
          </p:nvPr>
        </p:nvSpPr>
        <p:spPr>
          <a:xfrm>
            <a:off x="5001370" y="708565"/>
            <a:ext cx="38520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 </a:t>
            </a:r>
            <a:endParaRPr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EF0E514-4C88-C587-80DD-15EC89390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2" y="1630018"/>
            <a:ext cx="3986530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10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8"/>
          <p:cNvSpPr txBox="1">
            <a:spLocks noGrp="1"/>
          </p:cNvSpPr>
          <p:nvPr>
            <p:ph type="subTitle" idx="1"/>
          </p:nvPr>
        </p:nvSpPr>
        <p:spPr>
          <a:xfrm>
            <a:off x="2295450" y="1701038"/>
            <a:ext cx="4553100" cy="240183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Karla" pitchFamily="2" charset="77"/>
              </a:rPr>
              <a:t>Chi^2 of rectangular model: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Karla" pitchFamily="2" charset="77"/>
              </a:rPr>
              <a:t>1.6071797161348398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Karla" pitchFamily="2" charset="7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Karla" pitchFamily="2" charset="77"/>
              </a:rPr>
              <a:t>Chi^2 of cos model: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Karla" pitchFamily="2" charset="77"/>
              </a:rPr>
              <a:t>1.9170438700166612</a:t>
            </a:r>
            <a:endParaRPr lang="en-US" dirty="0">
              <a:solidFill>
                <a:schemeClr val="tx1"/>
              </a:solidFill>
              <a:latin typeface="Karla" pitchFamily="2" charset="7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34A5BA6-0605-2FD1-70E1-D044EB879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674" y="1757236"/>
            <a:ext cx="2804142" cy="207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951816BD-9C55-BB61-55AC-4353AC12C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1" y="1701038"/>
            <a:ext cx="2804143" cy="207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483374"/>
      </p:ext>
    </p:extLst>
  </p:cSld>
  <p:clrMapOvr>
    <a:masterClrMapping/>
  </p:clrMapOvr>
</p:sld>
</file>

<file path=ppt/theme/theme1.xml><?xml version="1.0" encoding="utf-8"?>
<a:theme xmlns:a="http://schemas.openxmlformats.org/drawingml/2006/main" name=" Outer Space by Slidesgo">
  <a:themeElements>
    <a:clrScheme name="Simple Light">
      <a:dk1>
        <a:srgbClr val="FFFFFF"/>
      </a:dk1>
      <a:lt1>
        <a:srgbClr val="CB5568"/>
      </a:lt1>
      <a:dk2>
        <a:srgbClr val="EE9480"/>
      </a:dk2>
      <a:lt2>
        <a:srgbClr val="FF1329"/>
      </a:lt2>
      <a:accent1>
        <a:srgbClr val="00C0C0"/>
      </a:accent1>
      <a:accent2>
        <a:srgbClr val="31B4ED"/>
      </a:accent2>
      <a:accent3>
        <a:srgbClr val="5D4682"/>
      </a:accent3>
      <a:accent4>
        <a:srgbClr val="7B5FA7"/>
      </a:accent4>
      <a:accent5>
        <a:srgbClr val="AC476D"/>
      </a:accent5>
      <a:accent6>
        <a:srgbClr val="FFE59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Macintosh PowerPoint</Application>
  <PresentationFormat>On-screen Show (16:9)</PresentationFormat>
  <Paragraphs>48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Cuprum</vt:lpstr>
      <vt:lpstr>Arial</vt:lpstr>
      <vt:lpstr>Karla</vt:lpstr>
      <vt:lpstr> Outer Space by Slidesgo</vt:lpstr>
      <vt:lpstr>Exoplanet Transit Model</vt:lpstr>
      <vt:lpstr>Exoplanets</vt:lpstr>
      <vt:lpstr>Transit Data</vt:lpstr>
      <vt:lpstr>Hypothesis</vt:lpstr>
      <vt:lpstr>y = A cos(k( x – h)) + k</vt:lpstr>
      <vt:lpstr>PowerPoint Presentation</vt:lpstr>
      <vt:lpstr>PowerPoint Presentation</vt:lpstr>
      <vt:lpstr>Result 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Exoplanet Transit Model</dc:title>
  <cp:lastModifiedBy>Black, J.D.</cp:lastModifiedBy>
  <cp:revision>1</cp:revision>
  <dcterms:modified xsi:type="dcterms:W3CDTF">2023-12-06T18:25:55Z</dcterms:modified>
</cp:coreProperties>
</file>