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4" r:id="rId8"/>
    <p:sldId id="267" r:id="rId9"/>
    <p:sldId id="269" r:id="rId10"/>
    <p:sldId id="260" r:id="rId11"/>
    <p:sldId id="265" r:id="rId12"/>
    <p:sldId id="266" r:id="rId13"/>
    <p:sldId id="27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7A4449-FC70-4CD6-98EE-8B4FB5AE25C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602F61-FA73-4BDF-81A4-CF03F3BE70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14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4449-FC70-4CD6-98EE-8B4FB5AE25C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2F61-FA73-4BDF-81A4-CF03F3BE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3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4449-FC70-4CD6-98EE-8B4FB5AE25C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2F61-FA73-4BDF-81A4-CF03F3BE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5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4449-FC70-4CD6-98EE-8B4FB5AE25C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2F61-FA73-4BDF-81A4-CF03F3BE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0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4449-FC70-4CD6-98EE-8B4FB5AE25C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2F61-FA73-4BDF-81A4-CF03F3BE707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1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4449-FC70-4CD6-98EE-8B4FB5AE25C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2F61-FA73-4BDF-81A4-CF03F3BE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1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4449-FC70-4CD6-98EE-8B4FB5AE25C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2F61-FA73-4BDF-81A4-CF03F3BE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0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4449-FC70-4CD6-98EE-8B4FB5AE25C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2F61-FA73-4BDF-81A4-CF03F3BE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5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4449-FC70-4CD6-98EE-8B4FB5AE25C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2F61-FA73-4BDF-81A4-CF03F3BE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4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4449-FC70-4CD6-98EE-8B4FB5AE25C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2F61-FA73-4BDF-81A4-CF03F3BE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4449-FC70-4CD6-98EE-8B4FB5AE25C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2F61-FA73-4BDF-81A4-CF03F3BE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6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A7A4449-FC70-4CD6-98EE-8B4FB5AE25C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2602F61-FA73-4BDF-81A4-CF03F3BE7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2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 Comparative Study of GPS and Bluetooth Speed Data on Man O War Boulevard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8158"/>
            <a:ext cx="9144000" cy="696585"/>
          </a:xfrm>
        </p:spPr>
        <p:txBody>
          <a:bodyPr>
            <a:normAutofit/>
          </a:bodyPr>
          <a:lstStyle/>
          <a:p>
            <a:r>
              <a:rPr lang="en-US" sz="4000" dirty="0"/>
              <a:t>Jacob Brashear</a:t>
            </a:r>
          </a:p>
        </p:txBody>
      </p:sp>
    </p:spTree>
    <p:extLst>
      <p:ext uri="{BB962C8B-B14F-4D97-AF65-F5344CB8AC3E}">
        <p14:creationId xmlns:p14="http://schemas.microsoft.com/office/powerpoint/2010/main" val="404763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Mean Speed</a:t>
            </a:r>
          </a:p>
          <a:p>
            <a:r>
              <a:rPr lang="en-US" dirty="0"/>
              <a:t>Standard Deviation</a:t>
            </a:r>
          </a:p>
          <a:p>
            <a:r>
              <a:rPr lang="en-US" dirty="0"/>
              <a:t>% Coverage</a:t>
            </a:r>
            <a:endParaRPr lang="en-US" dirty="0"/>
          </a:p>
          <a:p>
            <a:r>
              <a:rPr lang="en-US" dirty="0"/>
              <a:t>85</a:t>
            </a:r>
            <a:r>
              <a:rPr lang="en-US" baseline="30000" dirty="0"/>
              <a:t>th</a:t>
            </a:r>
            <a:r>
              <a:rPr lang="en-US" dirty="0"/>
              <a:t> percentile speed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percentile speed</a:t>
            </a:r>
          </a:p>
          <a:p>
            <a:r>
              <a:rPr lang="en-US" dirty="0"/>
              <a:t>60</a:t>
            </a:r>
            <a:r>
              <a:rPr lang="en-US" baseline="30000" dirty="0"/>
              <a:t>th</a:t>
            </a:r>
            <a:r>
              <a:rPr lang="en-US" dirty="0"/>
              <a:t> percentile speed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TTI</a:t>
            </a:r>
          </a:p>
          <a:p>
            <a:r>
              <a:rPr lang="en-US" dirty="0"/>
              <a:t>PTI</a:t>
            </a:r>
          </a:p>
          <a:p>
            <a:r>
              <a:rPr lang="en-US" dirty="0"/>
              <a:t>BTI (Buffer Index)</a:t>
            </a:r>
          </a:p>
          <a:p>
            <a:r>
              <a:rPr lang="en-US" dirty="0"/>
              <a:t>Pair plots between Mean and Epoch (5-min intervals)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Richmond Road to Alumni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8784" y="2045970"/>
            <a:ext cx="7664414" cy="4038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3000" y="2286000"/>
            <a:ext cx="25260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Pct</a:t>
            </a:r>
            <a:r>
              <a:rPr lang="en-US" dirty="0"/>
              <a:t> Intervals for HERE is by link.  </a:t>
            </a:r>
            <a:r>
              <a:rPr lang="en-US" dirty="0" err="1"/>
              <a:t>Pct</a:t>
            </a:r>
            <a:r>
              <a:rPr lang="en-US" dirty="0"/>
              <a:t> Intervals for Bluetooth is by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60</a:t>
            </a:r>
            <a:r>
              <a:rPr lang="en-US" baseline="30000" dirty="0"/>
              <a:t>th</a:t>
            </a:r>
            <a:r>
              <a:rPr lang="en-US" dirty="0"/>
              <a:t> speed is calculated between 6AM and 8PM</a:t>
            </a:r>
          </a:p>
        </p:txBody>
      </p:sp>
    </p:spTree>
    <p:extLst>
      <p:ext uri="{BB962C8B-B14F-4D97-AF65-F5344CB8AC3E}">
        <p14:creationId xmlns:p14="http://schemas.microsoft.com/office/powerpoint/2010/main" val="267507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Richmond Road to Alumni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9070" y="2251710"/>
            <a:ext cx="7536330" cy="34273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2251710"/>
            <a:ext cx="2114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how different PIT and BTI are between HERE and Bluetooth?</a:t>
            </a:r>
          </a:p>
        </p:txBody>
      </p:sp>
    </p:spTree>
    <p:extLst>
      <p:ext uri="{BB962C8B-B14F-4D97-AF65-F5344CB8AC3E}">
        <p14:creationId xmlns:p14="http://schemas.microsoft.com/office/powerpoint/2010/main" val="386328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78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527050"/>
            <a:ext cx="63500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2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31" y="297180"/>
            <a:ext cx="4884246" cy="6320790"/>
          </a:xfrm>
        </p:spPr>
      </p:pic>
    </p:spTree>
    <p:extLst>
      <p:ext uri="{BB962C8B-B14F-4D97-AF65-F5344CB8AC3E}">
        <p14:creationId xmlns:p14="http://schemas.microsoft.com/office/powerpoint/2010/main" val="156461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Differences?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7002"/>
          </a:xfrm>
        </p:spPr>
        <p:txBody>
          <a:bodyPr/>
          <a:lstStyle/>
          <a:p>
            <a:r>
              <a:rPr lang="en-US" dirty="0"/>
              <a:t>Bluetooth – Uses Bluetooth Sensors in phones and other devices to track and monitor traffic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24" y="2581177"/>
            <a:ext cx="7058552" cy="39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7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Differences?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1076"/>
          </a:xfrm>
        </p:spPr>
        <p:txBody>
          <a:bodyPr/>
          <a:lstStyle/>
          <a:p>
            <a:r>
              <a:rPr lang="en-US" dirty="0"/>
              <a:t>GPS: Uses GPS devices and smartphones to monitor speed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977" y="2275989"/>
            <a:ext cx="6882046" cy="431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7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Year: 2015</a:t>
            </a:r>
          </a:p>
          <a:p>
            <a:r>
              <a:rPr lang="en-US" dirty="0"/>
              <a:t>Bluetooth: Gives 5-minute speed data along segments on Man O War Blvd (</a:t>
            </a:r>
            <a:r>
              <a:rPr lang="en-US" dirty="0" err="1"/>
              <a:t>eg</a:t>
            </a:r>
            <a:r>
              <a:rPr lang="en-US" dirty="0"/>
              <a:t>. Richmond road to Alumni Drive)</a:t>
            </a:r>
          </a:p>
          <a:p>
            <a:r>
              <a:rPr lang="en-US" dirty="0"/>
              <a:t>GPS: 5-Minute speed data along various links</a:t>
            </a:r>
          </a:p>
          <a:p>
            <a:pPr lvl="1"/>
            <a:r>
              <a:rPr lang="en-US" dirty="0"/>
              <a:t>Path-Based GPS</a:t>
            </a:r>
          </a:p>
          <a:p>
            <a:pPr lvl="1"/>
            <a:r>
              <a:rPr lang="en-US" dirty="0"/>
              <a:t>Point-Based GPS</a:t>
            </a:r>
          </a:p>
        </p:txBody>
      </p:sp>
    </p:spTree>
    <p:extLst>
      <p:ext uri="{BB962C8B-B14F-4D97-AF65-F5344CB8AC3E}">
        <p14:creationId xmlns:p14="http://schemas.microsoft.com/office/powerpoint/2010/main" val="173347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process to convert GPS data over to corridor-level speeds comparable to Bluetooth data</a:t>
            </a:r>
          </a:p>
          <a:p>
            <a:r>
              <a:rPr lang="en-US" dirty="0"/>
              <a:t>Perform basic comparisons to see how the data compares to each other</a:t>
            </a:r>
          </a:p>
          <a:p>
            <a:r>
              <a:rPr lang="en-US" dirty="0"/>
              <a:t>Compare the strengths and weaknesses of the data collection methods and relate the findings to the speed data collected along Man O War</a:t>
            </a:r>
          </a:p>
          <a:p>
            <a:r>
              <a:rPr lang="en-US" dirty="0"/>
              <a:t>Come up with a quicker way to calculate HERE Statistics than what is currently Implemented.</a:t>
            </a:r>
          </a:p>
        </p:txBody>
      </p:sp>
    </p:spTree>
    <p:extLst>
      <p:ext uri="{BB962C8B-B14F-4D97-AF65-F5344CB8AC3E}">
        <p14:creationId xmlns:p14="http://schemas.microsoft.com/office/powerpoint/2010/main" val="89091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Datasets: Python and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Research: “</a:t>
            </a:r>
            <a:r>
              <a:rPr lang="en-US" dirty="0"/>
              <a:t>Analysis of Historical Travel Time Data”</a:t>
            </a:r>
          </a:p>
          <a:p>
            <a:pPr lvl="1"/>
            <a:r>
              <a:rPr lang="en-US" dirty="0"/>
              <a:t>Performance metrics from this paper adapted into python code and calculated by link for HERE data and by segment for Bluetooth data</a:t>
            </a:r>
          </a:p>
          <a:p>
            <a:r>
              <a:rPr lang="en-US" dirty="0"/>
              <a:t>Used GIS to create tables containing HERE links by segment.  </a:t>
            </a:r>
          </a:p>
          <a:p>
            <a:r>
              <a:rPr lang="en-US" dirty="0"/>
              <a:t>Used GIS data to create segment-level HERE stats by joining HERE Link statistics to GIS links.  </a:t>
            </a:r>
          </a:p>
          <a:p>
            <a:pPr lvl="1"/>
            <a:r>
              <a:rPr lang="en-US" dirty="0"/>
              <a:t>Statistics were re-calculated on a weighted average with respect to HERE Link Lengths</a:t>
            </a:r>
          </a:p>
          <a:p>
            <a:r>
              <a:rPr lang="en-US" dirty="0"/>
              <a:t>Used excel to combine HERE Segment and Bluetooth Segment data for comparisons</a:t>
            </a:r>
          </a:p>
          <a:p>
            <a:r>
              <a:rPr lang="en-US" dirty="0"/>
              <a:t>Created </a:t>
            </a:r>
            <a:r>
              <a:rPr lang="en-US" dirty="0" err="1"/>
              <a:t>Pairplots</a:t>
            </a:r>
            <a:r>
              <a:rPr lang="en-US" dirty="0"/>
              <a:t> using Seaborn</a:t>
            </a:r>
          </a:p>
        </p:txBody>
      </p:sp>
    </p:spTree>
    <p:extLst>
      <p:ext uri="{BB962C8B-B14F-4D97-AF65-F5344CB8AC3E}">
        <p14:creationId xmlns:p14="http://schemas.microsoft.com/office/powerpoint/2010/main" val="67274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Pairplots</a:t>
            </a:r>
            <a:r>
              <a:rPr lang="en-US" dirty="0"/>
              <a:t>: Richmond Road to Alumni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68880"/>
            <a:ext cx="4556886" cy="4038600"/>
          </a:xfrm>
        </p:spPr>
      </p:pic>
      <p:sp>
        <p:nvSpPr>
          <p:cNvPr id="6" name="TextBox 5"/>
          <p:cNvSpPr txBox="1"/>
          <p:nvPr/>
        </p:nvSpPr>
        <p:spPr>
          <a:xfrm>
            <a:off x="2187003" y="196596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2902" y="196596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Bluetooth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316" y="2468880"/>
            <a:ext cx="3918051" cy="377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9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Pairplots</a:t>
            </a:r>
            <a:r>
              <a:rPr lang="en-US" dirty="0"/>
              <a:t>: Richmond Road to Alumni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7003" y="196596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2902" y="196596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Bluetooth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395" y="2335292"/>
            <a:ext cx="5547894" cy="33535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4" y="2335292"/>
            <a:ext cx="5237378" cy="335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7162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389</TotalTime>
  <Words>351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Basis</vt:lpstr>
      <vt:lpstr>A Comparative Study of GPS and Bluetooth Speed Data on Man O War Boulevard</vt:lpstr>
      <vt:lpstr>PowerPoint Presentation</vt:lpstr>
      <vt:lpstr>What are the Differences?</vt:lpstr>
      <vt:lpstr>What are the Differences?</vt:lpstr>
      <vt:lpstr>The Datasets</vt:lpstr>
      <vt:lpstr>Goals</vt:lpstr>
      <vt:lpstr>Development of Datasets: Python and Excel</vt:lpstr>
      <vt:lpstr>Pairplots: Richmond Road to Alumni</vt:lpstr>
      <vt:lpstr>Pairplots: Richmond Road to Alumni</vt:lpstr>
      <vt:lpstr>Comparisons</vt:lpstr>
      <vt:lpstr>Richmond Road to Alumni</vt:lpstr>
      <vt:lpstr>Richmond Road to Alumni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Comparative Strengths and Weaknessess of Bluetooth and GPS Speed Data</dc:title>
  <dc:creator>Jacob Brashear</dc:creator>
  <cp:lastModifiedBy>Jacob Brashear</cp:lastModifiedBy>
  <cp:revision>12</cp:revision>
  <dcterms:created xsi:type="dcterms:W3CDTF">2017-03-09T03:18:34Z</dcterms:created>
  <dcterms:modified xsi:type="dcterms:W3CDTF">2017-04-24T04:09:53Z</dcterms:modified>
</cp:coreProperties>
</file>