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1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05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76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3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05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4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1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7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50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dbraun1/CSCE240/blob/main/myrep-chatbot/doc/mychatbot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4FCF802-53D6-A6E5-DB53-7885131F8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E0EDC-8B88-4C3D-A874-BE7620042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CSCE 240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90D9E-70D7-42C5-A49D-F96F41253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Joshua Braun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5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885-8A1E-464C-B9D6-51EE93C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9E99-1574-4C98-BA83-B6FEA977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6143096" cy="3549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chose district 5 representative Neal A. Collins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programming language was C++ and I used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information from the website was converted into a text file 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5658A4E-C154-4E5C-B751-084ECCA0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70" y="0"/>
            <a:ext cx="5295330" cy="39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C237-86C3-42BD-82DA-65513EE1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8751-5FF4-4510-BDF3-8D09021D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that is available is:</a:t>
            </a:r>
          </a:p>
          <a:p>
            <a:r>
              <a:rPr lang="en-US" dirty="0"/>
              <a:t>	The representative’s name</a:t>
            </a:r>
          </a:p>
          <a:p>
            <a:r>
              <a:rPr lang="en-US" dirty="0"/>
              <a:t>	Contact information</a:t>
            </a:r>
          </a:p>
          <a:p>
            <a:r>
              <a:rPr lang="en-US" dirty="0"/>
              <a:t>	Personal information</a:t>
            </a:r>
          </a:p>
          <a:p>
            <a:r>
              <a:rPr lang="en-US" dirty="0"/>
              <a:t>	Committee assignments</a:t>
            </a:r>
          </a:p>
          <a:p>
            <a:r>
              <a:rPr lang="en-US" dirty="0"/>
              <a:t>	Sponsored Bills in the house</a:t>
            </a:r>
          </a:p>
          <a:p>
            <a:r>
              <a:rPr lang="en-US" dirty="0"/>
              <a:t>	The voting record</a:t>
            </a:r>
          </a:p>
          <a:p>
            <a:r>
              <a:rPr lang="en-US" dirty="0"/>
              <a:t>	And his service in public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user can also access information about past chats, such as user utterances, system utterances, and time taken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1BF687-DBAD-45ED-88ED-E174CCD8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1" y="0"/>
            <a:ext cx="5578929" cy="48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0AB-BCFB-4B8F-AB1C-278DA12A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2E08-BAAE-433F-A24C-9575CC67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PA1: For this project, the information was put into a text file and my program edited/formatted it and counted the total characters and words </a:t>
            </a:r>
          </a:p>
          <a:p>
            <a:r>
              <a:rPr lang="en-US" dirty="0"/>
              <a:t>PA2: For this project, I made a method that would take a string as input and search the output file from PA1 for a matching string. If found, it would return the following lines until a white space was reached. I also had a method that would split a string at a semicolon so that more specific searches could be done</a:t>
            </a:r>
          </a:p>
          <a:p>
            <a:r>
              <a:rPr lang="en-US" dirty="0"/>
              <a:t>PA3: I created an infinite loop that constantly took user input until the user typed quit. If they typed something else my program would call a </a:t>
            </a:r>
            <a:r>
              <a:rPr lang="en-US" dirty="0" err="1"/>
              <a:t>HandleQuery</a:t>
            </a:r>
            <a:r>
              <a:rPr lang="en-US" dirty="0"/>
              <a:t> method that would match what they typed to phrases my program knew</a:t>
            </a:r>
          </a:p>
          <a:p>
            <a:r>
              <a:rPr lang="en-US" dirty="0"/>
              <a:t>PA4: I changed my </a:t>
            </a:r>
            <a:r>
              <a:rPr lang="en-US" dirty="0" err="1"/>
              <a:t>HandleQuery</a:t>
            </a:r>
            <a:r>
              <a:rPr lang="en-US" dirty="0"/>
              <a:t> method to a Match method that would compare the words in two statements and see how many were the same</a:t>
            </a:r>
          </a:p>
          <a:p>
            <a:r>
              <a:rPr lang="en-US" dirty="0"/>
              <a:t>PA5: I added a method that creates a file with the current date and time. I also had variables for all the statistics of a session that would then be appended to the end of the chat file.  Lastly, I added command line arguments so that information from previous sessions could be accessed. </a:t>
            </a:r>
          </a:p>
        </p:txBody>
      </p:sp>
    </p:spTree>
    <p:extLst>
      <p:ext uri="{BB962C8B-B14F-4D97-AF65-F5344CB8AC3E}">
        <p14:creationId xmlns:p14="http://schemas.microsoft.com/office/powerpoint/2010/main" val="7347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2CCF-BC81-4F1D-BF9C-260D68E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19249" cy="821066"/>
          </a:xfrm>
        </p:spPr>
        <p:txBody>
          <a:bodyPr/>
          <a:lstStyle/>
          <a:p>
            <a:r>
              <a:rPr lang="en-US" dirty="0"/>
              <a:t>Queries Snapshot: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46A70-08EE-4C5C-ADD9-5ABCA81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2075594" cy="3549045"/>
          </a:xfrm>
        </p:spPr>
        <p:txBody>
          <a:bodyPr/>
          <a:lstStyle/>
          <a:p>
            <a:r>
              <a:rPr lang="en-US" dirty="0"/>
              <a:t>Video Link: </a:t>
            </a:r>
          </a:p>
          <a:p>
            <a:r>
              <a:rPr lang="en-US" dirty="0">
                <a:hlinkClick r:id="rId2"/>
              </a:rPr>
              <a:t>CSCE240/mychatbot.mp4 at main · jdbraun1/CSCE240 (github.com)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115E38-8B4C-46D0-9DC1-B7212CF9C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1" y="959027"/>
            <a:ext cx="9590690" cy="58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B935-6E75-4A11-B0A6-3632D037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FDA7-5F69-436D-B96C-D399AAEF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Implementing the chatbot was difficult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method for getting the info was one of the hardest and most time consuming to get to work 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Also, the method for creating a chat file with the current date and time was complicated because all my other methods had to edit the file that was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the data about specific chats from the CSV file also proved challenging and required a lot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testing most of the time if I got an error or incorrect result I would put a </a:t>
            </a:r>
            <a:r>
              <a:rPr lang="en-US" dirty="0" err="1"/>
              <a:t>cout</a:t>
            </a:r>
            <a:r>
              <a:rPr lang="en-US" dirty="0"/>
              <a:t> into my program to see how far the program was getting and where the error was coming from. I also conducted a lot of research on coding forums to find working examples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lot of times I would code my methods in a separate project to see if it worked and then add it into the main project afterwards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5259EF-21ED-4636-8119-2D66CB83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49" y="0"/>
            <a:ext cx="5980651" cy="27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2051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Georgia Pro Semibold</vt:lpstr>
      <vt:lpstr>RocaVTI</vt:lpstr>
      <vt:lpstr>CSCE 240 Chatbot</vt:lpstr>
      <vt:lpstr>Scope:</vt:lpstr>
      <vt:lpstr>Data:</vt:lpstr>
      <vt:lpstr>Code Organization</vt:lpstr>
      <vt:lpstr>Queries Snapshot:</vt:lpstr>
      <vt:lpstr>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240 Chatbot</dc:title>
  <dc:creator>Braun, Josh</dc:creator>
  <cp:lastModifiedBy>Braun, Josh</cp:lastModifiedBy>
  <cp:revision>1</cp:revision>
  <dcterms:created xsi:type="dcterms:W3CDTF">2022-04-18T18:53:07Z</dcterms:created>
  <dcterms:modified xsi:type="dcterms:W3CDTF">2022-04-18T19:33:57Z</dcterms:modified>
</cp:coreProperties>
</file>