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99CEC-05A1-4D88-8BF8-ECF73851C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Tipos de arquitectura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72B8CE-160B-42E4-9CC3-C3AE64B8A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Mateo Rodríguez.</a:t>
            </a:r>
          </a:p>
          <a:p>
            <a:r>
              <a:rPr lang="es-CO" dirty="0"/>
              <a:t>Juan </a:t>
            </a:r>
            <a:r>
              <a:rPr lang="es-CO"/>
              <a:t>David bedoya.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2516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EB985-349E-40A3-9B1C-59EAB0AB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Arquitectura de software multicapa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2CE43E-59A8-4251-B54D-23F29808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La separación de capas ayuda a  incrementar y mejorar la reutilización de software.</a:t>
            </a:r>
          </a:p>
          <a:p>
            <a:r>
              <a:rPr lang="es-CO" dirty="0"/>
              <a:t>A medida que los sistemas de software es mas complejo se requiere una separación de los mismos.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649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6895C-73E0-4945-8BF4-622AEBF2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ORGANIZACIÓN DE LA ARQUITECTURA DE LAS CAPAS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027E5D-00A8-48BC-8097-0B0A9CD4A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ANALISIS</a:t>
            </a:r>
          </a:p>
          <a:p>
            <a:r>
              <a:rPr lang="es-CO" dirty="0"/>
              <a:t>DISEÑO</a:t>
            </a:r>
          </a:p>
          <a:p>
            <a:r>
              <a:rPr lang="es-CO" dirty="0"/>
              <a:t>IMPLEMENTACION DE ESTRUCTURA DE ALTO NIVEL</a:t>
            </a:r>
          </a:p>
          <a:p>
            <a:r>
              <a:rPr lang="es-CO" dirty="0"/>
              <a:t>ELEMENTOS ARQUITECTONICOS</a:t>
            </a:r>
          </a:p>
          <a:p>
            <a:r>
              <a:rPr lang="es-CO" dirty="0"/>
              <a:t>SATISFACCION DE REQUERIMIENTOS FUNCIONALES Y NO FUNCIONALES</a:t>
            </a:r>
          </a:p>
        </p:txBody>
      </p:sp>
    </p:spTree>
    <p:extLst>
      <p:ext uri="{BB962C8B-B14F-4D97-AF65-F5344CB8AC3E}">
        <p14:creationId xmlns:p14="http://schemas.microsoft.com/office/powerpoint/2010/main" val="69667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1602D-1AEC-42D5-B3E7-14829C11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ARQUITECTURAS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851BFF-4192-4D4E-8396-86E94D1F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DE 2 CAPAS: Cliente a servidor</a:t>
            </a:r>
          </a:p>
          <a:p>
            <a:r>
              <a:rPr lang="es-CO" dirty="0"/>
              <a:t>DE 3 CAPAS : Presentación: interacción con el usuario</a:t>
            </a:r>
          </a:p>
          <a:p>
            <a:pPr marL="0" indent="0">
              <a:buNone/>
            </a:pPr>
            <a:r>
              <a:rPr lang="es-CO" dirty="0"/>
              <a:t>                      -Lógica de negocios: funcionalidad de la app</a:t>
            </a:r>
          </a:p>
          <a:p>
            <a:pPr marL="0" indent="0">
              <a:buNone/>
            </a:pPr>
            <a:r>
              <a:rPr lang="es-CO" dirty="0"/>
              <a:t>                      -Acceso a datos: objeto e interfases</a:t>
            </a:r>
          </a:p>
        </p:txBody>
      </p:sp>
    </p:spTree>
    <p:extLst>
      <p:ext uri="{BB962C8B-B14F-4D97-AF65-F5344CB8AC3E}">
        <p14:creationId xmlns:p14="http://schemas.microsoft.com/office/powerpoint/2010/main" val="96135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15C00-1723-410A-B332-8C96D9CA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Arquitectura de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804308-4849-44BF-9EA3-4222FF54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Los microservicios son para grandes aplicaciones y expertos desarrolladores, estas son para app backend . Estas son para app largas y complejas con un gran numero de usuarios y datos.</a:t>
            </a:r>
          </a:p>
          <a:p>
            <a:r>
              <a:rPr lang="es-CO" dirty="0"/>
              <a:t>La arquitectura de microservicios funciona </a:t>
            </a:r>
            <a:r>
              <a:rPr lang="es-CO" dirty="0" err="1"/>
              <a:t>fracccionando</a:t>
            </a:r>
            <a:r>
              <a:rPr lang="es-CO" dirty="0"/>
              <a:t> la aplicación en varias partes o mejor dicho servicios, estas partes pueden ser desarrolladas en diferentes lenguajes de programación y que pueden funcionar sin problemas entre ellas.</a:t>
            </a:r>
          </a:p>
        </p:txBody>
      </p:sp>
    </p:spTree>
    <p:extLst>
      <p:ext uri="{BB962C8B-B14F-4D97-AF65-F5344CB8AC3E}">
        <p14:creationId xmlns:p14="http://schemas.microsoft.com/office/powerpoint/2010/main" val="389993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1667D-5FF5-4B08-85D0-1B430FD2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Forma de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3ECF6B-00CD-4009-9562-3E698023CFF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s-CO" dirty="0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C4653A47-F127-4199-8A12-AB05A2A4DCEF}"/>
              </a:ext>
            </a:extLst>
          </p:cNvPr>
          <p:cNvSpPr/>
          <p:nvPr/>
        </p:nvSpPr>
        <p:spPr>
          <a:xfrm>
            <a:off x="3953022" y="3319975"/>
            <a:ext cx="759655" cy="7455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2B1EBF1-B289-475C-A378-FAFF55572214}"/>
              </a:ext>
            </a:extLst>
          </p:cNvPr>
          <p:cNvSpPr/>
          <p:nvPr/>
        </p:nvSpPr>
        <p:spPr>
          <a:xfrm>
            <a:off x="3798277" y="3167576"/>
            <a:ext cx="1055077" cy="1109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331674B5-512A-4ED7-8A4F-D7E55C937458}"/>
              </a:ext>
            </a:extLst>
          </p:cNvPr>
          <p:cNvSpPr/>
          <p:nvPr/>
        </p:nvSpPr>
        <p:spPr>
          <a:xfrm>
            <a:off x="4065563" y="3319975"/>
            <a:ext cx="520504" cy="74558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B8FED7A-F008-4A0E-AEDD-2AAD4A06CD49}"/>
              </a:ext>
            </a:extLst>
          </p:cNvPr>
          <p:cNvSpPr/>
          <p:nvPr/>
        </p:nvSpPr>
        <p:spPr>
          <a:xfrm>
            <a:off x="7338648" y="3167576"/>
            <a:ext cx="1284847" cy="1207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B6197B6-80BD-4A54-9FB7-D5B1452394F4}"/>
              </a:ext>
            </a:extLst>
          </p:cNvPr>
          <p:cNvSpPr/>
          <p:nvPr/>
        </p:nvSpPr>
        <p:spPr>
          <a:xfrm>
            <a:off x="7510219" y="3429000"/>
            <a:ext cx="900332" cy="5913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574A015-E2E4-42C1-A0FF-93927240EDEC}"/>
              </a:ext>
            </a:extLst>
          </p:cNvPr>
          <p:cNvSpPr/>
          <p:nvPr/>
        </p:nvSpPr>
        <p:spPr>
          <a:xfrm>
            <a:off x="5317588" y="4276578"/>
            <a:ext cx="1406769" cy="118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strella: 5 puntas 11">
            <a:extLst>
              <a:ext uri="{FF2B5EF4-FFF2-40B4-BE49-F238E27FC236}">
                <a16:creationId xmlns:a16="http://schemas.microsoft.com/office/drawing/2014/main" id="{3BF5E91C-BFF9-42DF-9EB2-0313153DE8E6}"/>
              </a:ext>
            </a:extLst>
          </p:cNvPr>
          <p:cNvSpPr/>
          <p:nvPr/>
        </p:nvSpPr>
        <p:spPr>
          <a:xfrm>
            <a:off x="5498123" y="4473526"/>
            <a:ext cx="1045697" cy="815926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C4F3B4F-6D50-48CC-ADF2-AEE3EFF5764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853354" y="3722077"/>
            <a:ext cx="2485294" cy="492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1A10B87-53BE-4770-9A4C-ED0FE643FC29}"/>
              </a:ext>
            </a:extLst>
          </p:cNvPr>
          <p:cNvCxnSpPr>
            <a:stCxn id="11" idx="1"/>
            <a:endCxn id="7" idx="2"/>
          </p:cNvCxnSpPr>
          <p:nvPr/>
        </p:nvCxnSpPr>
        <p:spPr>
          <a:xfrm flipH="1" flipV="1">
            <a:off x="4325816" y="4276578"/>
            <a:ext cx="991772" cy="5908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CBEF346-62CF-4E42-8D51-61A1769CCE0B}"/>
              </a:ext>
            </a:extLst>
          </p:cNvPr>
          <p:cNvCxnSpPr/>
          <p:nvPr/>
        </p:nvCxnSpPr>
        <p:spPr>
          <a:xfrm flipH="1">
            <a:off x="6724357" y="4375052"/>
            <a:ext cx="1097280" cy="6330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79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2BF7E-3FD8-48C1-BDF4-5B9A3C6D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monolíticas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398FE2-B3DF-412A-8470-A6B71940B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 aquella en la que el software se estructura de forma en la que todos los aspectos funcionales del mismo quedan acoplados y sujetos en el mismo programa.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7E769F0-12FE-4EEE-837A-481EA1B4CF67}"/>
              </a:ext>
            </a:extLst>
          </p:cNvPr>
          <p:cNvSpPr/>
          <p:nvPr/>
        </p:nvSpPr>
        <p:spPr>
          <a:xfrm>
            <a:off x="3882683" y="3657600"/>
            <a:ext cx="5289452" cy="206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756AE0A4-C161-4AB7-A661-986EA11C3A92}"/>
              </a:ext>
            </a:extLst>
          </p:cNvPr>
          <p:cNvSpPr/>
          <p:nvPr/>
        </p:nvSpPr>
        <p:spPr>
          <a:xfrm>
            <a:off x="4164037" y="3924886"/>
            <a:ext cx="661181" cy="88626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strella: 5 puntas 5">
            <a:extLst>
              <a:ext uri="{FF2B5EF4-FFF2-40B4-BE49-F238E27FC236}">
                <a16:creationId xmlns:a16="http://schemas.microsoft.com/office/drawing/2014/main" id="{373A42C2-B760-457A-A3BD-9EC006B22BBB}"/>
              </a:ext>
            </a:extLst>
          </p:cNvPr>
          <p:cNvSpPr/>
          <p:nvPr/>
        </p:nvSpPr>
        <p:spPr>
          <a:xfrm>
            <a:off x="6096000" y="4670474"/>
            <a:ext cx="839372" cy="886265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687C0A7-1194-4852-B8DD-D595712AF7E8}"/>
              </a:ext>
            </a:extLst>
          </p:cNvPr>
          <p:cNvSpPr/>
          <p:nvPr/>
        </p:nvSpPr>
        <p:spPr>
          <a:xfrm>
            <a:off x="7366784" y="4121834"/>
            <a:ext cx="1509930" cy="78779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882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B9E99-2FC4-48E4-B1D3-882B004E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06D8A4-B2A3-4FD5-AC05-FC7E77809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O" dirty="0"/>
              <a:t>A. capas: perdida de eficiencia, realización de trabajo innecesario o redundante entre capaz, gasto de espacio de la app debido al tamaño de las capas. </a:t>
            </a:r>
          </a:p>
          <a:p>
            <a:r>
              <a:rPr lang="es-CO" dirty="0"/>
              <a:t>A. microservicios: alto consumo de memoria, complejidad de gestión, necesidad de tiempo para poder fragmentar distintos servicios, pruebas yo testeos complicados.</a:t>
            </a:r>
          </a:p>
          <a:p>
            <a:r>
              <a:rPr lang="es-CO" dirty="0"/>
              <a:t>A. monolítica: toda la app se desarrolla en un solo lenguaje de programación, para modificar  algún error tienes que cambiar  toda la app.</a:t>
            </a:r>
          </a:p>
        </p:txBody>
      </p:sp>
    </p:spTree>
    <p:extLst>
      <p:ext uri="{BB962C8B-B14F-4D97-AF65-F5344CB8AC3E}">
        <p14:creationId xmlns:p14="http://schemas.microsoft.com/office/powerpoint/2010/main" val="1862990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44</TotalTime>
  <Words>297</Words>
  <Application>Microsoft Office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Tipos de arquitectura</vt:lpstr>
      <vt:lpstr>Arquitectura de software multicapa</vt:lpstr>
      <vt:lpstr>ORGANIZACIÓN DE LA ARQUITECTURA DE LAS CAPAS</vt:lpstr>
      <vt:lpstr>TIPOS DE ARQUITECTURAS</vt:lpstr>
      <vt:lpstr>Arquitectura de microservicios</vt:lpstr>
      <vt:lpstr>Forma de microservicios</vt:lpstr>
      <vt:lpstr>monolíticas</vt:lpstr>
      <vt:lpstr>desventajas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MATEO</dc:creator>
  <cp:lastModifiedBy>MATEO</cp:lastModifiedBy>
  <cp:revision>9</cp:revision>
  <dcterms:created xsi:type="dcterms:W3CDTF">2020-02-21T20:10:01Z</dcterms:created>
  <dcterms:modified xsi:type="dcterms:W3CDTF">2020-02-21T20:54:59Z</dcterms:modified>
</cp:coreProperties>
</file>