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62" r:id="rId9"/>
    <p:sldId id="261" r:id="rId10"/>
    <p:sldId id="264" r:id="rId11"/>
    <p:sldId id="270" r:id="rId12"/>
    <p:sldId id="265" r:id="rId13"/>
    <p:sldId id="266" r:id="rId14"/>
    <p:sldId id="272" r:id="rId15"/>
    <p:sldId id="273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157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smtClean="0"/>
                        <a:t>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smtClean="0"/>
                        <a:t>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smtClean="0"/>
              <a:t>/html/ex.html </a:t>
            </a:r>
            <a:r>
              <a:rPr lang="en-US" dirty="0" smtClean="0"/>
              <a:t>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</a:t>
            </a:r>
            <a:r>
              <a:rPr lang="en-US" dirty="0" smtClean="0"/>
              <a:t>File </a:t>
            </a:r>
            <a:r>
              <a:rPr lang="en-US" dirty="0" smtClean="0"/>
              <a:t>domains </a:t>
            </a:r>
            <a:r>
              <a:rPr lang="en-US" dirty="0" smtClean="0"/>
              <a:t>explicit in </a:t>
            </a:r>
            <a:r>
              <a:rPr lang="en-US" dirty="0" smtClean="0"/>
              <a:t>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/disk/    {File disk}    root /                             expires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tomorrow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76400"/>
          <a:ext cx="7924800" cy="474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54483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http://wiki.tcl.tk/15781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262</TotalTime>
  <Words>710</Words>
  <Application>Microsoft Office PowerPoint</Application>
  <PresentationFormat>On-screen Show (4:3)</PresentationFormat>
  <Paragraphs>149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Let’s Wub</vt:lpstr>
      <vt:lpstr>What is Wub?</vt:lpstr>
      <vt:lpstr>Wub in action</vt:lpstr>
      <vt:lpstr>Requirements</vt:lpstr>
      <vt:lpstr>Getting Wub</vt:lpstr>
      <vt:lpstr>Documentation</vt:lpstr>
      <vt:lpstr>Tutorial goals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2: the File domain</vt:lpstr>
      <vt:lpstr>Example 2: Nub domain syntax</vt:lpstr>
      <vt:lpstr>Example 2: File domain arguments</vt:lpstr>
      <vt:lpstr>Example 3: Mason domain</vt:lpstr>
      <vt:lpstr>Example 4: Direct domain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42</cp:revision>
  <dcterms:created xsi:type="dcterms:W3CDTF">2009-04-02T20:31:47Z</dcterms:created>
  <dcterms:modified xsi:type="dcterms:W3CDTF">2009-04-15T06:32:41Z</dcterms:modified>
</cp:coreProperties>
</file>