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5" autoAdjust="0"/>
  </p:normalViewPr>
  <p:slideViewPr>
    <p:cSldViewPr>
      <p:cViewPr varScale="1">
        <p:scale>
          <a:sx n="74" d="100"/>
          <a:sy n="74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6/2/2009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wubwikit" TargetMode="External"/><Relationship Id="rId4" Type="http://schemas.openxmlformats.org/officeDocument/2006/relationships/hyperlink" Target="http://code.google.com/p/wub/download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dirty="0" smtClean="0"/>
              <a:t>/html/ex.html 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Nub rewrite and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8862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8.6 forward: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 smtClean="0"/>
              <a:t>Zlib</a:t>
            </a:r>
            <a:endParaRPr lang="en-US" dirty="0" smtClean="0"/>
          </a:p>
          <a:p>
            <a:r>
              <a:rPr lang="en-US" dirty="0" smtClean="0"/>
              <a:t>Domain based (packages grouping functionality)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</a:t>
            </a:r>
            <a:r>
              <a:rPr lang="en-US" dirty="0" err="1" smtClean="0"/>
              <a:t>intoHTML</a:t>
            </a:r>
            <a:r>
              <a:rPr lang="en-US" dirty="0" smtClean="0"/>
              <a:t> statement: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ServerError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by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Console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Suspend request until response is available:</a:t>
            </a:r>
          </a:p>
          <a:p>
            <a:pPr marL="914400" lvl="1" indent="-514350"/>
            <a:r>
              <a:rPr lang="en-US" dirty="0" smtClean="0"/>
              <a:t>Save request and co-routine processing request</a:t>
            </a:r>
          </a:p>
          <a:p>
            <a:pPr marL="914400" lvl="1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suspended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coroutine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914400" lvl="1" indent="-514350"/>
            <a:r>
              <a:rPr lang="en-US" dirty="0" smtClean="0"/>
              <a:t>Use HTTP command to suspend request</a:t>
            </a:r>
          </a:p>
          <a:p>
            <a:pPr marL="914400" lvl="1" indent="-51435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[Http Suspend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Resume suspended request when response became available: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coroutine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[list RESUME [/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test_return_result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/>
              <a:t>Used as basis for e.g. </a:t>
            </a:r>
            <a:r>
              <a:rPr lang="en-US" dirty="0" err="1" smtClean="0"/>
              <a:t>Wubchain</a:t>
            </a:r>
            <a:r>
              <a:rPr lang="en-US" dirty="0" smtClean="0"/>
              <a:t> where request for new chat messages from client is suspended until a new chat message arrives from another chatter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 are stored in the request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The Cookies package can be used to manipulate the cookies as stored in the request </a:t>
            </a:r>
            <a:r>
              <a:rPr lang="en-US" dirty="0" err="1" smtClean="0"/>
              <a:t>dict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-cookies]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[Cookies fetch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-name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my_cookie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set value [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vdict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-value]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34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 to running </a:t>
            </a:r>
            <a:r>
              <a:rPr lang="en-US" dirty="0" err="1" smtClean="0"/>
              <a:t>Wub</a:t>
            </a:r>
            <a:r>
              <a:rPr lang="en-US" dirty="0" smtClean="0"/>
              <a:t> using telnet</a:t>
            </a:r>
          </a:p>
          <a:p>
            <a:r>
              <a:rPr lang="en-US" dirty="0" smtClean="0"/>
              <a:t>Stop, configure or query running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Releases at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http://code.google.com/p/wub/downloads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Release </a:t>
            </a: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5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for </a:t>
            </a:r>
            <a:r>
              <a:rPr lang="en-US" dirty="0" err="1" smtClean="0"/>
              <a:t>Wub</a:t>
            </a:r>
            <a:r>
              <a:rPr lang="en-US" dirty="0" smtClean="0"/>
              <a:t>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Bugs and feature request for this tutorial is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http://code.google.com/p/wubwikit/issues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Reliable (see </a:t>
            </a:r>
            <a:r>
              <a:rPr lang="en-US" dirty="0" err="1" smtClean="0"/>
              <a:t>Tcler’s</a:t>
            </a:r>
            <a:r>
              <a:rPr lang="en-US" dirty="0" smtClean="0"/>
              <a:t> wiki)</a:t>
            </a:r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dirty="0" smtClean="0"/>
              <a:t> , 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http://wiki.tcl.tk/Wub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…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tclsh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ex.tcl</a:t>
            </a:r>
            <a:r>
              <a:rPr lang="en-US" dirty="0" smtClean="0"/>
              <a:t>   (make sure it can find </a:t>
            </a:r>
            <a:r>
              <a:rPr lang="en-US" dirty="0" err="1" smtClean="0"/>
              <a:t>tcllib</a:t>
            </a:r>
            <a:r>
              <a:rPr lang="en-US" dirty="0" smtClean="0"/>
              <a:t> and </a:t>
            </a:r>
            <a:r>
              <a:rPr lang="en-US" dirty="0" err="1" smtClean="0"/>
              <a:t>Wub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../</a:t>
            </a:r>
            <a:r>
              <a:rPr lang="en-US" dirty="0" err="1" smtClean="0"/>
              <a:t>Wub</a:t>
            </a:r>
            <a:r>
              <a:rPr lang="en-US" dirty="0" smtClean="0"/>
              <a:t> and ../</a:t>
            </a:r>
            <a:r>
              <a:rPr lang="en-US" dirty="0" err="1" smtClean="0"/>
              <a:t>tcllib</a:t>
            </a:r>
            <a:r>
              <a:rPr lang="en-US" dirty="0" smtClean="0"/>
              <a:t> are added to </a:t>
            </a:r>
            <a:r>
              <a:rPr lang="en-US" dirty="0" err="1" smtClean="0"/>
              <a:t>auto_path</a:t>
            </a:r>
            <a:r>
              <a:rPr lang="en-US" dirty="0" smtClean="0"/>
              <a:t> by each example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2152</TotalTime>
  <Words>3109</Words>
  <Application>Microsoft Office PowerPoint</Application>
  <PresentationFormat>On-screen Show (4:3)</PresentationFormat>
  <Paragraphs>641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action!</vt:lpstr>
      <vt:lpstr>Requirements?</vt:lpstr>
      <vt:lpstr>Getting Wub</vt:lpstr>
      <vt:lpstr>Documentation</vt:lpstr>
      <vt:lpstr>Tutorial goals</vt:lpstr>
      <vt:lpstr>Tutorial examples</vt:lpstr>
      <vt:lpstr>Wub’s architecture</vt:lpstr>
      <vt:lpstr>Wub’s architecture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and redirect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Content type x-text/html-fragment</vt:lpstr>
      <vt:lpstr>Example 4: custom conversions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175</cp:revision>
  <dcterms:created xsi:type="dcterms:W3CDTF">2009-04-02T20:31:47Z</dcterms:created>
  <dcterms:modified xsi:type="dcterms:W3CDTF">2009-06-02T21:51:02Z</dcterms:modified>
</cp:coreProperties>
</file>