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63" r:id="rId6"/>
    <p:sldId id="271" r:id="rId7"/>
    <p:sldId id="260" r:id="rId8"/>
    <p:sldId id="286" r:id="rId9"/>
    <p:sldId id="262" r:id="rId10"/>
    <p:sldId id="261" r:id="rId11"/>
    <p:sldId id="264" r:id="rId12"/>
    <p:sldId id="270" r:id="rId13"/>
    <p:sldId id="265" r:id="rId14"/>
    <p:sldId id="275" r:id="rId15"/>
    <p:sldId id="266" r:id="rId16"/>
    <p:sldId id="272" r:id="rId17"/>
    <p:sldId id="273" r:id="rId18"/>
    <p:sldId id="274" r:id="rId19"/>
    <p:sldId id="267" r:id="rId20"/>
    <p:sldId id="287" r:id="rId21"/>
    <p:sldId id="288" r:id="rId22"/>
    <p:sldId id="289" r:id="rId23"/>
    <p:sldId id="290" r:id="rId24"/>
    <p:sldId id="268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E2B3-4403-4393-BB8B-AE854F842FFB}" type="datetimeFigureOut">
              <a:rPr lang="en-US" smtClean="0"/>
              <a:pPr/>
              <a:t>5/17/2009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76B6-BA25-48A5-995A-4330F3F4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5/17/2009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F7D0-54BE-4AFB-B0FC-FA5E364208B7}" type="datetimeFigureOut">
              <a:rPr lang="en-US" smtClean="0"/>
              <a:pPr/>
              <a:t>5/17/2009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290" name="Picture 2" descr="http://www.eurotcl.org/2009/Images/banner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16200000">
            <a:off x="-1153280" y="5268083"/>
            <a:ext cx="2743200" cy="4366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.decoster@gmail.com?subject=Wub%20tutorial%20EuroTcl%20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:30008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w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wubwik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Wu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/_wub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wubwikit/source/browse/#svn/trunk/wubexampl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tutorial</a:t>
            </a:r>
          </a:p>
          <a:p>
            <a:endParaRPr lang="en-US" sz="2400" dirty="0" smtClean="0"/>
          </a:p>
          <a:p>
            <a:r>
              <a:rPr lang="en-US" sz="2400" dirty="0">
                <a:hlinkClick r:id="rId3"/>
              </a:rPr>
              <a:t>j</a:t>
            </a:r>
            <a:r>
              <a:rPr lang="en-US" sz="2400" dirty="0" smtClean="0">
                <a:hlinkClick r:id="rId3"/>
              </a:rPr>
              <a:t>os.decoster@gmail.com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4754" name="Picture 2" descr="http://www.eurotcl.org/2009/Images/bann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-1249390" y="5135590"/>
            <a:ext cx="2971800" cy="473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Httpd</a:t>
            </a:r>
            <a:r>
              <a:rPr lang="en-US" dirty="0" smtClean="0"/>
              <a:t> module converts HTTP client request into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Caching and blocking based on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transformed into </a:t>
            </a:r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 by the web application using </a:t>
            </a:r>
            <a:r>
              <a:rPr lang="en-US" dirty="0" err="1" smtClean="0"/>
              <a:t>Wub</a:t>
            </a:r>
            <a:r>
              <a:rPr lang="en-US" dirty="0" smtClean="0"/>
              <a:t> utilities and domains.</a:t>
            </a:r>
          </a:p>
          <a:p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send back to the client by the </a:t>
            </a:r>
            <a:r>
              <a:rPr lang="en-US" dirty="0" err="1" smtClean="0"/>
              <a:t>Httpd</a:t>
            </a:r>
            <a:r>
              <a:rPr lang="en-US" dirty="0" smtClean="0"/>
              <a:t> module (protocol / non-protocol fields in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Wub</a:t>
            </a:r>
            <a:r>
              <a:rPr lang="en-US" dirty="0" smtClean="0"/>
              <a:t> out-of-the-box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default setup, start the </a:t>
            </a:r>
            <a:r>
              <a:rPr lang="en-US" dirty="0" err="1" smtClean="0"/>
              <a:t>webserver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What’s being served?</a:t>
            </a:r>
          </a:p>
          <a:p>
            <a:pPr lvl="1"/>
            <a:r>
              <a:rPr lang="en-US" dirty="0" smtClean="0"/>
              <a:t>Files from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of ./</a:t>
            </a:r>
            <a:r>
              <a:rPr lang="en-US" dirty="0" err="1" smtClean="0"/>
              <a:t>docroot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343400"/>
          <a:ext cx="7924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352800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http://myurl:8080/css/file.css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/>
          <a:lstStyle/>
          <a:p>
            <a:r>
              <a:rPr lang="en-US" dirty="0" smtClean="0"/>
              <a:t>How are these file served:</a:t>
            </a:r>
          </a:p>
          <a:p>
            <a:pPr lvl="1"/>
            <a:r>
              <a:rPr lang="en-US" dirty="0" smtClean="0"/>
              <a:t>On port 8080</a:t>
            </a:r>
          </a:p>
          <a:p>
            <a:pPr lvl="1"/>
            <a:r>
              <a:rPr lang="en-US" dirty="0" smtClean="0"/>
              <a:t>Using caching</a:t>
            </a:r>
          </a:p>
          <a:p>
            <a:pPr lvl="1"/>
            <a:r>
              <a:rPr lang="en-US" dirty="0" smtClean="0"/>
              <a:t>The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are served as root in the URL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adding some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Nub is a configuration utility for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Specify redirect from root URL to ./</a:t>
            </a:r>
            <a:r>
              <a:rPr lang="en-US" dirty="0" err="1" smtClean="0"/>
              <a:t>docroot</a:t>
            </a:r>
            <a:r>
              <a:rPr lang="en-US" smtClean="0"/>
              <a:t>/html/ex.html </a:t>
            </a:r>
            <a:r>
              <a:rPr lang="en-US" dirty="0" smtClean="0"/>
              <a:t>in ex.nub: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redirect / /html/ex.html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Start </a:t>
            </a:r>
            <a:r>
              <a:rPr lang="en-US" dirty="0" err="1" smtClean="0"/>
              <a:t>Wub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nubs ex.nub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Nub redirect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 &lt;from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52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from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for which to send a redirect.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to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to redirect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the File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URL’s to file system hierarchy</a:t>
            </a:r>
          </a:p>
          <a:p>
            <a:r>
              <a:rPr lang="en-US" dirty="0" smtClean="0"/>
              <a:t>Making </a:t>
            </a:r>
            <a:r>
              <a:rPr lang="en-US" dirty="0" smtClean="0"/>
              <a:t>File domains explicit in ex.nub: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     {File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 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] 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/images/  {File images}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images]  expires "next week"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/scripts/ {File scripts}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scripts]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/html/    {File html}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html]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Add new File domain: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/disk/ {File disk}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root       /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indexfile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index.*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hide       {^([.].*)|(.*~)|(\#.*)$}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redirdir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1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expires    tomorrow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"%Y %b %d %T"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0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Add Rewrite to ex.nub: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rewrite {/[^/]+[.]html} {/html/[file tail 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get $r -path]]}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Nub domain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784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domain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&lt;list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and name&gt;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146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Argument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cs typeface="Courier New" pitchFamily="49" charset="0"/>
                        </a:rPr>
                        <a:t>Url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 to be processed with the specified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domain_name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ourier New" pitchFamily="49" charset="0"/>
                        </a:rPr>
                        <a:t>name of domain to use (File, Mason, Direct,  </a:t>
                      </a:r>
                      <a:r>
                        <a:rPr lang="en-US" dirty="0" err="1" smtClean="0">
                          <a:cs typeface="Courier New" pitchFamily="49" charset="0"/>
                        </a:rPr>
                        <a:t>jQ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,  …)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this domain 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specific arguments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File domain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676400"/>
          <a:ext cx="7924800" cy="4748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54483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directory of File domain.</a:t>
                      </a:r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regular expression to hide temp and other uninteresting files (default hides .* *~ and #*).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redirdir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 references to directories be required to have a trailing /?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Don't allow the browsing of directories (default: 0 - browsing allowed).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Nub rewrite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rewrite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&gt; &lt;script&gt;</a:t>
            </a:r>
          </a:p>
          <a:p>
            <a:pPr algn="ctr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352800"/>
          <a:ext cx="762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 to select an URL to be 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to be called to transform the URL (evaluated in</a:t>
                      </a:r>
                      <a:r>
                        <a:rPr lang="en-US" baseline="0" dirty="0" smtClean="0"/>
                        <a:t> Nub namespace)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File like domain</a:t>
            </a:r>
          </a:p>
          <a:p>
            <a:r>
              <a:rPr lang="en-US" dirty="0" smtClean="0"/>
              <a:t>Mapping URL’s to file system hierarchy</a:t>
            </a:r>
          </a:p>
          <a:p>
            <a:r>
              <a:rPr lang="en-US" dirty="0" smtClean="0"/>
              <a:t>Provides </a:t>
            </a:r>
            <a:r>
              <a:rPr lang="en-US" dirty="0" err="1" smtClean="0"/>
              <a:t>templating</a:t>
            </a:r>
            <a:r>
              <a:rPr lang="en-US" dirty="0" smtClean="0"/>
              <a:t> by applying [</a:t>
            </a:r>
            <a:r>
              <a:rPr lang="en-US" dirty="0" err="1" smtClean="0"/>
              <a:t>subst</a:t>
            </a:r>
            <a:r>
              <a:rPr lang="en-US" dirty="0" smtClean="0"/>
              <a:t>] on .</a:t>
            </a:r>
            <a:r>
              <a:rPr lang="en-US" dirty="0" err="1" smtClean="0"/>
              <a:t>tml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</a:t>
            </a:r>
            <a:r>
              <a:rPr lang="en-US" dirty="0" smtClean="0"/>
              <a:t>re/post filtering of request and responses</a:t>
            </a:r>
          </a:p>
          <a:p>
            <a:r>
              <a:rPr lang="en-US" dirty="0" smtClean="0"/>
              <a:t>Adding Mason domain to ex.nub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domain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mason/ {Mason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root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[file join 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mason]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 1.1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Written by Colin McCormack</a:t>
            </a:r>
          </a:p>
          <a:p>
            <a:r>
              <a:rPr lang="en-US" dirty="0" smtClean="0"/>
              <a:t>100% </a:t>
            </a:r>
            <a:r>
              <a:rPr lang="en-US" dirty="0" err="1" smtClean="0"/>
              <a:t>Tcl</a:t>
            </a:r>
            <a:r>
              <a:rPr lang="en-US" dirty="0" smtClean="0"/>
              <a:t> Web application framework</a:t>
            </a:r>
          </a:p>
          <a:p>
            <a:r>
              <a:rPr lang="en-US" dirty="0" smtClean="0"/>
              <a:t>Domain based</a:t>
            </a:r>
          </a:p>
          <a:p>
            <a:r>
              <a:rPr lang="en-US" dirty="0" smtClean="0"/>
              <a:t>Heavy user of recent </a:t>
            </a:r>
            <a:r>
              <a:rPr lang="en-US" dirty="0" err="1" smtClean="0"/>
              <a:t>Tcl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icts</a:t>
            </a:r>
            <a:endParaRPr lang="en-US" dirty="0" smtClean="0"/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err="1" smtClean="0"/>
              <a:t>tclOO</a:t>
            </a:r>
            <a:endParaRPr lang="en-US" dirty="0" smtClean="0"/>
          </a:p>
          <a:p>
            <a:pPr lvl="1"/>
            <a:r>
              <a:rPr lang="en-US" dirty="0" err="1"/>
              <a:t>z</a:t>
            </a:r>
            <a:r>
              <a:rPr lang="en-US" dirty="0" err="1" smtClean="0"/>
              <a:t>lib</a:t>
            </a:r>
            <a:endParaRPr lang="en-US" dirty="0" smtClean="0"/>
          </a:p>
          <a:p>
            <a:r>
              <a:rPr lang="en-US" dirty="0" smtClean="0"/>
              <a:t>Successor of </a:t>
            </a:r>
            <a:r>
              <a:rPr lang="en-US" dirty="0" err="1" smtClean="0"/>
              <a:t>tclhttpd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267200"/>
                <a:gridCol w="220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for Mason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content type of returned values.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x-text/html-fragment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</a:t>
                      </a:r>
                      <a:r>
                        <a:rPr lang="en-US" dirty="0" err="1" smtClean="0"/>
                        <a:t>expresion</a:t>
                      </a:r>
                      <a:r>
                        <a:rPr lang="en-US" dirty="0" smtClean="0"/>
                        <a:t> to detect files to hide.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^([.].*)|(.*~)$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extension indicating</a:t>
                      </a:r>
                      <a:r>
                        <a:rPr lang="en-US" baseline="0" dirty="0" smtClean="0"/>
                        <a:t> which files will be evaluated.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when requested</a:t>
                      </a:r>
                      <a:r>
                        <a:rPr lang="en-US" baseline="0" dirty="0" smtClean="0"/>
                        <a:t> file can’t be found.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notfound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Mason arguments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267200"/>
                <a:gridCol w="220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</a:t>
                      </a:r>
                      <a:r>
                        <a:rPr lang="en-US" dirty="0" err="1" smtClean="0"/>
                        <a:t>whith</a:t>
                      </a:r>
                      <a:r>
                        <a:rPr lang="en-US" baseline="0" dirty="0" smtClean="0"/>
                        <a:t> successful response.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.wrapper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before processing requested file.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.auth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Don't allow the browsing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%Y %b %d %T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evaluated using [</a:t>
            </a:r>
            <a:r>
              <a:rPr lang="en-US" dirty="0" err="1" smtClean="0"/>
              <a:t>subst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Result of evaluation is returned as content</a:t>
            </a:r>
          </a:p>
          <a:p>
            <a:r>
              <a:rPr lang="en-US" dirty="0" smtClean="0"/>
              <a:t>Alternatively set –content field of response </a:t>
            </a:r>
            <a:r>
              <a:rPr lang="en-US" dirty="0" err="1" smtClean="0"/>
              <a:t>dict</a:t>
            </a:r>
            <a:r>
              <a:rPr lang="en-US" dirty="0" smtClean="0"/>
              <a:t> available in variable response</a:t>
            </a:r>
          </a:p>
          <a:p>
            <a:r>
              <a:rPr lang="en-US" dirty="0" smtClean="0"/>
              <a:t>Use the response </a:t>
            </a:r>
            <a:r>
              <a:rPr lang="en-US" dirty="0" err="1" smtClean="0"/>
              <a:t>dict</a:t>
            </a:r>
            <a:r>
              <a:rPr lang="en-US" dirty="0" smtClean="0"/>
              <a:t> to access the request </a:t>
            </a:r>
            <a:r>
              <a:rPr lang="en-US" dirty="0" err="1" smtClean="0"/>
              <a:t>infomation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Pre/Post/Not found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 filter (.auth): return code != 200 or set response </a:t>
            </a:r>
            <a:r>
              <a:rPr lang="en-US" dirty="0" err="1" smtClean="0"/>
              <a:t>dict</a:t>
            </a:r>
            <a:r>
              <a:rPr lang="en-US" dirty="0" smtClean="0"/>
              <a:t> –code to value != 200 to deny access</a:t>
            </a:r>
          </a:p>
          <a:p>
            <a:r>
              <a:rPr lang="en-US" dirty="0" smtClean="0"/>
              <a:t>Post filter (.wrapper): transforms responses after they have been processed (e.g. set content type)</a:t>
            </a:r>
          </a:p>
          <a:p>
            <a:r>
              <a:rPr lang="en-US" dirty="0" smtClean="0"/>
              <a:t>Not found (.</a:t>
            </a:r>
            <a:r>
              <a:rPr lang="en-US" dirty="0" err="1" smtClean="0"/>
              <a:t>notfound</a:t>
            </a:r>
            <a:r>
              <a:rPr lang="en-US" dirty="0" smtClean="0"/>
              <a:t>): is rand when request can’t be resolved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5: Http commands and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6: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9: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Tcler’s</a:t>
            </a:r>
            <a:r>
              <a:rPr lang="en-US" dirty="0" smtClean="0"/>
              <a:t> wiki runs on </a:t>
            </a:r>
            <a:r>
              <a:rPr lang="en-US" dirty="0" err="1" smtClean="0"/>
              <a:t>Wub</a:t>
            </a:r>
            <a:r>
              <a:rPr lang="en-US" dirty="0" smtClean="0"/>
              <a:t> since 2007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http://wiki.tcl.tk</a:t>
            </a:r>
            <a:endParaRPr lang="en-US" dirty="0" smtClean="0"/>
          </a:p>
          <a:p>
            <a:r>
              <a:rPr lang="en-US" dirty="0" err="1" smtClean="0"/>
              <a:t>Wubchain</a:t>
            </a:r>
            <a:r>
              <a:rPr lang="en-US" dirty="0" smtClean="0"/>
              <a:t> (web interface to </a:t>
            </a:r>
            <a:r>
              <a:rPr lang="en-US" dirty="0" err="1" smtClean="0"/>
              <a:t>Tcler’s</a:t>
            </a:r>
            <a:r>
              <a:rPr lang="en-US" dirty="0" smtClean="0"/>
              <a:t> chat)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http://wiki.tcl.tk:30008</a:t>
            </a:r>
            <a:endParaRPr lang="en-US" dirty="0" smtClean="0"/>
          </a:p>
          <a:p>
            <a:r>
              <a:rPr lang="en-US" dirty="0" smtClean="0"/>
              <a:t>Intranet application to manage tool releases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10: Suspend/Resume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11: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12: Command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8.6 (</a:t>
            </a:r>
            <a:r>
              <a:rPr lang="en-US" dirty="0" err="1" smtClean="0"/>
              <a:t>dicts</a:t>
            </a:r>
            <a:r>
              <a:rPr lang="en-US" dirty="0" smtClean="0"/>
              <a:t>, </a:t>
            </a:r>
            <a:r>
              <a:rPr lang="en-US" dirty="0" err="1" smtClean="0"/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tclOO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Tcllib</a:t>
            </a:r>
            <a:r>
              <a:rPr lang="en-US" dirty="0" smtClean="0"/>
              <a:t> 1.11</a:t>
            </a:r>
          </a:p>
          <a:p>
            <a:r>
              <a:rPr lang="en-US" dirty="0" smtClean="0"/>
              <a:t>Unix 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Wub’s</a:t>
            </a:r>
            <a:r>
              <a:rPr lang="en-US" dirty="0" smtClean="0"/>
              <a:t> hosted at Google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http://code.google.com/wub</a:t>
            </a:r>
            <a:endParaRPr lang="en-US" dirty="0" smtClean="0"/>
          </a:p>
          <a:p>
            <a:r>
              <a:rPr lang="en-US" dirty="0" smtClean="0"/>
              <a:t>Checkout via SVN:</a:t>
            </a:r>
          </a:p>
          <a:p>
            <a:pPr>
              <a:buNone/>
            </a:pPr>
            <a:r>
              <a:rPr lang="de-DE" sz="2000" dirty="0" smtClean="0"/>
              <a:t>           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svn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checkout </a:t>
            </a:r>
            <a:r>
              <a:rPr lang="de-DE" sz="1800" b="1" i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wub.googlecode.com/svn/trunk Wub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Available together with required </a:t>
            </a:r>
            <a:r>
              <a:rPr lang="en-US" dirty="0" err="1" smtClean="0"/>
              <a:t>Tcllib</a:t>
            </a:r>
            <a:r>
              <a:rPr lang="en-US" dirty="0" smtClean="0"/>
              <a:t> modules as part of </a:t>
            </a:r>
            <a:r>
              <a:rPr lang="en-US" dirty="0" err="1" smtClean="0"/>
              <a:t>WubWikit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4"/>
              </a:rPr>
              <a:t>http://code.google.com/p/wubwikit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wiki page: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://wiki.tcl.tk/Wub</a:t>
            </a:r>
            <a:r>
              <a:rPr lang="en-US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documentation: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http://wiki.tcl.tk/_wub/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different parts of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Step-by-step introduction of File, Mason, Direct, Nub, Init and </a:t>
            </a:r>
            <a:r>
              <a:rPr lang="en-US" dirty="0" err="1" smtClean="0"/>
              <a:t>jQuery</a:t>
            </a:r>
            <a:r>
              <a:rPr lang="en-US" dirty="0" smtClean="0"/>
              <a:t> domains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API: utilities to generate HTML, cache, handle queries, convert response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Get examples at: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   http</a:t>
            </a:r>
            <a:r>
              <a:rPr lang="en-US" dirty="0" smtClean="0">
                <a:hlinkClick r:id="rId3"/>
              </a:rPr>
              <a:t>://code.google.com/p/wubwikit/source/browse/#svn/trunk/wubexamples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Run as: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tclsh</a:t>
            </a:r>
            <a:r>
              <a:rPr lang="en-US" dirty="0" smtClean="0"/>
              <a:t> ex.tcl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Point browser to: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>
                <a:hlinkClick r:id="rId4"/>
              </a:rPr>
              <a:t>http://localhost:8080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6386" name="Picture 2" descr="http://wiki.tcl.tk/_repo/images/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100" y="1295401"/>
            <a:ext cx="6019800" cy="4985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418</TotalTime>
  <Words>1216</Words>
  <Application>Microsoft Office PowerPoint</Application>
  <PresentationFormat>On-screen Show (4:3)</PresentationFormat>
  <Paragraphs>264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Let’s Wub</vt:lpstr>
      <vt:lpstr>What is Wub?</vt:lpstr>
      <vt:lpstr>Wub in action</vt:lpstr>
      <vt:lpstr>Requirements</vt:lpstr>
      <vt:lpstr>Getting Wub</vt:lpstr>
      <vt:lpstr>Documentation</vt:lpstr>
      <vt:lpstr>Tutorial goals</vt:lpstr>
      <vt:lpstr>Tutorials examples</vt:lpstr>
      <vt:lpstr>Wub’s architecture</vt:lpstr>
      <vt:lpstr>Wub’s dataflow</vt:lpstr>
      <vt:lpstr>Example 1: Wub out-of-the-box</vt:lpstr>
      <vt:lpstr>Example 1 (continued)</vt:lpstr>
      <vt:lpstr>Example 1a: adding some Nub</vt:lpstr>
      <vt:lpstr>Example 1a: Nub redirect syntax</vt:lpstr>
      <vt:lpstr>Example 2: the File domain</vt:lpstr>
      <vt:lpstr>Example 2: Nub domain syntax</vt:lpstr>
      <vt:lpstr>Example 2: File domain arguments</vt:lpstr>
      <vt:lpstr>Example 2: Nub rewrite syntax</vt:lpstr>
      <vt:lpstr>Example 3: Mason domain</vt:lpstr>
      <vt:lpstr>Example 3: Mason arguments</vt:lpstr>
      <vt:lpstr>Example 3: Mason arguments (cont.)</vt:lpstr>
      <vt:lpstr>Example 3: template file</vt:lpstr>
      <vt:lpstr>Example 3: Pre/Post/Not found filter</vt:lpstr>
      <vt:lpstr>Example 4: Direct domain</vt:lpstr>
      <vt:lpstr>Example 5: Http commands and caching</vt:lpstr>
      <vt:lpstr>Example 6: Forms</vt:lpstr>
      <vt:lpstr>Example 7: jQuery</vt:lpstr>
      <vt:lpstr>Example 8: ini parameters</vt:lpstr>
      <vt:lpstr>Example 9: Nub</vt:lpstr>
      <vt:lpstr>Example 10: Suspend/Resume</vt:lpstr>
      <vt:lpstr>Example 11: Cookies</vt:lpstr>
      <vt:lpstr>Example 12: Command port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Wub</dc:title>
  <dc:creator>Jos Decoster</dc:creator>
  <cp:lastModifiedBy>Jos Decoster</cp:lastModifiedBy>
  <cp:revision>60</cp:revision>
  <dcterms:created xsi:type="dcterms:W3CDTF">2009-04-02T20:31:47Z</dcterms:created>
  <dcterms:modified xsi:type="dcterms:W3CDTF">2009-05-17T21:12:58Z</dcterms:modified>
</cp:coreProperties>
</file>