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304" r:id="rId42"/>
    <p:sldId id="279" r:id="rId43"/>
    <p:sldId id="305" r:id="rId44"/>
    <p:sldId id="306" r:id="rId45"/>
    <p:sldId id="280" r:id="rId46"/>
    <p:sldId id="281" r:id="rId47"/>
    <p:sldId id="282" r:id="rId48"/>
    <p:sldId id="283" r:id="rId49"/>
    <p:sldId id="307" r:id="rId50"/>
    <p:sldId id="309" r:id="rId51"/>
    <p:sldId id="308" r:id="rId52"/>
    <p:sldId id="284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_wub/docs/Domains/J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9887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/issues/list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decoster\AppData\Local\Microsoft\Windows\Temporary Internet Files\Content.IE5\D1U1GQHK\MCj043982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decoster\AppData\Local\Microsoft\Windows\Temporary Internet Files\Content.IE5\L4D3NQZ7\MCj04326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314575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Nub rewrite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decoster\AppData\Local\Microsoft\Windows\Temporary Internet Files\Content.IE5\HGP0RYZK\MCj02174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066800"/>
            <a:ext cx="1422197" cy="140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</a:t>
            </a:r>
            <a:r>
              <a:rPr lang="en-US" dirty="0" smtClean="0"/>
              <a:t>features, which pushed development of </a:t>
            </a:r>
            <a:r>
              <a:rPr lang="en-US" dirty="0" err="1" smtClean="0"/>
              <a:t>Tcl</a:t>
            </a:r>
            <a:r>
              <a:rPr lang="en-US" dirty="0" smtClean="0"/>
              <a:t> </a:t>
            </a:r>
            <a:r>
              <a:rPr lang="en-US" smtClean="0"/>
              <a:t>8.6 forward: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</a:t>
                      </a:r>
                      <a:r>
                        <a:rPr lang="en-US" dirty="0" err="1" smtClean="0"/>
                        <a:t>whith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rand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  <a:p>
            <a:r>
              <a:rPr lang="en-US" dirty="0" smtClean="0"/>
              <a:t>Use utilities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package to handle queries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decoster\AppData\Local\Microsoft\Windows\Temporary Internet Files\Content.IE5\1TO86WDF\MCj04159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590800"/>
            <a:ext cx="1371600" cy="368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/>
              <a:t> package: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into: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42672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Found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&lt;response&gt; ?arguments?</a:t>
            </a: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(404)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 with HTML generation commands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Specify namespace proc or object method as 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r>
              <a:rPr lang="en-US" dirty="0" smtClean="0"/>
              <a:t>Use post or get as form method</a:t>
            </a:r>
          </a:p>
          <a:p>
            <a:r>
              <a:rPr lang="en-US" dirty="0" smtClean="0"/>
              <a:t>As with queries, form entries are translated by </a:t>
            </a:r>
            <a:r>
              <a:rPr lang="en-US" dirty="0" err="1" smtClean="0"/>
              <a:t>Wub</a:t>
            </a:r>
            <a:r>
              <a:rPr lang="en-US" dirty="0" smtClean="0"/>
              <a:t> to proc/method arguments based on entry names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&lt;button&gt;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&lt;hidden&gt;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optgroup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00" y="1447800"/>
            <a:ext cx="2438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JavaScript library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makes it easy to use </a:t>
            </a:r>
            <a:r>
              <a:rPr lang="en-US" dirty="0" err="1" smtClean="0"/>
              <a:t>jQuery</a:t>
            </a:r>
            <a:r>
              <a:rPr lang="en-US" dirty="0" smtClean="0"/>
              <a:t> and some of its </a:t>
            </a:r>
            <a:r>
              <a:rPr lang="en-US" dirty="0" err="1" smtClean="0"/>
              <a:t>plugins</a:t>
            </a:r>
            <a:r>
              <a:rPr lang="en-US" dirty="0" smtClean="0"/>
              <a:t> but wrapping it into a File like domain.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jQuery</a:t>
            </a:r>
            <a:r>
              <a:rPr lang="en-US" dirty="0" smtClean="0"/>
              <a:t> to you application add this statements: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32770" name="Picture 2" descr="jQuery: Write Less, Do More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7463" y="1652587"/>
            <a:ext cx="2047875" cy="5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scripts when </a:t>
            </a:r>
            <a:r>
              <a:rPr lang="en-US" dirty="0" err="1" smtClean="0"/>
              <a:t>jQuery</a:t>
            </a:r>
            <a:r>
              <a:rPr lang="en-US" dirty="0" smtClean="0"/>
              <a:t> is loaded: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ready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&lt;script&gt;]</a:t>
            </a:r>
          </a:p>
          <a:p>
            <a:r>
              <a:rPr lang="en-US" dirty="0" smtClean="0">
                <a:cs typeface="Courier New" pitchFamily="49" charset="0"/>
              </a:rPr>
              <a:t>To use </a:t>
            </a:r>
            <a:r>
              <a:rPr lang="en-US" dirty="0" err="1" smtClean="0">
                <a:cs typeface="Courier New" pitchFamily="49" charset="0"/>
              </a:rPr>
              <a:t>jQuery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plugin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&lt;selector&gt;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arguments&gt;</a:t>
            </a:r>
          </a:p>
          <a:p>
            <a:r>
              <a:rPr lang="en-US" dirty="0" smtClean="0">
                <a:cs typeface="Courier New" pitchFamily="49" charset="0"/>
              </a:rPr>
              <a:t>List of wrapped </a:t>
            </a:r>
            <a:r>
              <a:rPr lang="en-US" dirty="0" err="1" smtClean="0">
                <a:cs typeface="Courier New" pitchFamily="49" charset="0"/>
              </a:rPr>
              <a:t>plugins</a:t>
            </a:r>
            <a:r>
              <a:rPr lang="en-US" dirty="0" smtClean="0">
                <a:cs typeface="Courier New" pitchFamily="49" charset="0"/>
              </a:rPr>
              <a:t> at    </a:t>
            </a:r>
            <a:r>
              <a:rPr lang="en-US" dirty="0" smtClean="0">
                <a:hlinkClick r:id="rId3"/>
              </a:rPr>
              <a:t>http://wiki.tcl.tk/_wub/docs/Domains/JQ</a:t>
            </a:r>
            <a:endParaRPr lang="en-US" dirty="0" smtClean="0"/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309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datepicker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timeentry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boxtoggle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tablesorter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accordion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resizable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draggable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droppable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sortable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autogrow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tooltip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hoverimage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autofill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confirm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ingrid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ini</a:t>
            </a:r>
            <a:r>
              <a:rPr lang="en-US" dirty="0" smtClean="0"/>
              <a:t>-file syntax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ini</a:t>
            </a:r>
            <a:r>
              <a:rPr lang="en-US" dirty="0" smtClean="0"/>
              <a:t> section, a </a:t>
            </a:r>
            <a:r>
              <a:rPr lang="en-US" dirty="0" err="1" smtClean="0"/>
              <a:t>dict</a:t>
            </a:r>
            <a:r>
              <a:rPr lang="en-US" dirty="0" smtClean="0"/>
              <a:t> is create in the Site namespace, keys and values of this </a:t>
            </a:r>
            <a:r>
              <a:rPr lang="en-US" dirty="0" err="1" smtClean="0"/>
              <a:t>dict</a:t>
            </a:r>
            <a:r>
              <a:rPr lang="en-US" dirty="0" smtClean="0"/>
              <a:t> are taken from the </a:t>
            </a:r>
            <a:r>
              <a:rPr lang="en-US" dirty="0" err="1" smtClean="0"/>
              <a:t>ini</a:t>
            </a:r>
            <a:r>
              <a:rPr lang="en-US" dirty="0" smtClean="0"/>
              <a:t> section, except </a:t>
            </a:r>
            <a:r>
              <a:rPr lang="en-US" dirty="0" err="1" smtClean="0"/>
              <a:t>wub</a:t>
            </a:r>
            <a:r>
              <a:rPr lang="en-US" dirty="0" smtClean="0"/>
              <a:t> section keys which become variable in Site namespace</a:t>
            </a:r>
          </a:p>
          <a:p>
            <a:r>
              <a:rPr lang="en-US" dirty="0" smtClean="0"/>
              <a:t>Pre-defined sections and keys</a:t>
            </a:r>
          </a:p>
          <a:p>
            <a:r>
              <a:rPr lang="en-US" dirty="0" smtClean="0"/>
              <a:t>User-defined sections and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2514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dirnam</a:t>
                      </a:r>
                      <a:r>
                        <a:rPr lang="en-US" baseline="0" dirty="0" smtClean="0"/>
                        <a:t> [info script]]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of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site.ini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globaldocroot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cmdport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Console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to require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Post-init</a:t>
                      </a:r>
                      <a:r>
                        <a:rPr lang="en-US" baseline="0" dirty="0" smtClean="0"/>
                        <a:t>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vars.tcl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Pre-init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r>
                        <a:rPr lang="en-US" baseline="0" dirty="0" smtClean="0"/>
                        <a:t> listener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of object in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weight for replacement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 weight for replacement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9812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nub.nub bogus.nub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nub files to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“wub.log”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connections per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no_really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many time to complain about </a:t>
                      </a:r>
                      <a:r>
                        <a:rPr lang="en-US" dirty="0" err="1" smtClean="0"/>
                        <a:t>max_conn</a:t>
                      </a:r>
                      <a:r>
                        <a:rPr lang="en-US" baseline="0" dirty="0" smtClean="0"/>
                        <a:t> exceeded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retry_wait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long to advise client to wait on exhaustion (in 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 time tolerated (in </a:t>
                      </a:r>
                      <a:r>
                        <a:rPr lang="en-US" dirty="0" err="1" smtClean="0"/>
                        <a:t>milli</a:t>
                      </a:r>
                      <a:r>
                        <a:rPr lang="en-US" dirty="0" smtClean="0"/>
                        <a:t>-seconds)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Wub</a:t>
            </a:r>
            <a:r>
              <a:rPr lang="en-US" dirty="0" smtClean="0"/>
              <a:t> (interactively)</a:t>
            </a:r>
          </a:p>
          <a:p>
            <a:r>
              <a:rPr lang="en-US" dirty="0" smtClean="0"/>
              <a:t>Map URL’s to domains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95600"/>
          <a:ext cx="8458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Nub command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domain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&lt;domain&gt; &lt;</a:t>
                      </a:r>
                      <a:r>
                        <a:rPr lang="en-US" sz="18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specified URL with given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redirect &lt;from&gt;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&lt;to&gt;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&lt;from&gt; URL</a:t>
                      </a:r>
                      <a:r>
                        <a:rPr lang="en-US" baseline="0" dirty="0" smtClean="0"/>
                        <a:t> to &lt;to&gt;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rewrite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URL selected by the </a:t>
                      </a:r>
                      <a:r>
                        <a:rPr lang="en-US" baseline="0" dirty="0" err="1" smtClean="0"/>
                        <a:t>regexp</a:t>
                      </a:r>
                      <a:r>
                        <a:rPr lang="en-US" baseline="0" dirty="0" smtClean="0"/>
                        <a:t> into the one calculated by the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code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result of</a:t>
                      </a:r>
                      <a:r>
                        <a:rPr lang="en-US" baseline="0" dirty="0" smtClean="0"/>
                        <a:t> evaluating the script to client requesting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literal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&lt;contents&gt;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literal contents to client accessing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block &lt;list of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url’s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IP addresses trying to access specified (glob matched) URL’s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decoster\AppData\Local\Microsoft\Windows\Temporary Internet Files\Content.IE5\HGP0RYZK\MCj021594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143000"/>
            <a:ext cx="1600957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CGI</a:t>
            </a:r>
          </a:p>
          <a:p>
            <a:r>
              <a:rPr lang="en-US" dirty="0" smtClean="0"/>
              <a:t>Coco: co-routine domain</a:t>
            </a:r>
          </a:p>
          <a:p>
            <a:r>
              <a:rPr lang="en-US" dirty="0" smtClean="0"/>
              <a:t>Commenter: parse </a:t>
            </a:r>
            <a:r>
              <a:rPr lang="en-US" dirty="0" err="1" smtClean="0"/>
              <a:t>Tcl</a:t>
            </a:r>
            <a:r>
              <a:rPr lang="en-US" dirty="0" smtClean="0"/>
              <a:t> file and show comments</a:t>
            </a:r>
          </a:p>
          <a:p>
            <a:r>
              <a:rPr lang="en-US" dirty="0" smtClean="0"/>
              <a:t>Dub: database domain (based on </a:t>
            </a:r>
            <a:r>
              <a:rPr lang="en-US" dirty="0" err="1" smtClean="0"/>
              <a:t>metakit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Honeypot</a:t>
            </a:r>
            <a:r>
              <a:rPr lang="en-US" dirty="0" smtClean="0"/>
              <a:t>: catch spiders and link harvesters</a:t>
            </a:r>
          </a:p>
          <a:p>
            <a:r>
              <a:rPr lang="en-US" dirty="0" smtClean="0"/>
              <a:t>Login: simple login account handling</a:t>
            </a:r>
          </a:p>
          <a:p>
            <a:r>
              <a:rPr lang="en-US" dirty="0" smtClean="0"/>
              <a:t>RAM: convert contents of an array into a domain</a:t>
            </a:r>
          </a:p>
          <a:p>
            <a:r>
              <a:rPr lang="en-US" dirty="0" smtClean="0"/>
              <a:t>Repo: file repository (e.g. half bakery)</a:t>
            </a:r>
          </a:p>
          <a:p>
            <a:r>
              <a:rPr lang="en-US" dirty="0" smtClean="0"/>
              <a:t>Session: session handling</a:t>
            </a:r>
          </a:p>
          <a:p>
            <a:r>
              <a:rPr lang="en-US" dirty="0" smtClean="0"/>
              <a:t>Tie: mapping of namespace variables to URLs</a:t>
            </a:r>
          </a:p>
          <a:p>
            <a:r>
              <a:rPr lang="en-US" dirty="0" smtClean="0"/>
              <a:t>Tub: direct domain to store arbitrary data</a:t>
            </a:r>
          </a:p>
          <a:p>
            <a:r>
              <a:rPr lang="en-US" dirty="0" smtClean="0"/>
              <a:t>Woof: </a:t>
            </a:r>
            <a:r>
              <a:rPr lang="en-US" dirty="0" err="1" smtClean="0"/>
              <a:t>Wub’s</a:t>
            </a:r>
            <a:r>
              <a:rPr lang="en-US" dirty="0" smtClean="0"/>
              <a:t> interface to Woof (Web oriented object framework by </a:t>
            </a:r>
            <a:r>
              <a:rPr lang="en-US" dirty="0" smtClean="0">
                <a:hlinkClick r:id="rId3" tooltip="click to see 2 references to this page"/>
              </a:rPr>
              <a:t>Ashok P. </a:t>
            </a:r>
            <a:r>
              <a:rPr lang="en-US" dirty="0" err="1" smtClean="0">
                <a:hlinkClick r:id="rId3" tooltip="click to see 2 references to this page"/>
              </a:rPr>
              <a:t>Nadkarni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Auth: authentication (</a:t>
            </a:r>
            <a:r>
              <a:rPr lang="en-US" dirty="0" err="1" smtClean="0"/>
              <a:t>rfc</a:t>
            </a:r>
            <a:r>
              <a:rPr lang="en-US" dirty="0" smtClean="0"/>
              <a:t> 2617)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: create </a:t>
            </a:r>
            <a:r>
              <a:rPr lang="en-US" dirty="0" err="1" smtClean="0"/>
              <a:t>captcha’s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convert</a:t>
            </a:r>
          </a:p>
          <a:p>
            <a:r>
              <a:rPr lang="en-US" dirty="0" smtClean="0">
                <a:cs typeface="Courier New" pitchFamily="49" charset="0"/>
              </a:rPr>
              <a:t>Color: color manipulation</a:t>
            </a:r>
          </a:p>
          <a:p>
            <a:r>
              <a:rPr lang="en-US" dirty="0" smtClean="0">
                <a:cs typeface="Courier New" pitchFamily="49" charset="0"/>
              </a:rPr>
              <a:t>Debug: debug info logger</a:t>
            </a:r>
          </a:p>
          <a:p>
            <a:r>
              <a:rPr lang="en-US" dirty="0" smtClean="0">
                <a:cs typeface="Courier New" pitchFamily="49" charset="0"/>
              </a:rPr>
              <a:t>Report: convert a </a:t>
            </a:r>
            <a:r>
              <a:rPr lang="en-US" dirty="0" err="1" smtClean="0">
                <a:cs typeface="Courier New" pitchFamily="49" charset="0"/>
              </a:rPr>
              <a:t>dict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cs typeface="Courier New" pitchFamily="49" charset="0"/>
              </a:rPr>
              <a:t>csv</a:t>
            </a:r>
            <a:r>
              <a:rPr lang="en-US" dirty="0" smtClean="0">
                <a:cs typeface="Courier New" pitchFamily="49" charset="0"/>
              </a:rPr>
              <a:t> data into an HTML table</a:t>
            </a:r>
          </a:p>
          <a:p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 interface</a:t>
            </a:r>
          </a:p>
          <a:p>
            <a:r>
              <a:rPr lang="en-US" dirty="0" smtClean="0">
                <a:cs typeface="Courier New" pitchFamily="49" charset="0"/>
              </a:rPr>
              <a:t>Sitemap: create </a:t>
            </a:r>
            <a:r>
              <a:rPr lang="en-US" dirty="0" err="1" smtClean="0">
                <a:cs typeface="Courier New" pitchFamily="49" charset="0"/>
              </a:rPr>
              <a:t>google</a:t>
            </a:r>
            <a:r>
              <a:rPr lang="en-US" dirty="0" smtClean="0">
                <a:cs typeface="Courier New" pitchFamily="49" charset="0"/>
              </a:rPr>
              <a:t> sitemap from </a:t>
            </a:r>
            <a:r>
              <a:rPr lang="en-US" dirty="0" err="1" smtClean="0">
                <a:cs typeface="Courier New" pitchFamily="49" charset="0"/>
              </a:rPr>
              <a:t>dict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UA: user-agent detection</a:t>
            </a:r>
          </a:p>
          <a:p>
            <a:r>
              <a:rPr lang="en-US" dirty="0" err="1" smtClean="0">
                <a:cs typeface="Courier New" pitchFamily="49" charset="0"/>
              </a:rPr>
              <a:t>Url</a:t>
            </a:r>
            <a:r>
              <a:rPr lang="en-US" dirty="0" smtClean="0">
                <a:cs typeface="Courier New" pitchFamily="49" charset="0"/>
              </a:rPr>
              <a:t>: URL manipulation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bugs, feature request,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and feature request are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http://code.google.com/p/wub/issues/list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is a new environment for Web application development using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Under active development</a:t>
            </a:r>
          </a:p>
          <a:p>
            <a:r>
              <a:rPr lang="en-US" dirty="0" smtClean="0"/>
              <a:t>Offering lots of useful domains and utilities to make a developer’s life easier</a:t>
            </a:r>
          </a:p>
          <a:p>
            <a:r>
              <a:rPr lang="en-US" dirty="0" smtClean="0"/>
              <a:t>When looking for a </a:t>
            </a:r>
            <a:r>
              <a:rPr lang="en-US" dirty="0" err="1" smtClean="0"/>
              <a:t>Tcl</a:t>
            </a:r>
            <a:r>
              <a:rPr lang="en-US" dirty="0" smtClean="0"/>
              <a:t> solution and thinking about using </a:t>
            </a:r>
            <a:r>
              <a:rPr lang="en-US" dirty="0" err="1" smtClean="0"/>
              <a:t>tclHTTPd</a:t>
            </a:r>
            <a:r>
              <a:rPr lang="en-US" smtClean="0"/>
              <a:t> , </a:t>
            </a:r>
            <a:r>
              <a:rPr lang="en-US" dirty="0" smtClean="0"/>
              <a:t>consider using </a:t>
            </a:r>
            <a:r>
              <a:rPr lang="en-US" dirty="0" err="1" smtClean="0"/>
              <a:t>Wub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146" name="Picture 2" descr="C:\Users\decoster\AppData\Local\Microsoft\Windows\Temporary Internet Files\Content.IE5\L4D3NQZ7\MPj043953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06880"/>
            <a:ext cx="6400800" cy="3444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://wiki.tcl.tk/Wub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types, forms,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http://code.google.com/p/wubwikit/source/browse/#svn/trunk/wubexamples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tclsh</a:t>
            </a:r>
            <a:r>
              <a:rPr lang="en-US" dirty="0" smtClean="0"/>
              <a:t> ex.tcl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1044</TotalTime>
  <Words>2921</Words>
  <Application>Microsoft Office PowerPoint</Application>
  <PresentationFormat>On-screen Show (4:3)</PresentationFormat>
  <Paragraphs>612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Tutorials examples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custom conversions</vt:lpstr>
      <vt:lpstr>Example 4: Content type x-text/html-fragment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7: jQuery</vt:lpstr>
      <vt:lpstr>Example 8: Ini parameters</vt:lpstr>
      <vt:lpstr>Example 8: Ini parameters</vt:lpstr>
      <vt:lpstr>Example 8: Ini parameters</vt:lpstr>
      <vt:lpstr>Example 9: Nub</vt:lpstr>
      <vt:lpstr>Example 10: Suspend/Resume</vt:lpstr>
      <vt:lpstr>Example 11: Cookies</vt:lpstr>
      <vt:lpstr>Example 12: Command port</vt:lpstr>
      <vt:lpstr>More domains</vt:lpstr>
      <vt:lpstr>More utilities</vt:lpstr>
      <vt:lpstr>Reporting bugs, feature request, …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139</cp:revision>
  <dcterms:created xsi:type="dcterms:W3CDTF">2009-04-02T20:31:47Z</dcterms:created>
  <dcterms:modified xsi:type="dcterms:W3CDTF">2009-05-28T07:50:51Z</dcterms:modified>
</cp:coreProperties>
</file>