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280" r:id="rId44"/>
    <p:sldId id="281" r:id="rId45"/>
    <p:sldId id="282" r:id="rId46"/>
    <p:sldId id="283" r:id="rId47"/>
    <p:sldId id="284" r:id="rId48"/>
    <p:sldId id="28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40386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571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://jquery.com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but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</a:t>
            </a:r>
            <a:r>
              <a:rPr lang="en-US" dirty="0" smtClean="0">
                <a:hlinkClick r:id="rId3"/>
              </a:rPr>
              <a:t>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660</TotalTime>
  <Words>2348</Words>
  <Application>Microsoft Office PowerPoint</Application>
  <PresentationFormat>On-screen Show (4:3)</PresentationFormat>
  <Paragraphs>481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custom conversions</vt:lpstr>
      <vt:lpstr>Example 4: Content type x-text/html-fragment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9: Nub</vt:lpstr>
      <vt:lpstr>Example 10: Suspend/Resume</vt:lpstr>
      <vt:lpstr>Example 11: Cookies</vt:lpstr>
      <vt:lpstr>Example 12: Command port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94</cp:revision>
  <dcterms:created xsi:type="dcterms:W3CDTF">2009-04-02T20:31:47Z</dcterms:created>
  <dcterms:modified xsi:type="dcterms:W3CDTF">2009-05-24T21:58:19Z</dcterms:modified>
</cp:coreProperties>
</file>