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62" r:id="rId9"/>
    <p:sldId id="261" r:id="rId10"/>
    <p:sldId id="264" r:id="rId11"/>
    <p:sldId id="270" r:id="rId12"/>
    <p:sldId id="265" r:id="rId13"/>
    <p:sldId id="275" r:id="rId14"/>
    <p:sldId id="266" r:id="rId15"/>
    <p:sldId id="272" r:id="rId16"/>
    <p:sldId id="273" r:id="rId17"/>
    <p:sldId id="274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4/26/2009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157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76400"/>
          <a:ext cx="7924800" cy="474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54483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http://wiki.tcl.tk/15781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298</TotalTime>
  <Words>818</Words>
  <Application>Microsoft Office PowerPoint</Application>
  <PresentationFormat>On-screen Show (4:3)</PresentationFormat>
  <Paragraphs>174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4: Direct domain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46</cp:revision>
  <dcterms:created xsi:type="dcterms:W3CDTF">2009-04-02T20:31:47Z</dcterms:created>
  <dcterms:modified xsi:type="dcterms:W3CDTF">2009-04-26T19:34:56Z</dcterms:modified>
</cp:coreProperties>
</file>