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block diagram of </a:t>
            </a:r>
            <a:r>
              <a:rPr lang="en-US" dirty="0" err="1" smtClean="0"/>
              <a:t>Wub</a:t>
            </a:r>
            <a:r>
              <a:rPr lang="en-US" dirty="0" smtClean="0"/>
              <a:t>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210</Words>
  <Application>Microsoft Office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Let’s Wub</vt:lpstr>
      <vt:lpstr>What is Wub?</vt:lpstr>
      <vt:lpstr>Wub in action</vt:lpstr>
      <vt:lpstr>Requirements</vt:lpstr>
      <vt:lpstr>Getting Wub</vt:lpstr>
      <vt:lpstr>Tutorial goals</vt:lpstr>
      <vt:lpstr>Wub’s architecture</vt:lpstr>
      <vt:lpstr>Wub’s dataflow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17</cp:revision>
  <dcterms:created xsi:type="dcterms:W3CDTF">2009-04-02T20:31:47Z</dcterms:created>
  <dcterms:modified xsi:type="dcterms:W3CDTF">2009-04-02T22:00:05Z</dcterms:modified>
</cp:coreProperties>
</file>