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40386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</a:t>
            </a:r>
            <a:r>
              <a:rPr lang="en-US" dirty="0" smtClean="0"/>
              <a:t>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&lt;response&gt; ?arguments?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</a:t>
            </a:r>
            <a:r>
              <a:rPr lang="en-US" dirty="0" smtClean="0"/>
              <a:t>(404)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607</TotalTime>
  <Words>2150</Words>
  <Application>Microsoft Office PowerPoint</Application>
  <PresentationFormat>On-screen Show (4:3)</PresentationFormat>
  <Paragraphs>427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custom conversions</vt:lpstr>
      <vt:lpstr>Example 4: Content type x-text/html-fragment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8: ini parameters</vt:lpstr>
      <vt:lpstr>Example 9: Nub</vt:lpstr>
      <vt:lpstr>Example 10: Suspend/Resume</vt:lpstr>
      <vt:lpstr>Example 11: Cookies</vt:lpstr>
      <vt:lpstr>Example 12: Command port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87</cp:revision>
  <dcterms:created xsi:type="dcterms:W3CDTF">2009-04-02T20:31:47Z</dcterms:created>
  <dcterms:modified xsi:type="dcterms:W3CDTF">2009-05-22T07:01:46Z</dcterms:modified>
</cp:coreProperties>
</file>