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  <p:sldId id="261" r:id="rId9"/>
    <p:sldId id="264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yurl:8080/images/file.gi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</a:t>
            </a:r>
            <a:r>
              <a:rPr lang="en-US" smtClean="0"/>
              <a:t>plain root URL </a:t>
            </a:r>
            <a:r>
              <a:rPr lang="en-US" dirty="0" smtClean="0"/>
              <a:t>to html/ex.html 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r>
              <a:rPr lang="en-US" dirty="0" smtClean="0"/>
              <a:t>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File domains to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domain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File disk}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                expires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tomorrow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Add Rewrite </a:t>
            </a:r>
            <a:r>
              <a:rPr lang="en-US" smtClean="0"/>
              <a:t>to ex.nub:</a:t>
            </a:r>
            <a:endParaRPr lang="en-US" dirty="0" smtClean="0"/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rewrite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block diagram of </a:t>
            </a:r>
            <a:r>
              <a:rPr lang="en-US" dirty="0" err="1" smtClean="0"/>
              <a:t>Wub</a:t>
            </a:r>
            <a:r>
              <a:rPr lang="en-US" dirty="0" smtClean="0"/>
              <a:t>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204</TotalTime>
  <Words>517</Words>
  <Application>Microsoft Office PowerPoint</Application>
  <PresentationFormat>On-screen Show (4:3)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Let’s Wub</vt:lpstr>
      <vt:lpstr>What is Wub?</vt:lpstr>
      <vt:lpstr>Wub in action</vt:lpstr>
      <vt:lpstr>Requirements</vt:lpstr>
      <vt:lpstr>Getting Wub</vt:lpstr>
      <vt:lpstr>Tutorial goals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2: the File domain</vt:lpstr>
      <vt:lpstr>Example 3: Mason domain</vt:lpstr>
      <vt:lpstr>Example 4: Direct domain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33</cp:revision>
  <dcterms:created xsi:type="dcterms:W3CDTF">2009-04-02T20:31:47Z</dcterms:created>
  <dcterms:modified xsi:type="dcterms:W3CDTF">2009-04-06T07:05:04Z</dcterms:modified>
</cp:coreProperties>
</file>