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1565</TotalTime>
  <Words>1256</Words>
  <Application>Microsoft Office PowerPoint</Application>
  <PresentationFormat>Personalizar</PresentationFormat>
  <Paragraphs>147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Ion</vt:lpstr>
      <vt:lpstr>  EOSIM – HIGHWIND PROJECT</vt:lpstr>
      <vt:lpstr>Slide 2</vt:lpstr>
      <vt:lpstr>Slide 3</vt:lpstr>
      <vt:lpstr>THE ASSEMBLY STRATEGIES</vt:lpstr>
      <vt:lpstr>Slide 5</vt:lpstr>
      <vt:lpstr>THE MODEL’S WORKFLOW 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EOSIM – CONTACT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EOSIM – a tool to simulate the assembly of offshore wind turbines</dc:title>
  <dc:creator>Cristian Petcu</dc:creator>
  <cp:lastModifiedBy>YMuhabie</cp:lastModifiedBy>
  <cp:revision>91</cp:revision>
  <dcterms:created xsi:type="dcterms:W3CDTF">2015-02-12T14:39:47Z</dcterms:created>
  <dcterms:modified xsi:type="dcterms:W3CDTF">2015-09-28T16:51:12Z</dcterms:modified>
</cp:coreProperties>
</file>