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14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604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0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1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88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8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6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8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0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69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4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E40AB-C21C-46BF-B80F-72B5D515F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89025"/>
            <a:ext cx="4078800" cy="2138400"/>
          </a:xfrm>
        </p:spPr>
        <p:txBody>
          <a:bodyPr>
            <a:normAutofit/>
          </a:bodyPr>
          <a:lstStyle/>
          <a:p>
            <a:r>
              <a:rPr lang="es-CO" dirty="0"/>
              <a:t>Marketing BancAlpes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E4EC0-BB0E-487A-B119-01231B7A9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s-CO" dirty="0"/>
              <a:t>Juan David Cardona</a:t>
            </a:r>
          </a:p>
          <a:p>
            <a:pPr>
              <a:lnSpc>
                <a:spcPct val="115000"/>
              </a:lnSpc>
            </a:pPr>
            <a:r>
              <a:rPr lang="es-CO" dirty="0"/>
              <a:t>Juan Sebastian Villamil</a:t>
            </a:r>
          </a:p>
          <a:p>
            <a:pPr>
              <a:lnSpc>
                <a:spcPct val="115000"/>
              </a:lnSpc>
            </a:pPr>
            <a:r>
              <a:rPr lang="es-CO" dirty="0"/>
              <a:t>Nicolas Calero</a:t>
            </a:r>
          </a:p>
        </p:txBody>
      </p:sp>
      <p:pic>
        <p:nvPicPr>
          <p:cNvPr id="4" name="Picture 3" descr="Chiffres du marché boursier sur écran digital">
            <a:extLst>
              <a:ext uri="{FF2B5EF4-FFF2-40B4-BE49-F238E27FC236}">
                <a16:creationId xmlns:a16="http://schemas.microsoft.com/office/drawing/2014/main" id="{5F25C7D6-D4B3-4CA3-AAF9-87C5C9497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21" r="12269" b="-1"/>
          <a:stretch/>
        </p:blipFill>
        <p:spPr>
          <a:xfrm>
            <a:off x="20" y="-15239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9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C448-B2B5-4DEE-BB40-56B23D70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5919"/>
            <a:ext cx="10213200" cy="615315"/>
          </a:xfrm>
        </p:spPr>
        <p:txBody>
          <a:bodyPr/>
          <a:lstStyle/>
          <a:p>
            <a:r>
              <a:rPr lang="es-CO" dirty="0"/>
              <a:t>Tablero de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4DD95-2B93-4EA4-896A-20E5A94E8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7" t="23407" r="21666" b="11704"/>
          <a:stretch/>
        </p:blipFill>
        <p:spPr>
          <a:xfrm>
            <a:off x="762000" y="991234"/>
            <a:ext cx="9560560" cy="56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2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01B0-393C-4894-A0A4-4C0D1790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Tablero de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1B1A-B88E-483D-9DC2-81AAEE9E1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716405"/>
            <a:ext cx="10213200" cy="4040191"/>
          </a:xfrm>
        </p:spPr>
        <p:txBody>
          <a:bodyPr/>
          <a:lstStyle/>
          <a:p>
            <a:r>
              <a:rPr lang="es-CO" dirty="0"/>
              <a:t>Se tienen 622 clientes</a:t>
            </a:r>
          </a:p>
          <a:p>
            <a:r>
              <a:rPr lang="es-CO" dirty="0"/>
              <a:t>La mayoría de clientes son mujeres (360 clientes)</a:t>
            </a:r>
          </a:p>
          <a:p>
            <a:r>
              <a:rPr lang="es-CO" dirty="0"/>
              <a:t>La mayoría de clientes son solteros (369 clientes)</a:t>
            </a:r>
          </a:p>
          <a:p>
            <a:r>
              <a:rPr lang="es-CO" dirty="0"/>
              <a:t>Hay mas clientes con edades entre los 27 y 29 años</a:t>
            </a:r>
          </a:p>
          <a:p>
            <a:r>
              <a:rPr lang="es-CO" dirty="0"/>
              <a:t>Los clientes de 23, 28 y 37 años son los que mas tarjetas de crédito tienen</a:t>
            </a:r>
          </a:p>
          <a:p>
            <a:r>
              <a:rPr lang="es-CO" dirty="0"/>
              <a:t>La mayoría de clientes de todas las edades prefieren visitar la pagina online del banco en vez de ir presencialmente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858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2B7CB-0E05-42E3-8EA2-90FDBC75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1079500"/>
            <a:ext cx="4078800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s-CO" sz="4800" dirty="0"/>
              <a:t>Resultados</a:t>
            </a:r>
            <a:r>
              <a:rPr lang="en-US" sz="4800" dirty="0"/>
              <a:t> </a:t>
            </a:r>
          </a:p>
        </p:txBody>
      </p:sp>
      <p:pic>
        <p:nvPicPr>
          <p:cNvPr id="4" name="Picture 3" descr="Lupa resalta un rendimiento económico decreciente">
            <a:extLst>
              <a:ext uri="{FF2B5EF4-FFF2-40B4-BE49-F238E27FC236}">
                <a16:creationId xmlns:a16="http://schemas.microsoft.com/office/drawing/2014/main" id="{C1E99277-45AA-470E-A0A1-B703594D4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6" r="35539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2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1B8D-2908-4671-B6C1-4868D276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endParaRPr lang="es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FD323-951D-472B-A212-D7E74EDF0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7" t="24568" r="2187" b="14259"/>
          <a:stretch/>
        </p:blipFill>
        <p:spPr>
          <a:xfrm>
            <a:off x="298450" y="1888067"/>
            <a:ext cx="11595100" cy="41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8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5559-E839-4E79-9F4E-E4A32850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9D0AD-FC26-4326-BD3E-BBDD65A83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" t="24074" r="2500" b="13148"/>
          <a:stretch/>
        </p:blipFill>
        <p:spPr>
          <a:xfrm>
            <a:off x="234950" y="1765300"/>
            <a:ext cx="117221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6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8435-E267-4FC2-89E0-50EC70D1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DBScan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955CA-F993-4A70-95A9-2016D8E2F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7" t="30556" r="8115" b="19074"/>
          <a:stretch/>
        </p:blipFill>
        <p:spPr>
          <a:xfrm>
            <a:off x="324963" y="1993900"/>
            <a:ext cx="11542074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1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DC0B-4A29-457D-9D54-73A3EB89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7432-FD3C-496C-AA19-FDC35F10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Podemos observar que el modelo mas complete va a ser el …</a:t>
            </a:r>
          </a:p>
          <a:p>
            <a:r>
              <a:rPr lang="es-CO" dirty="0"/>
              <a:t>Los grupos que recomendamos van a ser mujeres entre los 26-29 años para campañas de venta de tarjetas de crédito</a:t>
            </a:r>
          </a:p>
          <a:p>
            <a:r>
              <a:rPr lang="es-CO" dirty="0"/>
              <a:t> Se recomienda mejorar la experiencia del banco virtual ya que es un canal preferido por los clientes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473157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1B2830"/>
      </a:dk2>
      <a:lt2>
        <a:srgbClr val="F3F2F0"/>
      </a:lt2>
      <a:accent1>
        <a:srgbClr val="205BCC"/>
      </a:accent1>
      <a:accent2>
        <a:srgbClr val="31B1D9"/>
      </a:accent2>
      <a:accent3>
        <a:srgbClr val="4236DF"/>
      </a:accent3>
      <a:accent4>
        <a:srgbClr val="CC3620"/>
      </a:accent4>
      <a:accent5>
        <a:srgbClr val="DE9032"/>
      </a:accent5>
      <a:accent6>
        <a:srgbClr val="B7B11D"/>
      </a:accent6>
      <a:hlink>
        <a:srgbClr val="AB843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Goudy Old Style</vt:lpstr>
      <vt:lpstr>Wingdings</vt:lpstr>
      <vt:lpstr>FrostyVTI</vt:lpstr>
      <vt:lpstr>Marketing BancAlpes</vt:lpstr>
      <vt:lpstr>Tablero de Control</vt:lpstr>
      <vt:lpstr>Análisis Tablero de Control</vt:lpstr>
      <vt:lpstr>Resultados </vt:lpstr>
      <vt:lpstr>K-Means</vt:lpstr>
      <vt:lpstr>Gaussian Mixture</vt:lpstr>
      <vt:lpstr>DBScan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BancAlpes</dc:title>
  <dc:creator>Juan Sebastian Villamil Robayo</dc:creator>
  <cp:lastModifiedBy>Juan Sebastian Villamil Robayo</cp:lastModifiedBy>
  <cp:revision>1</cp:revision>
  <dcterms:created xsi:type="dcterms:W3CDTF">2021-09-18T22:24:15Z</dcterms:created>
  <dcterms:modified xsi:type="dcterms:W3CDTF">2021-09-18T23:04:22Z</dcterms:modified>
</cp:coreProperties>
</file>