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5"/>
  </p:notesMasterIdLst>
  <p:sldIdLst>
    <p:sldId id="256" r:id="rId2"/>
    <p:sldId id="259" r:id="rId3"/>
    <p:sldId id="260" r:id="rId4"/>
    <p:sldId id="261" r:id="rId5"/>
    <p:sldId id="262" r:id="rId6"/>
    <p:sldId id="328" r:id="rId7"/>
    <p:sldId id="264" r:id="rId8"/>
    <p:sldId id="312" r:id="rId9"/>
    <p:sldId id="265" r:id="rId10"/>
    <p:sldId id="313" r:id="rId11"/>
    <p:sldId id="315" r:id="rId12"/>
    <p:sldId id="266" r:id="rId13"/>
    <p:sldId id="316" r:id="rId14"/>
    <p:sldId id="317" r:id="rId15"/>
    <p:sldId id="318" r:id="rId16"/>
    <p:sldId id="319" r:id="rId17"/>
    <p:sldId id="333" r:id="rId18"/>
    <p:sldId id="329" r:id="rId19"/>
    <p:sldId id="322" r:id="rId20"/>
    <p:sldId id="277" r:id="rId21"/>
    <p:sldId id="330" r:id="rId22"/>
    <p:sldId id="280" r:id="rId23"/>
    <p:sldId id="331" r:id="rId24"/>
    <p:sldId id="267" r:id="rId25"/>
    <p:sldId id="268" r:id="rId26"/>
    <p:sldId id="334" r:id="rId27"/>
    <p:sldId id="336" r:id="rId28"/>
    <p:sldId id="337" r:id="rId29"/>
    <p:sldId id="338" r:id="rId30"/>
    <p:sldId id="332" r:id="rId31"/>
    <p:sldId id="269" r:id="rId32"/>
    <p:sldId id="340" r:id="rId33"/>
    <p:sldId id="271" r:id="rId34"/>
  </p:sldIdLst>
  <p:sldSz cx="9144000" cy="5143500" type="screen16x9"/>
  <p:notesSz cx="6858000" cy="9144000"/>
  <p:embeddedFontLst>
    <p:embeddedFont>
      <p:font typeface="Abril Fatface" panose="02000503000000020003" pitchFamily="2" charset="0"/>
      <p:regular r:id="rId36"/>
    </p:embeddedFont>
    <p:embeddedFont>
      <p:font typeface="Garamond" panose="02020404030301010803" pitchFamily="18" charset="0"/>
      <p:regular r:id="rId37"/>
      <p:bold r:id="rId38"/>
      <p:italic r:id="rId39"/>
    </p:embeddedFont>
    <p:embeddedFont>
      <p:font typeface="Lexend Deca"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ECA3B-227B-431D-949B-DC1568AB5697}">
  <a:tblStyle styleId="{C62ECA3B-227B-431D-949B-DC1568AB56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254"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c4adc979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c4adc979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11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61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0c4adc979f_0_1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0c4adc979f_0_1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71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710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891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36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0c4adc979f_0_31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10c4adc979f_0_31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134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0f1801fb5e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0f1801fb5e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1bc9cf234_0_1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1bc9cf234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10f1801fb5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10f1801fb5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108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0f1801fb5e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0f1801fb5e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0c4adc979f_0_2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0c4adc979f_0_2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10c4adc979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10c4adc97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0f1801fb5e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0f1801fb5e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850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0c4adc979f_0_2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0c4adc979f_0_2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1bc9cf234_0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1bc9cf234_0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d1bc9cf234_0_1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d1bc9cf234_0_1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4adc979f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4adc979f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0c4adc979f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0c4adc979f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7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0f1801fb5e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0f1801fb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5078" y="134559"/>
            <a:ext cx="8873233" cy="4240360"/>
            <a:chOff x="135078" y="134559"/>
            <a:chExt cx="8873233" cy="4240360"/>
          </a:xfrm>
        </p:grpSpPr>
        <p:sp>
          <p:nvSpPr>
            <p:cNvPr id="11" name="Google Shape;11;p2"/>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4320000" y="1055225"/>
            <a:ext cx="4109400" cy="2415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rgbClr val="F0010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4320000" y="3719575"/>
            <a:ext cx="4109400" cy="368700"/>
          </a:xfrm>
          <a:prstGeom prst="rect">
            <a:avLst/>
          </a:prstGeom>
          <a:solidFill>
            <a:srgbClr val="F00101"/>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3" name="Imagen 2">
            <a:extLst>
              <a:ext uri="{FF2B5EF4-FFF2-40B4-BE49-F238E27FC236}">
                <a16:creationId xmlns:a16="http://schemas.microsoft.com/office/drawing/2014/main" id="{BFFE0B05-2206-2B8E-E181-AFCB852A0494}"/>
              </a:ext>
            </a:extLst>
          </p:cNvPr>
          <p:cNvPicPr>
            <a:picLocks noChangeAspect="1"/>
          </p:cNvPicPr>
          <p:nvPr userDrawn="1"/>
        </p:nvPicPr>
        <p:blipFill>
          <a:blip r:embed="rId2"/>
          <a:stretch>
            <a:fillRect/>
          </a:stretch>
        </p:blipFill>
        <p:spPr>
          <a:xfrm>
            <a:off x="76200" y="38539"/>
            <a:ext cx="1101437" cy="4635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81"/>
        <p:cNvGrpSpPr/>
        <p:nvPr/>
      </p:nvGrpSpPr>
      <p:grpSpPr>
        <a:xfrm>
          <a:off x="0" y="0"/>
          <a:ext cx="0" cy="0"/>
          <a:chOff x="0" y="0"/>
          <a:chExt cx="0" cy="0"/>
        </a:xfrm>
      </p:grpSpPr>
      <p:sp>
        <p:nvSpPr>
          <p:cNvPr id="82" name="Google Shape;82;p13"/>
          <p:cNvSpPr txBox="1">
            <a:spLocks noGrp="1"/>
          </p:cNvSpPr>
          <p:nvPr>
            <p:ph type="subTitle" idx="1"/>
          </p:nvPr>
        </p:nvSpPr>
        <p:spPr>
          <a:xfrm>
            <a:off x="1494675" y="1862746"/>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4" name="Google Shape;84;p13"/>
          <p:cNvSpPr txBox="1">
            <a:spLocks noGrp="1"/>
          </p:cNvSpPr>
          <p:nvPr>
            <p:ph type="title" idx="2"/>
          </p:nvPr>
        </p:nvSpPr>
        <p:spPr>
          <a:xfrm>
            <a:off x="1494675" y="13947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5" name="Google Shape;85;p13"/>
          <p:cNvSpPr txBox="1">
            <a:spLocks noGrp="1"/>
          </p:cNvSpPr>
          <p:nvPr>
            <p:ph type="title" idx="3" hasCustomPrompt="1"/>
          </p:nvPr>
        </p:nvSpPr>
        <p:spPr>
          <a:xfrm>
            <a:off x="714300" y="1733802"/>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6" name="Google Shape;86;p13"/>
          <p:cNvSpPr txBox="1">
            <a:spLocks noGrp="1"/>
          </p:cNvSpPr>
          <p:nvPr>
            <p:ph type="subTitle" idx="4"/>
          </p:nvPr>
        </p:nvSpPr>
        <p:spPr>
          <a:xfrm>
            <a:off x="1494675" y="3491521"/>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5"/>
          </p:nvPr>
        </p:nvSpPr>
        <p:spPr>
          <a:xfrm>
            <a:off x="1494675" y="3023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88" name="Google Shape;88;p13"/>
          <p:cNvSpPr txBox="1">
            <a:spLocks noGrp="1"/>
          </p:cNvSpPr>
          <p:nvPr>
            <p:ph type="title" idx="6" hasCustomPrompt="1"/>
          </p:nvPr>
        </p:nvSpPr>
        <p:spPr>
          <a:xfrm>
            <a:off x="714300" y="3362577"/>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9" name="Google Shape;89;p13"/>
          <p:cNvSpPr txBox="1">
            <a:spLocks noGrp="1"/>
          </p:cNvSpPr>
          <p:nvPr>
            <p:ph type="subTitle" idx="7"/>
          </p:nvPr>
        </p:nvSpPr>
        <p:spPr>
          <a:xfrm>
            <a:off x="5962500" y="1862746"/>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8"/>
          </p:nvPr>
        </p:nvSpPr>
        <p:spPr>
          <a:xfrm>
            <a:off x="5962500" y="13947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1" name="Google Shape;91;p13"/>
          <p:cNvSpPr txBox="1">
            <a:spLocks noGrp="1"/>
          </p:cNvSpPr>
          <p:nvPr>
            <p:ph type="title" idx="9" hasCustomPrompt="1"/>
          </p:nvPr>
        </p:nvSpPr>
        <p:spPr>
          <a:xfrm>
            <a:off x="5182125" y="1733802"/>
            <a:ext cx="675600" cy="468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92" name="Google Shape;92;p13"/>
          <p:cNvSpPr txBox="1">
            <a:spLocks noGrp="1"/>
          </p:cNvSpPr>
          <p:nvPr>
            <p:ph type="subTitle" idx="13"/>
          </p:nvPr>
        </p:nvSpPr>
        <p:spPr>
          <a:xfrm>
            <a:off x="5962500" y="3491521"/>
            <a:ext cx="24672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14"/>
          </p:nvPr>
        </p:nvSpPr>
        <p:spPr>
          <a:xfrm>
            <a:off x="5962500" y="3023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4" name="Google Shape;94;p13"/>
          <p:cNvSpPr txBox="1">
            <a:spLocks noGrp="1"/>
          </p:cNvSpPr>
          <p:nvPr>
            <p:ph type="title" idx="15" hasCustomPrompt="1"/>
          </p:nvPr>
        </p:nvSpPr>
        <p:spPr>
          <a:xfrm>
            <a:off x="5182125" y="3362577"/>
            <a:ext cx="675600" cy="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grpSp>
        <p:nvGrpSpPr>
          <p:cNvPr id="95" name="Google Shape;95;p13"/>
          <p:cNvGrpSpPr/>
          <p:nvPr/>
        </p:nvGrpSpPr>
        <p:grpSpPr>
          <a:xfrm>
            <a:off x="135078" y="134559"/>
            <a:ext cx="8873233" cy="4240360"/>
            <a:chOff x="135078" y="134559"/>
            <a:chExt cx="8873233" cy="4240360"/>
          </a:xfrm>
        </p:grpSpPr>
        <p:sp>
          <p:nvSpPr>
            <p:cNvPr id="97" name="Google Shape;97;p13"/>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9"/>
        <p:cNvGrpSpPr/>
        <p:nvPr/>
      </p:nvGrpSpPr>
      <p:grpSpPr>
        <a:xfrm>
          <a:off x="0" y="0"/>
          <a:ext cx="0" cy="0"/>
          <a:chOff x="0" y="0"/>
          <a:chExt cx="0" cy="0"/>
        </a:xfrm>
      </p:grpSpPr>
      <p:sp>
        <p:nvSpPr>
          <p:cNvPr id="100" name="Google Shape;100;p14"/>
          <p:cNvSpPr txBox="1">
            <a:spLocks noGrp="1"/>
          </p:cNvSpPr>
          <p:nvPr>
            <p:ph type="subTitle" idx="1"/>
          </p:nvPr>
        </p:nvSpPr>
        <p:spPr>
          <a:xfrm>
            <a:off x="7143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02" name="Google Shape;102;p14"/>
          <p:cNvSpPr txBox="1">
            <a:spLocks noGrp="1"/>
          </p:cNvSpPr>
          <p:nvPr>
            <p:ph type="title" idx="2"/>
          </p:nvPr>
        </p:nvSpPr>
        <p:spPr>
          <a:xfrm>
            <a:off x="7143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03" name="Google Shape;103;p14"/>
          <p:cNvSpPr txBox="1">
            <a:spLocks noGrp="1"/>
          </p:cNvSpPr>
          <p:nvPr>
            <p:ph type="subTitle" idx="3"/>
          </p:nvPr>
        </p:nvSpPr>
        <p:spPr>
          <a:xfrm>
            <a:off x="33384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4"/>
          <p:cNvSpPr txBox="1">
            <a:spLocks noGrp="1"/>
          </p:cNvSpPr>
          <p:nvPr>
            <p:ph type="title" idx="4"/>
          </p:nvPr>
        </p:nvSpPr>
        <p:spPr>
          <a:xfrm>
            <a:off x="33384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05" name="Google Shape;105;p14"/>
          <p:cNvSpPr txBox="1">
            <a:spLocks noGrp="1"/>
          </p:cNvSpPr>
          <p:nvPr>
            <p:ph type="subTitle" idx="5"/>
          </p:nvPr>
        </p:nvSpPr>
        <p:spPr>
          <a:xfrm>
            <a:off x="5962500" y="3106063"/>
            <a:ext cx="2467200" cy="82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4"/>
          <p:cNvSpPr txBox="1">
            <a:spLocks noGrp="1"/>
          </p:cNvSpPr>
          <p:nvPr>
            <p:ph type="title" idx="6"/>
          </p:nvPr>
        </p:nvSpPr>
        <p:spPr>
          <a:xfrm>
            <a:off x="5962500" y="2638063"/>
            <a:ext cx="2467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07" name="Google Shape;107;p14"/>
          <p:cNvGrpSpPr/>
          <p:nvPr/>
        </p:nvGrpSpPr>
        <p:grpSpPr>
          <a:xfrm>
            <a:off x="135078" y="134559"/>
            <a:ext cx="8873233" cy="4240360"/>
            <a:chOff x="135078" y="134559"/>
            <a:chExt cx="8873233" cy="4240360"/>
          </a:xfrm>
        </p:grpSpPr>
        <p:sp>
          <p:nvSpPr>
            <p:cNvPr id="109" name="Google Shape;109;p14"/>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3" name="Google Shape;113;p15"/>
          <p:cNvSpPr txBox="1">
            <a:spLocks noGrp="1"/>
          </p:cNvSpPr>
          <p:nvPr>
            <p:ph type="subTitle" idx="1"/>
          </p:nvPr>
        </p:nvSpPr>
        <p:spPr>
          <a:xfrm>
            <a:off x="714302"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title" idx="2"/>
          </p:nvPr>
        </p:nvSpPr>
        <p:spPr>
          <a:xfrm>
            <a:off x="714302"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5" name="Google Shape;115;p15"/>
          <p:cNvSpPr txBox="1">
            <a:spLocks noGrp="1"/>
          </p:cNvSpPr>
          <p:nvPr>
            <p:ph type="subTitle" idx="3"/>
          </p:nvPr>
        </p:nvSpPr>
        <p:spPr>
          <a:xfrm>
            <a:off x="3386400"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5"/>
          <p:cNvSpPr txBox="1">
            <a:spLocks noGrp="1"/>
          </p:cNvSpPr>
          <p:nvPr>
            <p:ph type="title" idx="4"/>
          </p:nvPr>
        </p:nvSpPr>
        <p:spPr>
          <a:xfrm>
            <a:off x="3386400"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7" name="Google Shape;117;p15"/>
          <p:cNvSpPr txBox="1">
            <a:spLocks noGrp="1"/>
          </p:cNvSpPr>
          <p:nvPr>
            <p:ph type="subTitle" idx="5"/>
          </p:nvPr>
        </p:nvSpPr>
        <p:spPr>
          <a:xfrm>
            <a:off x="6058498"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5"/>
          <p:cNvSpPr txBox="1">
            <a:spLocks noGrp="1"/>
          </p:cNvSpPr>
          <p:nvPr>
            <p:ph type="title" idx="6"/>
          </p:nvPr>
        </p:nvSpPr>
        <p:spPr>
          <a:xfrm>
            <a:off x="6058498"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9" name="Google Shape;119;p15"/>
          <p:cNvSpPr txBox="1">
            <a:spLocks noGrp="1"/>
          </p:cNvSpPr>
          <p:nvPr>
            <p:ph type="subTitle" idx="7"/>
          </p:nvPr>
        </p:nvSpPr>
        <p:spPr>
          <a:xfrm>
            <a:off x="714302"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5"/>
          <p:cNvSpPr txBox="1">
            <a:spLocks noGrp="1"/>
          </p:cNvSpPr>
          <p:nvPr>
            <p:ph type="title" idx="8"/>
          </p:nvPr>
        </p:nvSpPr>
        <p:spPr>
          <a:xfrm>
            <a:off x="714302"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1" name="Google Shape;121;p15"/>
          <p:cNvSpPr txBox="1">
            <a:spLocks noGrp="1"/>
          </p:cNvSpPr>
          <p:nvPr>
            <p:ph type="subTitle" idx="9"/>
          </p:nvPr>
        </p:nvSpPr>
        <p:spPr>
          <a:xfrm>
            <a:off x="3386400"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5"/>
          <p:cNvSpPr txBox="1">
            <a:spLocks noGrp="1"/>
          </p:cNvSpPr>
          <p:nvPr>
            <p:ph type="title" idx="13"/>
          </p:nvPr>
        </p:nvSpPr>
        <p:spPr>
          <a:xfrm>
            <a:off x="3386400"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23" name="Google Shape;123;p15"/>
          <p:cNvSpPr txBox="1">
            <a:spLocks noGrp="1"/>
          </p:cNvSpPr>
          <p:nvPr>
            <p:ph type="subTitle" idx="14"/>
          </p:nvPr>
        </p:nvSpPr>
        <p:spPr>
          <a:xfrm>
            <a:off x="6058498"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title" idx="15"/>
          </p:nvPr>
        </p:nvSpPr>
        <p:spPr>
          <a:xfrm>
            <a:off x="6058498"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25" name="Google Shape;125;p15"/>
          <p:cNvGrpSpPr/>
          <p:nvPr/>
        </p:nvGrpSpPr>
        <p:grpSpPr>
          <a:xfrm>
            <a:off x="135078" y="134559"/>
            <a:ext cx="8873233" cy="4240360"/>
            <a:chOff x="135078" y="134559"/>
            <a:chExt cx="8873233" cy="4240360"/>
          </a:xfrm>
        </p:grpSpPr>
        <p:sp>
          <p:nvSpPr>
            <p:cNvPr id="127" name="Google Shape;127;p15"/>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171"/>
        <p:cNvGrpSpPr/>
        <p:nvPr/>
      </p:nvGrpSpPr>
      <p:grpSpPr>
        <a:xfrm>
          <a:off x="0" y="0"/>
          <a:ext cx="0" cy="0"/>
          <a:chOff x="0" y="0"/>
          <a:chExt cx="0" cy="0"/>
        </a:xfrm>
      </p:grpSpPr>
      <p:grpSp>
        <p:nvGrpSpPr>
          <p:cNvPr id="172" name="Google Shape;172;p20"/>
          <p:cNvGrpSpPr/>
          <p:nvPr/>
        </p:nvGrpSpPr>
        <p:grpSpPr>
          <a:xfrm>
            <a:off x="135078" y="134559"/>
            <a:ext cx="8873233" cy="4240360"/>
            <a:chOff x="135078" y="134559"/>
            <a:chExt cx="8873233" cy="4240360"/>
          </a:xfrm>
        </p:grpSpPr>
        <p:sp>
          <p:nvSpPr>
            <p:cNvPr id="174" name="Google Shape;174;p20"/>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0"/>
          <p:cNvSpPr txBox="1">
            <a:spLocks noGrp="1"/>
          </p:cNvSpPr>
          <p:nvPr>
            <p:ph type="title" hasCustomPrompt="1"/>
          </p:nvPr>
        </p:nvSpPr>
        <p:spPr>
          <a:xfrm>
            <a:off x="714300"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77" name="Google Shape;177;p20"/>
          <p:cNvSpPr txBox="1">
            <a:spLocks noGrp="1"/>
          </p:cNvSpPr>
          <p:nvPr>
            <p:ph type="subTitle" idx="1"/>
          </p:nvPr>
        </p:nvSpPr>
        <p:spPr>
          <a:xfrm>
            <a:off x="714300"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txBox="1">
            <a:spLocks noGrp="1"/>
          </p:cNvSpPr>
          <p:nvPr>
            <p:ph type="title" idx="2" hasCustomPrompt="1"/>
          </p:nvPr>
        </p:nvSpPr>
        <p:spPr>
          <a:xfrm>
            <a:off x="2663898"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79" name="Google Shape;179;p20"/>
          <p:cNvSpPr txBox="1">
            <a:spLocks noGrp="1"/>
          </p:cNvSpPr>
          <p:nvPr>
            <p:ph type="subTitle" idx="3"/>
          </p:nvPr>
        </p:nvSpPr>
        <p:spPr>
          <a:xfrm>
            <a:off x="2663898"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0"/>
          <p:cNvSpPr txBox="1">
            <a:spLocks noGrp="1"/>
          </p:cNvSpPr>
          <p:nvPr>
            <p:ph type="title" idx="4" hasCustomPrompt="1"/>
          </p:nvPr>
        </p:nvSpPr>
        <p:spPr>
          <a:xfrm>
            <a:off x="4613495"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1" name="Google Shape;181;p20"/>
          <p:cNvSpPr txBox="1">
            <a:spLocks noGrp="1"/>
          </p:cNvSpPr>
          <p:nvPr>
            <p:ph type="subTitle" idx="5"/>
          </p:nvPr>
        </p:nvSpPr>
        <p:spPr>
          <a:xfrm>
            <a:off x="4613495"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0"/>
          <p:cNvSpPr txBox="1">
            <a:spLocks noGrp="1"/>
          </p:cNvSpPr>
          <p:nvPr>
            <p:ph type="title" idx="6" hasCustomPrompt="1"/>
          </p:nvPr>
        </p:nvSpPr>
        <p:spPr>
          <a:xfrm>
            <a:off x="6563093" y="2796250"/>
            <a:ext cx="1866600" cy="46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83" name="Google Shape;183;p20"/>
          <p:cNvSpPr txBox="1">
            <a:spLocks noGrp="1"/>
          </p:cNvSpPr>
          <p:nvPr>
            <p:ph type="subTitle" idx="7"/>
          </p:nvPr>
        </p:nvSpPr>
        <p:spPr>
          <a:xfrm>
            <a:off x="6563093" y="3348700"/>
            <a:ext cx="18666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0"/>
          <p:cNvSpPr txBox="1">
            <a:spLocks noGrp="1"/>
          </p:cNvSpPr>
          <p:nvPr>
            <p:ph type="title" idx="8"/>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85"/>
        <p:cNvGrpSpPr/>
        <p:nvPr/>
      </p:nvGrpSpPr>
      <p:grpSpPr>
        <a:xfrm>
          <a:off x="0" y="0"/>
          <a:ext cx="0" cy="0"/>
          <a:chOff x="0" y="0"/>
          <a:chExt cx="0" cy="0"/>
        </a:xfrm>
      </p:grpSpPr>
      <p:grpSp>
        <p:nvGrpSpPr>
          <p:cNvPr id="186" name="Google Shape;186;p21"/>
          <p:cNvGrpSpPr/>
          <p:nvPr/>
        </p:nvGrpSpPr>
        <p:grpSpPr>
          <a:xfrm>
            <a:off x="135078" y="134559"/>
            <a:ext cx="8873233" cy="4240360"/>
            <a:chOff x="135078" y="134559"/>
            <a:chExt cx="8873233" cy="4240360"/>
          </a:xfrm>
        </p:grpSpPr>
        <p:sp>
          <p:nvSpPr>
            <p:cNvPr id="188" name="Google Shape;188;p21"/>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1"/>
          <p:cNvSpPr txBox="1">
            <a:spLocks noGrp="1"/>
          </p:cNvSpPr>
          <p:nvPr>
            <p:ph type="ctrTitle"/>
          </p:nvPr>
        </p:nvSpPr>
        <p:spPr>
          <a:xfrm>
            <a:off x="714300" y="1351475"/>
            <a:ext cx="3935100" cy="12348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000">
                <a:solidFill>
                  <a:srgbClr val="F0010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endParaRPr/>
          </a:p>
        </p:txBody>
      </p:sp>
      <p:sp>
        <p:nvSpPr>
          <p:cNvPr id="191" name="Google Shape;191;p21"/>
          <p:cNvSpPr txBox="1">
            <a:spLocks noGrp="1"/>
          </p:cNvSpPr>
          <p:nvPr>
            <p:ph type="subTitle" idx="1"/>
          </p:nvPr>
        </p:nvSpPr>
        <p:spPr>
          <a:xfrm>
            <a:off x="714300" y="2806225"/>
            <a:ext cx="3935100" cy="985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92"/>
        <p:cNvGrpSpPr/>
        <p:nvPr/>
      </p:nvGrpSpPr>
      <p:grpSpPr>
        <a:xfrm>
          <a:off x="0" y="0"/>
          <a:ext cx="0" cy="0"/>
          <a:chOff x="0" y="0"/>
          <a:chExt cx="0" cy="0"/>
        </a:xfrm>
      </p:grpSpPr>
      <p:grpSp>
        <p:nvGrpSpPr>
          <p:cNvPr id="193" name="Google Shape;193;p22"/>
          <p:cNvGrpSpPr/>
          <p:nvPr/>
        </p:nvGrpSpPr>
        <p:grpSpPr>
          <a:xfrm>
            <a:off x="135078" y="134559"/>
            <a:ext cx="8873233" cy="4240360"/>
            <a:chOff x="135078" y="134559"/>
            <a:chExt cx="8873233" cy="4240360"/>
          </a:xfrm>
        </p:grpSpPr>
        <p:sp>
          <p:nvSpPr>
            <p:cNvPr id="195" name="Google Shape;195;p22"/>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2"/>
          <p:cNvSpPr txBox="1">
            <a:spLocks noGrp="1"/>
          </p:cNvSpPr>
          <p:nvPr>
            <p:ph type="subTitle" idx="1"/>
          </p:nvPr>
        </p:nvSpPr>
        <p:spPr>
          <a:xfrm>
            <a:off x="1095300" y="2593175"/>
            <a:ext cx="2719200" cy="9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8" name="Google Shape;198;p22"/>
          <p:cNvSpPr txBox="1">
            <a:spLocks noGrp="1"/>
          </p:cNvSpPr>
          <p:nvPr>
            <p:ph type="title"/>
          </p:nvPr>
        </p:nvSpPr>
        <p:spPr>
          <a:xfrm>
            <a:off x="1095300" y="1468600"/>
            <a:ext cx="2059500" cy="955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900"/>
              <a:buNone/>
              <a:defRPr/>
            </a:lvl1pPr>
            <a:lvl2pPr lvl="1" algn="l" rtl="0">
              <a:spcBef>
                <a:spcPts val="0"/>
              </a:spcBef>
              <a:spcAft>
                <a:spcPts val="0"/>
              </a:spcAft>
              <a:buSzPts val="2900"/>
              <a:buNone/>
              <a:defRPr/>
            </a:lvl2pPr>
            <a:lvl3pPr lvl="2" algn="l" rtl="0">
              <a:spcBef>
                <a:spcPts val="0"/>
              </a:spcBef>
              <a:spcAft>
                <a:spcPts val="0"/>
              </a:spcAft>
              <a:buSzPts val="2900"/>
              <a:buNone/>
              <a:defRPr/>
            </a:lvl3pPr>
            <a:lvl4pPr lvl="3" algn="l" rtl="0">
              <a:spcBef>
                <a:spcPts val="0"/>
              </a:spcBef>
              <a:spcAft>
                <a:spcPts val="0"/>
              </a:spcAft>
              <a:buSzPts val="2900"/>
              <a:buNone/>
              <a:defRPr/>
            </a:lvl4pPr>
            <a:lvl5pPr lvl="4" algn="l" rtl="0">
              <a:spcBef>
                <a:spcPts val="0"/>
              </a:spcBef>
              <a:spcAft>
                <a:spcPts val="0"/>
              </a:spcAft>
              <a:buSzPts val="2900"/>
              <a:buNone/>
              <a:defRPr/>
            </a:lvl5pPr>
            <a:lvl6pPr lvl="5" algn="l" rtl="0">
              <a:spcBef>
                <a:spcPts val="0"/>
              </a:spcBef>
              <a:spcAft>
                <a:spcPts val="0"/>
              </a:spcAft>
              <a:buSzPts val="2900"/>
              <a:buNone/>
              <a:defRPr/>
            </a:lvl6pPr>
            <a:lvl7pPr lvl="6" algn="l" rtl="0">
              <a:spcBef>
                <a:spcPts val="0"/>
              </a:spcBef>
              <a:spcAft>
                <a:spcPts val="0"/>
              </a:spcAft>
              <a:buSzPts val="2900"/>
              <a:buNone/>
              <a:defRPr/>
            </a:lvl7pPr>
            <a:lvl8pPr lvl="7" algn="l" rtl="0">
              <a:spcBef>
                <a:spcPts val="0"/>
              </a:spcBef>
              <a:spcAft>
                <a:spcPts val="0"/>
              </a:spcAft>
              <a:buSzPts val="2900"/>
              <a:buNone/>
              <a:defRPr/>
            </a:lvl8pPr>
            <a:lvl9pPr lvl="8" algn="l" rtl="0">
              <a:spcBef>
                <a:spcPts val="0"/>
              </a:spcBef>
              <a:spcAft>
                <a:spcPts val="0"/>
              </a:spcAft>
              <a:buSzPts val="29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9"/>
        <p:cNvGrpSpPr/>
        <p:nvPr/>
      </p:nvGrpSpPr>
      <p:grpSpPr>
        <a:xfrm>
          <a:off x="0" y="0"/>
          <a:ext cx="0" cy="0"/>
          <a:chOff x="0" y="0"/>
          <a:chExt cx="0" cy="0"/>
        </a:xfrm>
      </p:grpSpPr>
      <p:grpSp>
        <p:nvGrpSpPr>
          <p:cNvPr id="230" name="Google Shape;230;p28"/>
          <p:cNvGrpSpPr/>
          <p:nvPr/>
        </p:nvGrpSpPr>
        <p:grpSpPr>
          <a:xfrm>
            <a:off x="135078" y="134559"/>
            <a:ext cx="8873233" cy="4240360"/>
            <a:chOff x="135078" y="134559"/>
            <a:chExt cx="8873233" cy="4240360"/>
          </a:xfrm>
        </p:grpSpPr>
        <p:sp>
          <p:nvSpPr>
            <p:cNvPr id="232" name="Google Shape;232;p28"/>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135078" y="134559"/>
            <a:ext cx="8873233" cy="4240360"/>
            <a:chOff x="135078" y="134559"/>
            <a:chExt cx="8873233" cy="4240360"/>
          </a:xfrm>
        </p:grpSpPr>
        <p:sp>
          <p:nvSpPr>
            <p:cNvPr id="18" name="Google Shape;18;p3"/>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hasCustomPrompt="1"/>
          </p:nvPr>
        </p:nvSpPr>
        <p:spPr>
          <a:xfrm>
            <a:off x="4209900" y="1549350"/>
            <a:ext cx="8946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 name="Google Shape;21;p3"/>
          <p:cNvSpPr txBox="1">
            <a:spLocks noGrp="1"/>
          </p:cNvSpPr>
          <p:nvPr>
            <p:ph type="ctrTitle" idx="2"/>
          </p:nvPr>
        </p:nvSpPr>
        <p:spPr>
          <a:xfrm>
            <a:off x="714300" y="2344150"/>
            <a:ext cx="4390200" cy="89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4000">
                <a:solidFill>
                  <a:srgbClr val="F0010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3"/>
          <p:cNvSpPr txBox="1">
            <a:spLocks noGrp="1"/>
          </p:cNvSpPr>
          <p:nvPr>
            <p:ph type="subTitle" idx="1"/>
          </p:nvPr>
        </p:nvSpPr>
        <p:spPr>
          <a:xfrm>
            <a:off x="714300" y="3443375"/>
            <a:ext cx="4390200" cy="368700"/>
          </a:xfrm>
          <a:prstGeom prst="rect">
            <a:avLst/>
          </a:prstGeom>
          <a:solidFill>
            <a:srgbClr val="F00101"/>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135078" y="134559"/>
            <a:ext cx="8873233" cy="4240360"/>
            <a:chOff x="135078" y="134559"/>
            <a:chExt cx="8873233" cy="4240360"/>
          </a:xfrm>
        </p:grpSpPr>
        <p:sp>
          <p:nvSpPr>
            <p:cNvPr id="33" name="Google Shape;33;p5"/>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sp>
        <p:nvSpPr>
          <p:cNvPr id="36" name="Google Shape;36;p5"/>
          <p:cNvSpPr txBox="1">
            <a:spLocks noGrp="1"/>
          </p:cNvSpPr>
          <p:nvPr>
            <p:ph type="subTitle" idx="1"/>
          </p:nvPr>
        </p:nvSpPr>
        <p:spPr>
          <a:xfrm>
            <a:off x="4229878" y="1870004"/>
            <a:ext cx="2430900" cy="53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title" idx="2"/>
          </p:nvPr>
        </p:nvSpPr>
        <p:spPr>
          <a:xfrm>
            <a:off x="4229887" y="1402000"/>
            <a:ext cx="24309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None/>
              <a:defRPr sz="23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38" name="Google Shape;38;p5"/>
          <p:cNvSpPr txBox="1">
            <a:spLocks noGrp="1"/>
          </p:cNvSpPr>
          <p:nvPr>
            <p:ph type="subTitle" idx="3"/>
          </p:nvPr>
        </p:nvSpPr>
        <p:spPr>
          <a:xfrm>
            <a:off x="2483200" y="3445702"/>
            <a:ext cx="2430900" cy="5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 name="Google Shape;39;p5"/>
          <p:cNvSpPr txBox="1">
            <a:spLocks noGrp="1"/>
          </p:cNvSpPr>
          <p:nvPr>
            <p:ph type="title" idx="4"/>
          </p:nvPr>
        </p:nvSpPr>
        <p:spPr>
          <a:xfrm>
            <a:off x="2483210" y="2977700"/>
            <a:ext cx="24309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3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42" name="Google Shape;42;p6"/>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6"/>
          <p:cNvGrpSpPr/>
          <p:nvPr/>
        </p:nvGrpSpPr>
        <p:grpSpPr>
          <a:xfrm>
            <a:off x="135078" y="134559"/>
            <a:ext cx="8873233" cy="4240360"/>
            <a:chOff x="135078" y="134559"/>
            <a:chExt cx="8873233" cy="4240360"/>
          </a:xfrm>
        </p:grpSpPr>
        <p:sp>
          <p:nvSpPr>
            <p:cNvPr id="45" name="Google Shape;45;p6"/>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subTitle" idx="1"/>
          </p:nvPr>
        </p:nvSpPr>
        <p:spPr>
          <a:xfrm>
            <a:off x="714300" y="1794000"/>
            <a:ext cx="3999600" cy="201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49" name="Google Shape;49;p7"/>
          <p:cNvSpPr txBox="1">
            <a:spLocks noGrp="1"/>
          </p:cNvSpPr>
          <p:nvPr>
            <p:ph type="title"/>
          </p:nvPr>
        </p:nvSpPr>
        <p:spPr>
          <a:xfrm>
            <a:off x="714300" y="430675"/>
            <a:ext cx="3002100" cy="10410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0" name="Google Shape;50;p7"/>
          <p:cNvGrpSpPr/>
          <p:nvPr userDrawn="1"/>
        </p:nvGrpSpPr>
        <p:grpSpPr>
          <a:xfrm>
            <a:off x="135078" y="134559"/>
            <a:ext cx="8873233" cy="4240360"/>
            <a:chOff x="135078" y="134559"/>
            <a:chExt cx="8873233" cy="4240360"/>
          </a:xfrm>
        </p:grpSpPr>
        <p:sp>
          <p:nvSpPr>
            <p:cNvPr id="52" name="Google Shape;52;p7"/>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714300" y="1051500"/>
            <a:ext cx="4443300" cy="3040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userDrawn="1"/>
        </p:nvGrpSpPr>
        <p:grpSpPr>
          <a:xfrm>
            <a:off x="135078" y="134559"/>
            <a:ext cx="8873233" cy="4240360"/>
            <a:chOff x="135078" y="134559"/>
            <a:chExt cx="8873233" cy="4240360"/>
          </a:xfrm>
        </p:grpSpPr>
        <p:sp>
          <p:nvSpPr>
            <p:cNvPr id="58" name="Google Shape;58;p8"/>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414550" y="1466888"/>
            <a:ext cx="4314900" cy="729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2414550" y="2314613"/>
            <a:ext cx="4314900" cy="136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3" name="Google Shape;63;p9"/>
          <p:cNvGrpSpPr/>
          <p:nvPr/>
        </p:nvGrpSpPr>
        <p:grpSpPr>
          <a:xfrm>
            <a:off x="135078" y="134559"/>
            <a:ext cx="8873233" cy="4240360"/>
            <a:chOff x="135078" y="134559"/>
            <a:chExt cx="8873233" cy="4240360"/>
          </a:xfrm>
        </p:grpSpPr>
        <p:sp>
          <p:nvSpPr>
            <p:cNvPr id="65" name="Google Shape;65;p9"/>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714300" y="3624425"/>
            <a:ext cx="3314100" cy="980100"/>
          </a:xfrm>
          <a:prstGeom prst="rect">
            <a:avLst/>
          </a:prstGeom>
        </p:spPr>
        <p:txBody>
          <a:bodyPr spcFirstLastPara="1" wrap="square" lIns="91425" tIns="91425" rIns="91425" bIns="91425" anchor="t" anchorCtr="0">
            <a:noAutofit/>
          </a:bodyPr>
          <a:lstStyle>
            <a:lvl1pPr lvl="0">
              <a:spcBef>
                <a:spcPts val="0"/>
              </a:spcBef>
              <a:spcAft>
                <a:spcPts val="0"/>
              </a:spcAft>
              <a:buSzPts val="2900"/>
              <a:buNone/>
              <a:defRPr>
                <a:solidFill>
                  <a:schemeClr val="lt1"/>
                </a:solidFill>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69" name="Google Shape;69;p10"/>
          <p:cNvGrpSpPr/>
          <p:nvPr/>
        </p:nvGrpSpPr>
        <p:grpSpPr>
          <a:xfrm>
            <a:off x="135078" y="134559"/>
            <a:ext cx="8873233" cy="4240360"/>
            <a:chOff x="135078" y="134559"/>
            <a:chExt cx="8873233" cy="4240360"/>
          </a:xfrm>
        </p:grpSpPr>
        <p:sp>
          <p:nvSpPr>
            <p:cNvPr id="71" name="Google Shape;71;p10"/>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135078" y="134559"/>
            <a:ext cx="8873233" cy="4240360"/>
            <a:chOff x="135078" y="134559"/>
            <a:chExt cx="8873233" cy="4240360"/>
          </a:xfrm>
        </p:grpSpPr>
        <p:sp>
          <p:nvSpPr>
            <p:cNvPr id="76" name="Google Shape;76;p11"/>
            <p:cNvSpPr/>
            <p:nvPr/>
          </p:nvSpPr>
          <p:spPr>
            <a:xfrm>
              <a:off x="135078" y="4104619"/>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8737816" y="134559"/>
              <a:ext cx="270495" cy="270495"/>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1"/>
          <p:cNvSpPr txBox="1">
            <a:spLocks noGrp="1"/>
          </p:cNvSpPr>
          <p:nvPr>
            <p:ph type="title" hasCustomPrompt="1"/>
          </p:nvPr>
        </p:nvSpPr>
        <p:spPr>
          <a:xfrm>
            <a:off x="1465050" y="1730238"/>
            <a:ext cx="6213900" cy="10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72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9" name="Google Shape;79;p11"/>
          <p:cNvSpPr txBox="1">
            <a:spLocks noGrp="1"/>
          </p:cNvSpPr>
          <p:nvPr>
            <p:ph type="subTitle" idx="1"/>
          </p:nvPr>
        </p:nvSpPr>
        <p:spPr>
          <a:xfrm>
            <a:off x="2024400" y="3044563"/>
            <a:ext cx="5095200" cy="368700"/>
          </a:xfrm>
          <a:prstGeom prst="rect">
            <a:avLst/>
          </a:prstGeom>
          <a:solidFill>
            <a:srgbClr val="F0010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1pPr>
            <a:lvl2pPr lvl="1">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2pPr>
            <a:lvl3pPr lvl="2">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3pPr>
            <a:lvl4pPr lvl="3">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4pPr>
            <a:lvl5pPr lvl="4">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5pPr>
            <a:lvl6pPr lvl="5">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6pPr>
            <a:lvl7pPr lvl="6">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7pPr>
            <a:lvl8pPr lvl="7">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8pPr>
            <a:lvl9pPr lvl="8">
              <a:lnSpc>
                <a:spcPct val="100000"/>
              </a:lnSpc>
              <a:spcBef>
                <a:spcPts val="0"/>
              </a:spcBef>
              <a:spcAft>
                <a:spcPts val="0"/>
              </a:spcAft>
              <a:buClr>
                <a:schemeClr val="dk1"/>
              </a:buClr>
              <a:buSzPts val="2900"/>
              <a:buFont typeface="Abril Fatface"/>
              <a:buNone/>
              <a:defRPr sz="29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exend Deca"/>
              <a:buChar char="●"/>
              <a:defRPr sz="1800">
                <a:solidFill>
                  <a:schemeClr val="dk1"/>
                </a:solidFill>
                <a:latin typeface="Lexend Deca"/>
                <a:ea typeface="Lexend Deca"/>
                <a:cs typeface="Lexend Deca"/>
                <a:sym typeface="Lexend Deca"/>
              </a:defRPr>
            </a:lvl1pPr>
            <a:lvl2pPr marL="914400" lvl="1"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marL="1371600" lvl="2"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marL="1828800" lvl="3"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marL="2286000" lvl="4"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marL="2743200" lvl="5"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marL="3200400" lvl="6"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marL="3657600" lvl="7"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marL="4114800" lvl="8"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a:endParaRPr/>
          </a:p>
        </p:txBody>
      </p:sp>
      <p:pic>
        <p:nvPicPr>
          <p:cNvPr id="3" name="Imagen 2">
            <a:extLst>
              <a:ext uri="{FF2B5EF4-FFF2-40B4-BE49-F238E27FC236}">
                <a16:creationId xmlns:a16="http://schemas.microsoft.com/office/drawing/2014/main" id="{8D886EB4-4304-9741-FD11-48C628995345}"/>
              </a:ext>
            </a:extLst>
          </p:cNvPr>
          <p:cNvPicPr>
            <a:picLocks noChangeAspect="1"/>
          </p:cNvPicPr>
          <p:nvPr userDrawn="1"/>
        </p:nvPicPr>
        <p:blipFill>
          <a:blip r:embed="rId20"/>
          <a:stretch>
            <a:fillRect/>
          </a:stretch>
        </p:blipFill>
        <p:spPr>
          <a:xfrm>
            <a:off x="76200" y="38539"/>
            <a:ext cx="1101437" cy="463521"/>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6" r:id="rId14"/>
    <p:sldLayoutId id="2147483667" r:id="rId15"/>
    <p:sldLayoutId id="2147483668" r:id="rId16"/>
    <p:sldLayoutId id="2147483673" r:id="rId17"/>
    <p:sldLayoutId id="2147483674"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1796501" y="891718"/>
            <a:ext cx="6657976" cy="24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Rappi</a:t>
            </a:r>
            <a:r>
              <a:rPr lang="es-CO" dirty="0"/>
              <a:t> </a:t>
            </a:r>
            <a:r>
              <a:rPr lang="es-CO" dirty="0" err="1"/>
              <a:t>Experimentation</a:t>
            </a:r>
            <a:r>
              <a:rPr lang="es-CO" dirty="0"/>
              <a:t> &amp; </a:t>
            </a:r>
            <a:r>
              <a:rPr lang="es-CO" dirty="0" err="1"/>
              <a:t>Analitics</a:t>
            </a:r>
            <a:r>
              <a:rPr lang="es-CO" dirty="0"/>
              <a:t> Senior Case </a:t>
            </a:r>
            <a:endParaRPr dirty="0"/>
          </a:p>
        </p:txBody>
      </p:sp>
      <p:grpSp>
        <p:nvGrpSpPr>
          <p:cNvPr id="246" name="Google Shape;246;p32"/>
          <p:cNvGrpSpPr/>
          <p:nvPr/>
        </p:nvGrpSpPr>
        <p:grpSpPr>
          <a:xfrm>
            <a:off x="844780" y="169246"/>
            <a:ext cx="8029753" cy="4805008"/>
            <a:chOff x="876268" y="1527085"/>
            <a:chExt cx="2981300" cy="2663319"/>
          </a:xfrm>
        </p:grpSpPr>
        <p:grpSp>
          <p:nvGrpSpPr>
            <p:cNvPr id="247" name="Google Shape;247;p32"/>
            <p:cNvGrpSpPr/>
            <p:nvPr/>
          </p:nvGrpSpPr>
          <p:grpSpPr>
            <a:xfrm>
              <a:off x="876268" y="3573036"/>
              <a:ext cx="2929368" cy="617368"/>
              <a:chOff x="1525300" y="723550"/>
              <a:chExt cx="874125" cy="454850"/>
            </a:xfrm>
          </p:grpSpPr>
          <p:sp>
            <p:nvSpPr>
              <p:cNvPr id="248" name="Google Shape;248;p32"/>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32"/>
            <p:cNvSpPr/>
            <p:nvPr/>
          </p:nvSpPr>
          <p:spPr>
            <a:xfrm rot="21014806" flipH="1">
              <a:off x="879109" y="1855313"/>
              <a:ext cx="2978459" cy="1658249"/>
            </a:xfrm>
            <a:prstGeom prst="arc">
              <a:avLst>
                <a:gd name="adj1" fmla="val 8859369"/>
                <a:gd name="adj2" fmla="val 2470004"/>
              </a:avLst>
            </a:prstGeom>
            <a:noFill/>
            <a:ln w="9525" cap="flat" cmpd="sng">
              <a:solidFill>
                <a:schemeClr val="dk1"/>
              </a:solidFill>
              <a:prstDash val="solid"/>
              <a:round/>
              <a:headEnd type="triangl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2"/>
            <p:cNvSpPr/>
            <p:nvPr/>
          </p:nvSpPr>
          <p:spPr>
            <a:xfrm>
              <a:off x="1621345" y="3457649"/>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2439245" y="1711244"/>
              <a:ext cx="270300" cy="270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1243790" y="1527085"/>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4;p34">
            <a:extLst>
              <a:ext uri="{FF2B5EF4-FFF2-40B4-BE49-F238E27FC236}">
                <a16:creationId xmlns:a16="http://schemas.microsoft.com/office/drawing/2014/main" id="{B4632048-F860-278C-3BEC-CEC10CB68E41}"/>
              </a:ext>
            </a:extLst>
          </p:cNvPr>
          <p:cNvSpPr txBox="1">
            <a:spLocks noGrp="1"/>
          </p:cNvSpPr>
          <p:nvPr>
            <p:ph type="subTitle" idx="1"/>
          </p:nvPr>
        </p:nvSpPr>
        <p:spPr>
          <a:xfrm>
            <a:off x="4021041" y="3129017"/>
            <a:ext cx="4122196" cy="6932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accent6">
                    <a:lumMod val="10000"/>
                  </a:schemeClr>
                </a:solidFill>
                <a:latin typeface="Garamond" panose="02020404030301010803" pitchFamily="18" charset="0"/>
                <a:ea typeface="Californian FB" panose="02000000000000000000" pitchFamily="2" charset="0"/>
              </a:rPr>
              <a:t>Juan Carranza</a:t>
            </a:r>
          </a:p>
          <a:p>
            <a:pPr marL="0" lvl="0" indent="0" algn="l" rtl="0">
              <a:spcBef>
                <a:spcPts val="0"/>
              </a:spcBef>
              <a:spcAft>
                <a:spcPts val="0"/>
              </a:spcAft>
              <a:buNone/>
            </a:pPr>
            <a:r>
              <a:rPr lang="en" sz="2000" b="1" dirty="0">
                <a:solidFill>
                  <a:schemeClr val="accent6">
                    <a:lumMod val="10000"/>
                  </a:schemeClr>
                </a:solidFill>
                <a:latin typeface="Garamond" panose="02020404030301010803" pitchFamily="18" charset="0"/>
                <a:ea typeface="Californian FB" panose="02000000000000000000" pitchFamily="2" charset="0"/>
              </a:rPr>
              <a:t>jdcarranzas@outlook.com</a:t>
            </a:r>
            <a:endParaRPr sz="2000" b="1" dirty="0">
              <a:solidFill>
                <a:schemeClr val="accent6">
                  <a:lumMod val="10000"/>
                </a:schemeClr>
              </a:solidFill>
              <a:latin typeface="Garamond" panose="02020404030301010803" pitchFamily="18" charset="0"/>
              <a:ea typeface="Californian FB"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891375" y="4084121"/>
            <a:ext cx="7226345" cy="738664"/>
          </a:xfrm>
          <a:prstGeom prst="rect">
            <a:avLst/>
          </a:prstGeom>
          <a:noFill/>
        </p:spPr>
        <p:txBody>
          <a:bodyPr wrap="square" rtlCol="0">
            <a:spAutoFit/>
          </a:bodyPr>
          <a:lstStyle/>
          <a:p>
            <a:r>
              <a:rPr lang="en-US">
                <a:latin typeface="Lexend Deca" panose="020B0604020202020204" charset="0"/>
              </a:rPr>
              <a:t>The peak hours in terms of orders created usually matches the lunch time and the dinner time, with steady levels in the afternoon and the early night (around 20 to 21 hours). </a:t>
            </a:r>
          </a:p>
        </p:txBody>
      </p:sp>
      <p:pic>
        <p:nvPicPr>
          <p:cNvPr id="2" name="Marcador de contenido 6">
            <a:extLst>
              <a:ext uri="{FF2B5EF4-FFF2-40B4-BE49-F238E27FC236}">
                <a16:creationId xmlns:a16="http://schemas.microsoft.com/office/drawing/2014/main" id="{BF305646-9AA4-D60E-F006-12C342652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374" y="1268494"/>
            <a:ext cx="7361249" cy="2606512"/>
          </a:xfrm>
          <a:prstGeom prst="rect">
            <a:avLst/>
          </a:prstGeom>
        </p:spPr>
      </p:pic>
      <p:sp>
        <p:nvSpPr>
          <p:cNvPr id="3" name="Rectángulo: esquinas diagonales redondeadas 2">
            <a:extLst>
              <a:ext uri="{FF2B5EF4-FFF2-40B4-BE49-F238E27FC236}">
                <a16:creationId xmlns:a16="http://schemas.microsoft.com/office/drawing/2014/main" id="{9E9E26BD-C4D4-D4A1-C2FF-D1C834A3EDF5}"/>
              </a:ext>
            </a:extLst>
          </p:cNvPr>
          <p:cNvSpPr/>
          <p:nvPr/>
        </p:nvSpPr>
        <p:spPr>
          <a:xfrm>
            <a:off x="819277" y="1051228"/>
            <a:ext cx="7505444" cy="2902434"/>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02618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68641" y="4305788"/>
            <a:ext cx="7226345" cy="523220"/>
          </a:xfrm>
          <a:prstGeom prst="rect">
            <a:avLst/>
          </a:prstGeom>
          <a:noFill/>
        </p:spPr>
        <p:txBody>
          <a:bodyPr wrap="square" rtlCol="0">
            <a:spAutoFit/>
          </a:bodyPr>
          <a:lstStyle/>
          <a:p>
            <a:r>
              <a:rPr lang="en-US">
                <a:latin typeface="Lexend Deca" panose="020B0604020202020204" charset="0"/>
              </a:rPr>
              <a:t>Checking only non taken orders, we have critical peaks at the lunchtime and most of the non taken order are concentrated in the late-afternoon – night hours. </a:t>
            </a:r>
          </a:p>
        </p:txBody>
      </p:sp>
      <p:pic>
        <p:nvPicPr>
          <p:cNvPr id="3" name="Marcador de contenido 5">
            <a:extLst>
              <a:ext uri="{FF2B5EF4-FFF2-40B4-BE49-F238E27FC236}">
                <a16:creationId xmlns:a16="http://schemas.microsoft.com/office/drawing/2014/main" id="{0837B84B-5F90-7C20-48EB-68C18B828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13" y="1273108"/>
            <a:ext cx="7645973" cy="2723222"/>
          </a:xfrm>
          <a:prstGeom prst="rect">
            <a:avLst/>
          </a:prstGeom>
        </p:spPr>
      </p:pic>
      <p:sp>
        <p:nvSpPr>
          <p:cNvPr id="4" name="Rectángulo: esquinas diagonales redondeadas 3">
            <a:extLst>
              <a:ext uri="{FF2B5EF4-FFF2-40B4-BE49-F238E27FC236}">
                <a16:creationId xmlns:a16="http://schemas.microsoft.com/office/drawing/2014/main" id="{CC932A27-8C03-6AB9-91ED-D6B449257610}"/>
              </a:ext>
            </a:extLst>
          </p:cNvPr>
          <p:cNvSpPr/>
          <p:nvPr/>
        </p:nvSpPr>
        <p:spPr>
          <a:xfrm>
            <a:off x="670666" y="1079903"/>
            <a:ext cx="7930661" cy="3109633"/>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6223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2" name="Rectángulo 1">
            <a:extLst>
              <a:ext uri="{FF2B5EF4-FFF2-40B4-BE49-F238E27FC236}">
                <a16:creationId xmlns:a16="http://schemas.microsoft.com/office/drawing/2014/main" id="{923E8713-4786-9FD4-B1CC-965B43BB511F}"/>
              </a:ext>
            </a:extLst>
          </p:cNvPr>
          <p:cNvSpPr/>
          <p:nvPr/>
        </p:nvSpPr>
        <p:spPr>
          <a:xfrm>
            <a:off x="4622381" y="1576269"/>
            <a:ext cx="4061900" cy="3405070"/>
          </a:xfrm>
          <a:prstGeom prst="rect">
            <a:avLst/>
          </a:prstGeom>
          <a:solidFill>
            <a:schemeClr val="tx1"/>
          </a:solidFill>
          <a:ln>
            <a:solidFill>
              <a:schemeClr val="accent6">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05" name="Google Shape;705;p42"/>
          <p:cNvSpPr txBox="1">
            <a:spLocks noGrp="1"/>
          </p:cNvSpPr>
          <p:nvPr>
            <p:ph type="title" idx="8"/>
          </p:nvPr>
        </p:nvSpPr>
        <p:spPr>
          <a:xfrm>
            <a:off x="714300" y="719933"/>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Categorizing the data by hour</a:t>
            </a:r>
            <a:endParaRPr sz="4000" dirty="0"/>
          </a:p>
        </p:txBody>
      </p:sp>
      <p:graphicFrame>
        <p:nvGraphicFramePr>
          <p:cNvPr id="42" name="Marcador de contenido 3">
            <a:extLst>
              <a:ext uri="{FF2B5EF4-FFF2-40B4-BE49-F238E27FC236}">
                <a16:creationId xmlns:a16="http://schemas.microsoft.com/office/drawing/2014/main" id="{6F9515DC-85AD-38DD-95BC-85AC6D4B24CA}"/>
              </a:ext>
            </a:extLst>
          </p:cNvPr>
          <p:cNvGraphicFramePr>
            <a:graphicFrameLocks/>
          </p:cNvGraphicFramePr>
          <p:nvPr>
            <p:extLst>
              <p:ext uri="{D42A27DB-BD31-4B8C-83A1-F6EECF244321}">
                <p14:modId xmlns:p14="http://schemas.microsoft.com/office/powerpoint/2010/main" val="1456629672"/>
              </p:ext>
            </p:extLst>
          </p:nvPr>
        </p:nvGraphicFramePr>
        <p:xfrm>
          <a:off x="4687487" y="1656139"/>
          <a:ext cx="3940116" cy="3258206"/>
        </p:xfrm>
        <a:graphic>
          <a:graphicData uri="http://schemas.openxmlformats.org/drawingml/2006/table">
            <a:tbl>
              <a:tblPr firstRow="1" bandRow="1">
                <a:tableStyleId>{5C22544A-7EE6-4342-B048-85BDC9FD1C3A}</a:tableStyleId>
              </a:tblPr>
              <a:tblGrid>
                <a:gridCol w="1970058">
                  <a:extLst>
                    <a:ext uri="{9D8B030D-6E8A-4147-A177-3AD203B41FA5}">
                      <a16:colId xmlns:a16="http://schemas.microsoft.com/office/drawing/2014/main" val="1996688695"/>
                    </a:ext>
                  </a:extLst>
                </a:gridCol>
                <a:gridCol w="1970058">
                  <a:extLst>
                    <a:ext uri="{9D8B030D-6E8A-4147-A177-3AD203B41FA5}">
                      <a16:colId xmlns:a16="http://schemas.microsoft.com/office/drawing/2014/main" val="1053597483"/>
                    </a:ext>
                  </a:extLst>
                </a:gridCol>
              </a:tblGrid>
              <a:tr h="465458">
                <a:tc>
                  <a:txBody>
                    <a:bodyPr/>
                    <a:lstStyle/>
                    <a:p>
                      <a:pPr algn="ctr"/>
                      <a:r>
                        <a:rPr lang="es-CO" sz="1200" dirty="0" err="1">
                          <a:solidFill>
                            <a:schemeClr val="accent6">
                              <a:lumMod val="10000"/>
                            </a:schemeClr>
                          </a:solidFill>
                        </a:rPr>
                        <a:t>Category</a:t>
                      </a:r>
                      <a:endParaRPr lang="es-CO" sz="1200" dirty="0">
                        <a:solidFill>
                          <a:schemeClr val="accent6">
                            <a:lumMod val="10000"/>
                          </a:schemeClr>
                        </a:solidFill>
                        <a:latin typeface="Lexend Deca" panose="020B0604020202020204" charset="0"/>
                      </a:endParaRPr>
                    </a:p>
                  </a:txBody>
                  <a:tcPr/>
                </a:tc>
                <a:tc>
                  <a:txBody>
                    <a:bodyPr/>
                    <a:lstStyle/>
                    <a:p>
                      <a:pPr algn="ctr"/>
                      <a:r>
                        <a:rPr lang="es-CO" sz="1200" dirty="0" err="1">
                          <a:solidFill>
                            <a:schemeClr val="accent6">
                              <a:lumMod val="10000"/>
                            </a:schemeClr>
                          </a:solidFill>
                        </a:rPr>
                        <a:t>Hours</a:t>
                      </a:r>
                      <a:endParaRPr lang="es-CO" sz="1200" dirty="0">
                        <a:solidFill>
                          <a:schemeClr val="accent6">
                            <a:lumMod val="10000"/>
                          </a:schemeClr>
                        </a:solidFill>
                        <a:latin typeface="Lexend Deca" panose="020B0604020202020204" charset="0"/>
                      </a:endParaRPr>
                    </a:p>
                  </a:txBody>
                  <a:tcPr/>
                </a:tc>
                <a:extLst>
                  <a:ext uri="{0D108BD9-81ED-4DB2-BD59-A6C34878D82A}">
                    <a16:rowId xmlns:a16="http://schemas.microsoft.com/office/drawing/2014/main" val="738936167"/>
                  </a:ext>
                </a:extLst>
              </a:tr>
              <a:tr h="465458">
                <a:tc>
                  <a:txBody>
                    <a:bodyPr/>
                    <a:lstStyle/>
                    <a:p>
                      <a:r>
                        <a:rPr lang="es-CO" sz="1200" dirty="0" err="1"/>
                        <a:t>Early</a:t>
                      </a:r>
                      <a:r>
                        <a:rPr lang="es-CO" sz="1200" dirty="0"/>
                        <a:t> </a:t>
                      </a:r>
                      <a:r>
                        <a:rPr lang="es-CO" sz="1200" dirty="0" err="1"/>
                        <a:t>Morning</a:t>
                      </a:r>
                      <a:endParaRPr lang="es-CO" sz="1200" dirty="0">
                        <a:latin typeface="Lexend Deca" panose="020B0604020202020204" charset="0"/>
                      </a:endParaRPr>
                    </a:p>
                  </a:txBody>
                  <a:tcPr/>
                </a:tc>
                <a:tc>
                  <a:txBody>
                    <a:bodyPr/>
                    <a:lstStyle/>
                    <a:p>
                      <a:pPr algn="ctr"/>
                      <a:r>
                        <a:rPr lang="es-CO" sz="1200" dirty="0"/>
                        <a:t>3 – 6</a:t>
                      </a:r>
                      <a:endParaRPr lang="es-CO" sz="1200" dirty="0">
                        <a:latin typeface="Lexend Deca" panose="020B0604020202020204" charset="0"/>
                      </a:endParaRPr>
                    </a:p>
                  </a:txBody>
                  <a:tcPr/>
                </a:tc>
                <a:extLst>
                  <a:ext uri="{0D108BD9-81ED-4DB2-BD59-A6C34878D82A}">
                    <a16:rowId xmlns:a16="http://schemas.microsoft.com/office/drawing/2014/main" val="3111496411"/>
                  </a:ext>
                </a:extLst>
              </a:tr>
              <a:tr h="465458">
                <a:tc>
                  <a:txBody>
                    <a:bodyPr/>
                    <a:lstStyle/>
                    <a:p>
                      <a:r>
                        <a:rPr lang="es-CO" sz="1200" dirty="0" err="1"/>
                        <a:t>Morning</a:t>
                      </a:r>
                      <a:endParaRPr lang="es-CO" sz="1200" dirty="0">
                        <a:latin typeface="Lexend Deca" panose="020B0604020202020204" charset="0"/>
                      </a:endParaRPr>
                    </a:p>
                  </a:txBody>
                  <a:tcPr/>
                </a:tc>
                <a:tc>
                  <a:txBody>
                    <a:bodyPr/>
                    <a:lstStyle/>
                    <a:p>
                      <a:pPr algn="ctr"/>
                      <a:r>
                        <a:rPr lang="es-CO" sz="1200" dirty="0"/>
                        <a:t>7 – 11</a:t>
                      </a:r>
                      <a:endParaRPr lang="es-CO" sz="1200" dirty="0">
                        <a:latin typeface="Lexend Deca" panose="020B0604020202020204" charset="0"/>
                      </a:endParaRPr>
                    </a:p>
                  </a:txBody>
                  <a:tcPr/>
                </a:tc>
                <a:extLst>
                  <a:ext uri="{0D108BD9-81ED-4DB2-BD59-A6C34878D82A}">
                    <a16:rowId xmlns:a16="http://schemas.microsoft.com/office/drawing/2014/main" val="1293718933"/>
                  </a:ext>
                </a:extLst>
              </a:tr>
              <a:tr h="465458">
                <a:tc>
                  <a:txBody>
                    <a:bodyPr/>
                    <a:lstStyle/>
                    <a:p>
                      <a:r>
                        <a:rPr lang="es-CO" sz="1200" dirty="0" err="1"/>
                        <a:t>Afternoon</a:t>
                      </a:r>
                      <a:endParaRPr lang="es-CO" sz="1200" dirty="0">
                        <a:latin typeface="Lexend Deca" panose="020B0604020202020204" charset="0"/>
                      </a:endParaRPr>
                    </a:p>
                  </a:txBody>
                  <a:tcPr/>
                </a:tc>
                <a:tc>
                  <a:txBody>
                    <a:bodyPr/>
                    <a:lstStyle/>
                    <a:p>
                      <a:pPr algn="ctr"/>
                      <a:r>
                        <a:rPr lang="es-CO" sz="1200" dirty="0"/>
                        <a:t>12 – 15</a:t>
                      </a:r>
                      <a:endParaRPr lang="es-CO" sz="1200" dirty="0">
                        <a:latin typeface="Lexend Deca" panose="020B0604020202020204" charset="0"/>
                      </a:endParaRPr>
                    </a:p>
                  </a:txBody>
                  <a:tcPr/>
                </a:tc>
                <a:extLst>
                  <a:ext uri="{0D108BD9-81ED-4DB2-BD59-A6C34878D82A}">
                    <a16:rowId xmlns:a16="http://schemas.microsoft.com/office/drawing/2014/main" val="3478107542"/>
                  </a:ext>
                </a:extLst>
              </a:tr>
              <a:tr h="465458">
                <a:tc>
                  <a:txBody>
                    <a:bodyPr/>
                    <a:lstStyle/>
                    <a:p>
                      <a:r>
                        <a:rPr lang="es-CO" sz="1200" dirty="0" err="1"/>
                        <a:t>Evening</a:t>
                      </a:r>
                      <a:endParaRPr lang="es-CO" sz="1200" dirty="0">
                        <a:latin typeface="Lexend Deca" panose="020B0604020202020204" charset="0"/>
                      </a:endParaRPr>
                    </a:p>
                  </a:txBody>
                  <a:tcPr/>
                </a:tc>
                <a:tc>
                  <a:txBody>
                    <a:bodyPr/>
                    <a:lstStyle/>
                    <a:p>
                      <a:pPr algn="ctr"/>
                      <a:r>
                        <a:rPr lang="es-CO" sz="1200" dirty="0"/>
                        <a:t>16 – 18</a:t>
                      </a:r>
                      <a:endParaRPr lang="es-CO" sz="1200" dirty="0">
                        <a:latin typeface="Lexend Deca" panose="020B0604020202020204" charset="0"/>
                      </a:endParaRPr>
                    </a:p>
                  </a:txBody>
                  <a:tcPr/>
                </a:tc>
                <a:extLst>
                  <a:ext uri="{0D108BD9-81ED-4DB2-BD59-A6C34878D82A}">
                    <a16:rowId xmlns:a16="http://schemas.microsoft.com/office/drawing/2014/main" val="2273517879"/>
                  </a:ext>
                </a:extLst>
              </a:tr>
              <a:tr h="465458">
                <a:tc>
                  <a:txBody>
                    <a:bodyPr/>
                    <a:lstStyle/>
                    <a:p>
                      <a:r>
                        <a:rPr lang="es-CO" sz="1200" dirty="0" err="1"/>
                        <a:t>Night</a:t>
                      </a:r>
                      <a:endParaRPr lang="es-CO" sz="1200" dirty="0">
                        <a:latin typeface="Lexend Deca" panose="020B0604020202020204" charset="0"/>
                      </a:endParaRPr>
                    </a:p>
                  </a:txBody>
                  <a:tcPr/>
                </a:tc>
                <a:tc>
                  <a:txBody>
                    <a:bodyPr/>
                    <a:lstStyle/>
                    <a:p>
                      <a:pPr algn="ctr"/>
                      <a:r>
                        <a:rPr lang="es-CO" sz="1200" dirty="0"/>
                        <a:t>19 – 22</a:t>
                      </a:r>
                      <a:endParaRPr lang="es-CO" sz="1200" dirty="0">
                        <a:latin typeface="Lexend Deca" panose="020B0604020202020204" charset="0"/>
                      </a:endParaRPr>
                    </a:p>
                  </a:txBody>
                  <a:tcPr/>
                </a:tc>
                <a:extLst>
                  <a:ext uri="{0D108BD9-81ED-4DB2-BD59-A6C34878D82A}">
                    <a16:rowId xmlns:a16="http://schemas.microsoft.com/office/drawing/2014/main" val="3364103905"/>
                  </a:ext>
                </a:extLst>
              </a:tr>
              <a:tr h="465458">
                <a:tc>
                  <a:txBody>
                    <a:bodyPr/>
                    <a:lstStyle/>
                    <a:p>
                      <a:r>
                        <a:rPr lang="es-CO" sz="1200" dirty="0" err="1"/>
                        <a:t>Midnight</a:t>
                      </a:r>
                      <a:endParaRPr lang="es-CO" sz="1200" dirty="0">
                        <a:latin typeface="Lexend Deca" panose="020B0604020202020204" charset="0"/>
                      </a:endParaRPr>
                    </a:p>
                  </a:txBody>
                  <a:tcPr/>
                </a:tc>
                <a:tc>
                  <a:txBody>
                    <a:bodyPr/>
                    <a:lstStyle/>
                    <a:p>
                      <a:pPr algn="ctr"/>
                      <a:r>
                        <a:rPr lang="es-CO" sz="1200" dirty="0"/>
                        <a:t>23 - 2</a:t>
                      </a:r>
                      <a:endParaRPr lang="es-CO" sz="1200" dirty="0">
                        <a:latin typeface="Lexend Deca" panose="020B0604020202020204" charset="0"/>
                      </a:endParaRPr>
                    </a:p>
                  </a:txBody>
                  <a:tcPr/>
                </a:tc>
                <a:extLst>
                  <a:ext uri="{0D108BD9-81ED-4DB2-BD59-A6C34878D82A}">
                    <a16:rowId xmlns:a16="http://schemas.microsoft.com/office/drawing/2014/main" val="3620120119"/>
                  </a:ext>
                </a:extLst>
              </a:tr>
            </a:tbl>
          </a:graphicData>
        </a:graphic>
      </p:graphicFrame>
      <p:sp>
        <p:nvSpPr>
          <p:cNvPr id="43" name="CuadroTexto 42">
            <a:extLst>
              <a:ext uri="{FF2B5EF4-FFF2-40B4-BE49-F238E27FC236}">
                <a16:creationId xmlns:a16="http://schemas.microsoft.com/office/drawing/2014/main" id="{8A61AF32-3ED7-E045-206A-94C8D4F511D7}"/>
              </a:ext>
            </a:extLst>
          </p:cNvPr>
          <p:cNvSpPr txBox="1"/>
          <p:nvPr/>
        </p:nvSpPr>
        <p:spPr>
          <a:xfrm>
            <a:off x="1058026" y="2201241"/>
            <a:ext cx="3260834" cy="1754326"/>
          </a:xfrm>
          <a:prstGeom prst="rect">
            <a:avLst/>
          </a:prstGeom>
          <a:noFill/>
        </p:spPr>
        <p:txBody>
          <a:bodyPr wrap="square" rtlCol="0">
            <a:spAutoFit/>
          </a:bodyPr>
          <a:lstStyle/>
          <a:p>
            <a:r>
              <a:rPr lang="en-US" sz="1800">
                <a:latin typeface="Lexend Deca" panose="020B0604020202020204" charset="0"/>
              </a:rPr>
              <a:t>If we categorize the hour of the day when the order was originally created, we can gain some general insights among taken and non taken orders.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2">
            <a:extLst>
              <a:ext uri="{FF2B5EF4-FFF2-40B4-BE49-F238E27FC236}">
                <a16:creationId xmlns:a16="http://schemas.microsoft.com/office/drawing/2014/main" id="{9B8F44B3-6F93-C004-F5C0-51E0E253EB3B}"/>
              </a:ext>
            </a:extLst>
          </p:cNvPr>
          <p:cNvSpPr txBox="1">
            <a:spLocks/>
          </p:cNvSpPr>
          <p:nvPr/>
        </p:nvSpPr>
        <p:spPr>
          <a:xfrm>
            <a:off x="871860" y="745587"/>
            <a:ext cx="2983061" cy="414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r>
              <a:rPr lang="es-CO" dirty="0"/>
              <a:t>Total </a:t>
            </a:r>
            <a:r>
              <a:rPr lang="es-CO" dirty="0" err="1"/>
              <a:t>orders</a:t>
            </a:r>
            <a:endParaRPr lang="es-CO" dirty="0"/>
          </a:p>
        </p:txBody>
      </p:sp>
      <p:pic>
        <p:nvPicPr>
          <p:cNvPr id="8" name="Marcador de contenido 9">
            <a:extLst>
              <a:ext uri="{FF2B5EF4-FFF2-40B4-BE49-F238E27FC236}">
                <a16:creationId xmlns:a16="http://schemas.microsoft.com/office/drawing/2014/main" id="{D7D4C0FA-D64F-24CE-6C43-AD22508EF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759" y="1213251"/>
            <a:ext cx="2654688" cy="2528754"/>
          </a:xfrm>
          <a:prstGeom prst="rect">
            <a:avLst/>
          </a:prstGeom>
          <a:noFill/>
          <a:ln>
            <a:noFill/>
          </a:ln>
        </p:spPr>
      </p:pic>
      <p:sp>
        <p:nvSpPr>
          <p:cNvPr id="9" name="Marcador de texto 4">
            <a:extLst>
              <a:ext uri="{FF2B5EF4-FFF2-40B4-BE49-F238E27FC236}">
                <a16:creationId xmlns:a16="http://schemas.microsoft.com/office/drawing/2014/main" id="{579F815C-B3D6-6863-AE2D-9DF1D1D0F109}"/>
              </a:ext>
            </a:extLst>
          </p:cNvPr>
          <p:cNvSpPr txBox="1">
            <a:spLocks/>
          </p:cNvSpPr>
          <p:nvPr/>
        </p:nvSpPr>
        <p:spPr>
          <a:xfrm>
            <a:off x="4797083" y="745588"/>
            <a:ext cx="3594295" cy="467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r>
              <a:rPr lang="es-CO" dirty="0"/>
              <a:t>Non </a:t>
            </a:r>
            <a:r>
              <a:rPr lang="es-CO" dirty="0" err="1"/>
              <a:t>taken</a:t>
            </a:r>
            <a:r>
              <a:rPr lang="es-CO" dirty="0"/>
              <a:t> </a:t>
            </a:r>
            <a:r>
              <a:rPr lang="es-CO" dirty="0" err="1"/>
              <a:t>orders</a:t>
            </a:r>
            <a:endParaRPr lang="es-CO" dirty="0"/>
          </a:p>
        </p:txBody>
      </p:sp>
      <p:pic>
        <p:nvPicPr>
          <p:cNvPr id="10" name="Marcador de contenido 11">
            <a:extLst>
              <a:ext uri="{FF2B5EF4-FFF2-40B4-BE49-F238E27FC236}">
                <a16:creationId xmlns:a16="http://schemas.microsoft.com/office/drawing/2014/main" id="{7453EB19-0A4B-E574-55DB-1D4190B2B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176" y="1213252"/>
            <a:ext cx="2659724" cy="2528753"/>
          </a:xfrm>
          <a:prstGeom prst="rect">
            <a:avLst/>
          </a:prstGeom>
          <a:noFill/>
          <a:ln>
            <a:noFill/>
          </a:ln>
        </p:spPr>
      </p:pic>
      <p:sp>
        <p:nvSpPr>
          <p:cNvPr id="11" name="CuadroTexto 10">
            <a:extLst>
              <a:ext uri="{FF2B5EF4-FFF2-40B4-BE49-F238E27FC236}">
                <a16:creationId xmlns:a16="http://schemas.microsoft.com/office/drawing/2014/main" id="{395F2418-1077-AA9E-9373-256FDC152506}"/>
              </a:ext>
            </a:extLst>
          </p:cNvPr>
          <p:cNvSpPr txBox="1"/>
          <p:nvPr/>
        </p:nvSpPr>
        <p:spPr>
          <a:xfrm>
            <a:off x="871860" y="4163489"/>
            <a:ext cx="7492346" cy="307777"/>
          </a:xfrm>
          <a:prstGeom prst="rect">
            <a:avLst/>
          </a:prstGeom>
          <a:noFill/>
        </p:spPr>
        <p:txBody>
          <a:bodyPr wrap="square" rtlCol="0">
            <a:spAutoFit/>
          </a:bodyPr>
          <a:lstStyle/>
          <a:p>
            <a:r>
              <a:rPr lang="en-US">
                <a:latin typeface="Lexend Deca" panose="020B0604020202020204" charset="0"/>
              </a:rPr>
              <a:t>The highest percentage of non taken orders are in the night </a:t>
            </a:r>
          </a:p>
        </p:txBody>
      </p:sp>
      <p:sp>
        <p:nvSpPr>
          <p:cNvPr id="13" name="Rectángulo: esquinas diagonales redondeadas 12">
            <a:extLst>
              <a:ext uri="{FF2B5EF4-FFF2-40B4-BE49-F238E27FC236}">
                <a16:creationId xmlns:a16="http://schemas.microsoft.com/office/drawing/2014/main" id="{783808F1-14C3-45A8-7CFD-6EA14B9ED083}"/>
              </a:ext>
            </a:extLst>
          </p:cNvPr>
          <p:cNvSpPr/>
          <p:nvPr/>
        </p:nvSpPr>
        <p:spPr>
          <a:xfrm>
            <a:off x="1029600" y="1156980"/>
            <a:ext cx="2825321" cy="2651819"/>
          </a:xfrm>
          <a:prstGeom prst="round2DiagRect">
            <a:avLst>
              <a:gd name="adj1" fmla="val 16667"/>
              <a:gd name="adj2"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esquinas diagonales redondeadas 13">
            <a:extLst>
              <a:ext uri="{FF2B5EF4-FFF2-40B4-BE49-F238E27FC236}">
                <a16:creationId xmlns:a16="http://schemas.microsoft.com/office/drawing/2014/main" id="{868898D8-A1B4-90C3-629B-0867866878FE}"/>
              </a:ext>
            </a:extLst>
          </p:cNvPr>
          <p:cNvSpPr/>
          <p:nvPr/>
        </p:nvSpPr>
        <p:spPr>
          <a:xfrm>
            <a:off x="4936377" y="1151718"/>
            <a:ext cx="2825321" cy="2651819"/>
          </a:xfrm>
          <a:prstGeom prst="round2DiagRect">
            <a:avLst>
              <a:gd name="adj1" fmla="val 16667"/>
              <a:gd name="adj2" fmla="val 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243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a:latin typeface="Lexend Deca" panose="020B0604020202020204" charset="0"/>
              </a:rPr>
              <a:t>But relatively, in the early morning and in the midnight is more probable that an order may not be accepted by any Courier. </a:t>
            </a:r>
          </a:p>
        </p:txBody>
      </p:sp>
      <p:pic>
        <p:nvPicPr>
          <p:cNvPr id="4" name="Imagen 3">
            <a:extLst>
              <a:ext uri="{FF2B5EF4-FFF2-40B4-BE49-F238E27FC236}">
                <a16:creationId xmlns:a16="http://schemas.microsoft.com/office/drawing/2014/main" id="{5AFC70F8-922D-AE34-CE01-6FC8020C8A5D}"/>
              </a:ext>
            </a:extLst>
          </p:cNvPr>
          <p:cNvPicPr>
            <a:picLocks noChangeAspect="1"/>
          </p:cNvPicPr>
          <p:nvPr/>
        </p:nvPicPr>
        <p:blipFill>
          <a:blip r:embed="rId3"/>
          <a:stretch>
            <a:fillRect/>
          </a:stretch>
        </p:blipFill>
        <p:spPr>
          <a:xfrm>
            <a:off x="1041009" y="605321"/>
            <a:ext cx="7061982" cy="2961324"/>
          </a:xfrm>
          <a:prstGeom prst="rect">
            <a:avLst/>
          </a:prstGeom>
        </p:spPr>
      </p:pic>
      <p:sp>
        <p:nvSpPr>
          <p:cNvPr id="5" name="Rectángulo: esquinas diagonales redondeadas 4">
            <a:extLst>
              <a:ext uri="{FF2B5EF4-FFF2-40B4-BE49-F238E27FC236}">
                <a16:creationId xmlns:a16="http://schemas.microsoft.com/office/drawing/2014/main" id="{13CE5472-9512-0DE4-EFFC-922F1A4C7952}"/>
              </a:ext>
            </a:extLst>
          </p:cNvPr>
          <p:cNvSpPr/>
          <p:nvPr/>
        </p:nvSpPr>
        <p:spPr>
          <a:xfrm>
            <a:off x="924950" y="520505"/>
            <a:ext cx="7294099" cy="3151648"/>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0609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The days that have most orders are on the weekends (Friday, Saturday and Sunday) and the Tuesday.</a:t>
            </a:r>
          </a:p>
        </p:txBody>
      </p:sp>
      <p:pic>
        <p:nvPicPr>
          <p:cNvPr id="3" name="Imagen 2">
            <a:extLst>
              <a:ext uri="{FF2B5EF4-FFF2-40B4-BE49-F238E27FC236}">
                <a16:creationId xmlns:a16="http://schemas.microsoft.com/office/drawing/2014/main" id="{F5785BF9-61FC-2F5F-5E9B-5F942882A296}"/>
              </a:ext>
            </a:extLst>
          </p:cNvPr>
          <p:cNvPicPr>
            <a:picLocks noChangeAspect="1"/>
          </p:cNvPicPr>
          <p:nvPr/>
        </p:nvPicPr>
        <p:blipFill>
          <a:blip r:embed="rId3"/>
          <a:stretch>
            <a:fillRect/>
          </a:stretch>
        </p:blipFill>
        <p:spPr>
          <a:xfrm>
            <a:off x="1059527" y="967729"/>
            <a:ext cx="7258964" cy="2570295"/>
          </a:xfrm>
          <a:prstGeom prst="rect">
            <a:avLst/>
          </a:prstGeom>
        </p:spPr>
      </p:pic>
      <p:sp>
        <p:nvSpPr>
          <p:cNvPr id="5" name="Rectángulo: esquinas diagonales redondeadas 4">
            <a:extLst>
              <a:ext uri="{FF2B5EF4-FFF2-40B4-BE49-F238E27FC236}">
                <a16:creationId xmlns:a16="http://schemas.microsoft.com/office/drawing/2014/main" id="{64C8DC07-2625-FC39-FF13-F108E44609C5}"/>
              </a:ext>
            </a:extLst>
          </p:cNvPr>
          <p:cNvSpPr/>
          <p:nvPr/>
        </p:nvSpPr>
        <p:spPr>
          <a:xfrm>
            <a:off x="953086" y="808219"/>
            <a:ext cx="7459394" cy="2849381"/>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4095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But the days with more non taken orders are the Fridays and Saturdays. The day with less non taken orders is Sunday.</a:t>
            </a:r>
          </a:p>
        </p:txBody>
      </p:sp>
      <p:pic>
        <p:nvPicPr>
          <p:cNvPr id="4" name="Imagen 3">
            <a:extLst>
              <a:ext uri="{FF2B5EF4-FFF2-40B4-BE49-F238E27FC236}">
                <a16:creationId xmlns:a16="http://schemas.microsoft.com/office/drawing/2014/main" id="{5E66E3BE-D098-11DC-313C-4A58CE5A841D}"/>
              </a:ext>
            </a:extLst>
          </p:cNvPr>
          <p:cNvPicPr>
            <a:picLocks noChangeAspect="1"/>
          </p:cNvPicPr>
          <p:nvPr/>
        </p:nvPicPr>
        <p:blipFill>
          <a:blip r:embed="rId3"/>
          <a:stretch>
            <a:fillRect/>
          </a:stretch>
        </p:blipFill>
        <p:spPr>
          <a:xfrm>
            <a:off x="875527" y="1005780"/>
            <a:ext cx="7392945" cy="2633103"/>
          </a:xfrm>
          <a:prstGeom prst="rect">
            <a:avLst/>
          </a:prstGeom>
        </p:spPr>
      </p:pic>
      <p:sp>
        <p:nvSpPr>
          <p:cNvPr id="5" name="Rectángulo: esquinas diagonales redondeadas 4">
            <a:extLst>
              <a:ext uri="{FF2B5EF4-FFF2-40B4-BE49-F238E27FC236}">
                <a16:creationId xmlns:a16="http://schemas.microsoft.com/office/drawing/2014/main" id="{48B0971C-C296-5E04-727E-88F8BAE24202}"/>
              </a:ext>
            </a:extLst>
          </p:cNvPr>
          <p:cNvSpPr/>
          <p:nvPr/>
        </p:nvSpPr>
        <p:spPr>
          <a:xfrm>
            <a:off x="738554" y="875417"/>
            <a:ext cx="7652824" cy="2893827"/>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6789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7" name="CuadroTexto 6">
            <a:extLst>
              <a:ext uri="{FF2B5EF4-FFF2-40B4-BE49-F238E27FC236}">
                <a16:creationId xmlns:a16="http://schemas.microsoft.com/office/drawing/2014/main" id="{A22BD280-1608-B8E5-4F92-FBAC9E858213}"/>
              </a:ext>
            </a:extLst>
          </p:cNvPr>
          <p:cNvSpPr txBox="1"/>
          <p:nvPr/>
        </p:nvSpPr>
        <p:spPr>
          <a:xfrm>
            <a:off x="1108764" y="3769245"/>
            <a:ext cx="7226345" cy="523220"/>
          </a:xfrm>
          <a:prstGeom prst="rect">
            <a:avLst/>
          </a:prstGeom>
          <a:noFill/>
        </p:spPr>
        <p:txBody>
          <a:bodyPr wrap="square" rtlCol="0">
            <a:spAutoFit/>
          </a:bodyPr>
          <a:lstStyle/>
          <a:p>
            <a:r>
              <a:rPr lang="en-US" dirty="0">
                <a:latin typeface="Lexend Deca" panose="020B0604020202020204" charset="0"/>
              </a:rPr>
              <a:t>The day with highest percentage of non taken orders is Saturday (10%) and the day with lowest percentage of non taken orders is Sunday (4.7%)</a:t>
            </a:r>
          </a:p>
        </p:txBody>
      </p:sp>
      <p:pic>
        <p:nvPicPr>
          <p:cNvPr id="8" name="Imagen 7">
            <a:extLst>
              <a:ext uri="{FF2B5EF4-FFF2-40B4-BE49-F238E27FC236}">
                <a16:creationId xmlns:a16="http://schemas.microsoft.com/office/drawing/2014/main" id="{207CAC22-7C99-45E7-F401-594317E1779A}"/>
              </a:ext>
            </a:extLst>
          </p:cNvPr>
          <p:cNvPicPr>
            <a:picLocks noChangeAspect="1"/>
          </p:cNvPicPr>
          <p:nvPr/>
        </p:nvPicPr>
        <p:blipFill>
          <a:blip r:embed="rId3"/>
          <a:stretch>
            <a:fillRect/>
          </a:stretch>
        </p:blipFill>
        <p:spPr>
          <a:xfrm>
            <a:off x="1030224" y="941009"/>
            <a:ext cx="7010400" cy="2541270"/>
          </a:xfrm>
          <a:prstGeom prst="rect">
            <a:avLst/>
          </a:prstGeom>
        </p:spPr>
      </p:pic>
      <p:sp>
        <p:nvSpPr>
          <p:cNvPr id="5" name="Rectángulo: esquinas diagonales redondeadas 4">
            <a:extLst>
              <a:ext uri="{FF2B5EF4-FFF2-40B4-BE49-F238E27FC236}">
                <a16:creationId xmlns:a16="http://schemas.microsoft.com/office/drawing/2014/main" id="{48B0971C-C296-5E04-727E-88F8BAE24202}"/>
              </a:ext>
            </a:extLst>
          </p:cNvPr>
          <p:cNvSpPr/>
          <p:nvPr/>
        </p:nvSpPr>
        <p:spPr>
          <a:xfrm>
            <a:off x="993648" y="875417"/>
            <a:ext cx="7083552" cy="2672455"/>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41401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1099801" y="2551849"/>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4400" dirty="0">
                <a:solidFill>
                  <a:schemeClr val="accent6">
                    <a:lumMod val="10000"/>
                  </a:schemeClr>
                </a:solidFill>
              </a:rPr>
              <a:t>Prior </a:t>
            </a:r>
            <a:r>
              <a:rPr lang="es-US" sz="4400" dirty="0" err="1">
                <a:solidFill>
                  <a:schemeClr val="accent6">
                    <a:lumMod val="10000"/>
                  </a:schemeClr>
                </a:solidFill>
              </a:rPr>
              <a:t>Analysis</a:t>
            </a:r>
            <a:br>
              <a:rPr lang="es-US" sz="4400" dirty="0">
                <a:solidFill>
                  <a:schemeClr val="accent6">
                    <a:lumMod val="10000"/>
                  </a:schemeClr>
                </a:solidFill>
              </a:rPr>
            </a:br>
            <a:endParaRPr sz="4400" dirty="0">
              <a:solidFill>
                <a:schemeClr val="accent6">
                  <a:lumMod val="10000"/>
                </a:schemeClr>
              </a:solidFill>
            </a:endParaRPr>
          </a:p>
        </p:txBody>
      </p:sp>
      <p:sp>
        <p:nvSpPr>
          <p:cNvPr id="369" name="Google Shape;369;p36"/>
          <p:cNvSpPr txBox="1">
            <a:spLocks noGrp="1"/>
          </p:cNvSpPr>
          <p:nvPr>
            <p:ph type="subTitle" idx="1"/>
          </p:nvPr>
        </p:nvSpPr>
        <p:spPr>
          <a:xfrm>
            <a:off x="1115602" y="3703666"/>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err="1"/>
              <a:t>Possible</a:t>
            </a:r>
            <a:r>
              <a:rPr lang="es-US" sz="2000" dirty="0"/>
              <a:t> </a:t>
            </a:r>
            <a:r>
              <a:rPr lang="es-US" sz="2000" dirty="0" err="1"/>
              <a:t>patterns</a:t>
            </a:r>
            <a:r>
              <a:rPr lang="es-US" sz="2000" dirty="0"/>
              <a:t> in </a:t>
            </a:r>
            <a:r>
              <a:rPr lang="es-US" sz="2000" dirty="0" err="1"/>
              <a:t>the</a:t>
            </a:r>
            <a:r>
              <a:rPr lang="es-US" sz="2000" dirty="0"/>
              <a:t> data</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3</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0729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63"/>
          <p:cNvSpPr txBox="1">
            <a:spLocks noGrp="1"/>
          </p:cNvSpPr>
          <p:nvPr>
            <p:ph type="subTitle" idx="1"/>
          </p:nvPr>
        </p:nvSpPr>
        <p:spPr>
          <a:xfrm>
            <a:off x="573277" y="1829073"/>
            <a:ext cx="3186545" cy="25200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We test for mean differences with the null hypothesis that the taken orders have lesser values that the non taken orders.</a:t>
            </a:r>
          </a:p>
          <a:p>
            <a:pPr marL="0" lvl="0" indent="0" algn="l" rtl="0">
              <a:spcBef>
                <a:spcPts val="0"/>
              </a:spcBef>
              <a:spcAft>
                <a:spcPts val="0"/>
              </a:spcAft>
              <a:buNone/>
            </a:pPr>
            <a:endParaRPr lang="en" sz="1800" dirty="0"/>
          </a:p>
          <a:p>
            <a:pPr marL="0" lvl="0" indent="0" algn="l" rtl="0">
              <a:spcBef>
                <a:spcPts val="0"/>
              </a:spcBef>
              <a:spcAft>
                <a:spcPts val="0"/>
              </a:spcAft>
              <a:buNone/>
            </a:pPr>
            <a:r>
              <a:rPr lang="en" sz="1800" dirty="0"/>
              <a:t>We assume different variances for each group for robustness.</a:t>
            </a:r>
            <a:endParaRPr sz="1800" dirty="0"/>
          </a:p>
        </p:txBody>
      </p:sp>
      <p:sp>
        <p:nvSpPr>
          <p:cNvPr id="1648" name="Google Shape;1648;p63"/>
          <p:cNvSpPr txBox="1">
            <a:spLocks noGrp="1"/>
          </p:cNvSpPr>
          <p:nvPr>
            <p:ph type="title"/>
          </p:nvPr>
        </p:nvSpPr>
        <p:spPr>
          <a:xfrm>
            <a:off x="1133071" y="702732"/>
            <a:ext cx="2059500" cy="6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T-test</a:t>
            </a:r>
            <a:endParaRPr sz="4000" dirty="0">
              <a:solidFill>
                <a:schemeClr val="accent6">
                  <a:lumMod val="10000"/>
                </a:schemeClr>
              </a:solidFill>
            </a:endParaRPr>
          </a:p>
        </p:txBody>
      </p:sp>
      <p:grpSp>
        <p:nvGrpSpPr>
          <p:cNvPr id="1651" name="Google Shape;1651;p63"/>
          <p:cNvGrpSpPr/>
          <p:nvPr/>
        </p:nvGrpSpPr>
        <p:grpSpPr>
          <a:xfrm>
            <a:off x="2980243" y="920471"/>
            <a:ext cx="618040" cy="617389"/>
            <a:chOff x="2272075" y="2750050"/>
            <a:chExt cx="451025" cy="450550"/>
          </a:xfrm>
        </p:grpSpPr>
        <p:sp>
          <p:nvSpPr>
            <p:cNvPr id="1652" name="Google Shape;1652;p63"/>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3"/>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3"/>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3"/>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3"/>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3"/>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3"/>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3"/>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3"/>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3"/>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3"/>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3"/>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3"/>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3"/>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3"/>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3"/>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63"/>
          <p:cNvGrpSpPr/>
          <p:nvPr/>
        </p:nvGrpSpPr>
        <p:grpSpPr>
          <a:xfrm>
            <a:off x="4747375" y="3941988"/>
            <a:ext cx="451025" cy="450550"/>
            <a:chOff x="2272075" y="2750050"/>
            <a:chExt cx="451025" cy="450550"/>
          </a:xfrm>
        </p:grpSpPr>
        <p:sp>
          <p:nvSpPr>
            <p:cNvPr id="1669" name="Google Shape;1669;p63"/>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3"/>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3"/>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3"/>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3"/>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3"/>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3"/>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3"/>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3"/>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3"/>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3"/>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3"/>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3"/>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3"/>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3"/>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3"/>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DF79BD62-37D5-308E-5855-D0ECD07CD66C}"/>
              </a:ext>
            </a:extLst>
          </p:cNvPr>
          <p:cNvPicPr>
            <a:picLocks noChangeAspect="1"/>
          </p:cNvPicPr>
          <p:nvPr/>
        </p:nvPicPr>
        <p:blipFill>
          <a:blip r:embed="rId3"/>
          <a:stretch>
            <a:fillRect/>
          </a:stretch>
        </p:blipFill>
        <p:spPr>
          <a:xfrm>
            <a:off x="4179149" y="1261299"/>
            <a:ext cx="448056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5391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5"/>
          <p:cNvSpPr/>
          <p:nvPr/>
        </p:nvSpPr>
        <p:spPr>
          <a:xfrm>
            <a:off x="714300" y="2708955"/>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5182125" y="1630002"/>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5182125" y="2708955"/>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714300" y="1630002"/>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txBox="1">
            <a:spLocks noGrp="1"/>
          </p:cNvSpPr>
          <p:nvPr>
            <p:ph type="subTitle" idx="1"/>
          </p:nvPr>
        </p:nvSpPr>
        <p:spPr>
          <a:xfrm>
            <a:off x="1494675" y="1862746"/>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we looking for?</a:t>
            </a:r>
            <a:endParaRPr dirty="0"/>
          </a:p>
        </p:txBody>
      </p:sp>
      <p:sp>
        <p:nvSpPr>
          <p:cNvPr id="352" name="Google Shape;352;p35"/>
          <p:cNvSpPr txBox="1">
            <a:spLocks noGrp="1"/>
          </p:cNvSpPr>
          <p:nvPr>
            <p:ph type="title"/>
          </p:nvPr>
        </p:nvSpPr>
        <p:spPr>
          <a:xfrm>
            <a:off x="714300" y="692734"/>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53" name="Google Shape;353;p35"/>
          <p:cNvSpPr txBox="1">
            <a:spLocks noGrp="1"/>
          </p:cNvSpPr>
          <p:nvPr>
            <p:ph type="title" idx="2"/>
          </p:nvPr>
        </p:nvSpPr>
        <p:spPr>
          <a:xfrm>
            <a:off x="1494675" y="1388440"/>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err="1">
                <a:solidFill>
                  <a:schemeClr val="accent6">
                    <a:lumMod val="10000"/>
                  </a:schemeClr>
                </a:solidFill>
              </a:rPr>
              <a:t>Bussiness</a:t>
            </a:r>
            <a:r>
              <a:rPr lang="es-CO" dirty="0">
                <a:solidFill>
                  <a:schemeClr val="accent6">
                    <a:lumMod val="10000"/>
                  </a:schemeClr>
                </a:solidFill>
              </a:rPr>
              <a:t> Case</a:t>
            </a:r>
          </a:p>
        </p:txBody>
      </p:sp>
      <p:sp>
        <p:nvSpPr>
          <p:cNvPr id="354" name="Google Shape;354;p35"/>
          <p:cNvSpPr txBox="1">
            <a:spLocks noGrp="1"/>
          </p:cNvSpPr>
          <p:nvPr>
            <p:ph type="title" idx="3"/>
          </p:nvPr>
        </p:nvSpPr>
        <p:spPr>
          <a:xfrm>
            <a:off x="714300" y="1733802"/>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5" name="Google Shape;355;p35"/>
          <p:cNvSpPr txBox="1">
            <a:spLocks noGrp="1"/>
          </p:cNvSpPr>
          <p:nvPr>
            <p:ph type="subTitle" idx="4"/>
          </p:nvPr>
        </p:nvSpPr>
        <p:spPr>
          <a:xfrm>
            <a:off x="1494675" y="2941699"/>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Possible patterns in the data</a:t>
            </a:r>
            <a:endParaRPr dirty="0"/>
          </a:p>
        </p:txBody>
      </p:sp>
      <p:sp>
        <p:nvSpPr>
          <p:cNvPr id="356" name="Google Shape;356;p35"/>
          <p:cNvSpPr txBox="1">
            <a:spLocks noGrp="1"/>
          </p:cNvSpPr>
          <p:nvPr>
            <p:ph type="title" idx="5"/>
          </p:nvPr>
        </p:nvSpPr>
        <p:spPr>
          <a:xfrm>
            <a:off x="1494675" y="2473691"/>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solidFill>
                  <a:schemeClr val="accent6">
                    <a:lumMod val="10000"/>
                  </a:schemeClr>
                </a:solidFill>
              </a:rPr>
              <a:t>Prior </a:t>
            </a:r>
            <a:r>
              <a:rPr lang="es-CO" dirty="0" err="1">
                <a:solidFill>
                  <a:schemeClr val="accent6">
                    <a:lumMod val="10000"/>
                  </a:schemeClr>
                </a:solidFill>
              </a:rPr>
              <a:t>Analysis</a:t>
            </a:r>
            <a:endParaRPr dirty="0">
              <a:solidFill>
                <a:schemeClr val="accent6">
                  <a:lumMod val="10000"/>
                </a:schemeClr>
              </a:solidFill>
            </a:endParaRPr>
          </a:p>
        </p:txBody>
      </p:sp>
      <p:sp>
        <p:nvSpPr>
          <p:cNvPr id="357" name="Google Shape;357;p35"/>
          <p:cNvSpPr txBox="1">
            <a:spLocks noGrp="1"/>
          </p:cNvSpPr>
          <p:nvPr>
            <p:ph type="title" idx="6"/>
          </p:nvPr>
        </p:nvSpPr>
        <p:spPr>
          <a:xfrm>
            <a:off x="714300" y="2812755"/>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58" name="Google Shape;358;p35"/>
          <p:cNvSpPr txBox="1">
            <a:spLocks noGrp="1"/>
          </p:cNvSpPr>
          <p:nvPr>
            <p:ph type="subTitle" idx="7"/>
          </p:nvPr>
        </p:nvSpPr>
        <p:spPr>
          <a:xfrm>
            <a:off x="5962500" y="1862746"/>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we learned from the data</a:t>
            </a:r>
            <a:endParaRPr dirty="0"/>
          </a:p>
        </p:txBody>
      </p:sp>
      <p:sp>
        <p:nvSpPr>
          <p:cNvPr id="359" name="Google Shape;359;p35"/>
          <p:cNvSpPr txBox="1">
            <a:spLocks noGrp="1"/>
          </p:cNvSpPr>
          <p:nvPr>
            <p:ph type="title" idx="8"/>
          </p:nvPr>
        </p:nvSpPr>
        <p:spPr>
          <a:xfrm>
            <a:off x="5962500" y="1394738"/>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10000"/>
                  </a:schemeClr>
                </a:solidFill>
              </a:rPr>
              <a:t>EDA</a:t>
            </a:r>
            <a:endParaRPr dirty="0">
              <a:solidFill>
                <a:schemeClr val="accent6">
                  <a:lumMod val="10000"/>
                </a:schemeClr>
              </a:solidFill>
            </a:endParaRPr>
          </a:p>
        </p:txBody>
      </p:sp>
      <p:sp>
        <p:nvSpPr>
          <p:cNvPr id="360" name="Google Shape;360;p35"/>
          <p:cNvSpPr txBox="1">
            <a:spLocks noGrp="1"/>
          </p:cNvSpPr>
          <p:nvPr>
            <p:ph type="title" idx="9"/>
          </p:nvPr>
        </p:nvSpPr>
        <p:spPr>
          <a:xfrm>
            <a:off x="5182125" y="1733802"/>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1" name="Google Shape;361;p35"/>
          <p:cNvSpPr txBox="1">
            <a:spLocks noGrp="1"/>
          </p:cNvSpPr>
          <p:nvPr>
            <p:ph type="subTitle" idx="13"/>
          </p:nvPr>
        </p:nvSpPr>
        <p:spPr>
          <a:xfrm>
            <a:off x="5962500" y="2941699"/>
            <a:ext cx="2467200"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we set the environment</a:t>
            </a:r>
            <a:endParaRPr dirty="0"/>
          </a:p>
        </p:txBody>
      </p:sp>
      <p:sp>
        <p:nvSpPr>
          <p:cNvPr id="362" name="Google Shape;362;p35"/>
          <p:cNvSpPr txBox="1">
            <a:spLocks noGrp="1"/>
          </p:cNvSpPr>
          <p:nvPr>
            <p:ph type="title" idx="14"/>
          </p:nvPr>
        </p:nvSpPr>
        <p:spPr>
          <a:xfrm>
            <a:off x="5962500" y="2473691"/>
            <a:ext cx="24672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lumMod val="10000"/>
                  </a:schemeClr>
                </a:solidFill>
              </a:rPr>
              <a:t>Experiment</a:t>
            </a:r>
            <a:endParaRPr dirty="0">
              <a:solidFill>
                <a:schemeClr val="accent6">
                  <a:lumMod val="10000"/>
                </a:schemeClr>
              </a:solidFill>
            </a:endParaRPr>
          </a:p>
        </p:txBody>
      </p:sp>
      <p:sp>
        <p:nvSpPr>
          <p:cNvPr id="363" name="Google Shape;363;p35"/>
          <p:cNvSpPr txBox="1">
            <a:spLocks noGrp="1"/>
          </p:cNvSpPr>
          <p:nvPr>
            <p:ph type="title" idx="15"/>
          </p:nvPr>
        </p:nvSpPr>
        <p:spPr>
          <a:xfrm>
            <a:off x="5182125" y="2812755"/>
            <a:ext cx="675600" cy="46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 name="Google Shape;347;p35">
            <a:extLst>
              <a:ext uri="{FF2B5EF4-FFF2-40B4-BE49-F238E27FC236}">
                <a16:creationId xmlns:a16="http://schemas.microsoft.com/office/drawing/2014/main" id="{56C4B92E-22CB-3F19-10C5-3EFA956DDE75}"/>
              </a:ext>
            </a:extLst>
          </p:cNvPr>
          <p:cNvSpPr/>
          <p:nvPr/>
        </p:nvSpPr>
        <p:spPr>
          <a:xfrm>
            <a:off x="714300" y="3747263"/>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9;p35">
            <a:extLst>
              <a:ext uri="{FF2B5EF4-FFF2-40B4-BE49-F238E27FC236}">
                <a16:creationId xmlns:a16="http://schemas.microsoft.com/office/drawing/2014/main" id="{B0C3BC83-15EC-06C8-F2EB-D2C940E40A39}"/>
              </a:ext>
            </a:extLst>
          </p:cNvPr>
          <p:cNvSpPr/>
          <p:nvPr/>
        </p:nvSpPr>
        <p:spPr>
          <a:xfrm>
            <a:off x="5182125" y="3747263"/>
            <a:ext cx="675600" cy="6756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p35">
            <a:extLst>
              <a:ext uri="{FF2B5EF4-FFF2-40B4-BE49-F238E27FC236}">
                <a16:creationId xmlns:a16="http://schemas.microsoft.com/office/drawing/2014/main" id="{43215594-E379-4F10-EF05-65014BF755CA}"/>
              </a:ext>
            </a:extLst>
          </p:cNvPr>
          <p:cNvSpPr txBox="1">
            <a:spLocks/>
          </p:cNvSpPr>
          <p:nvPr/>
        </p:nvSpPr>
        <p:spPr>
          <a:xfrm>
            <a:off x="1494675" y="3980007"/>
            <a:ext cx="2467200" cy="57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dirty="0"/>
              <a:t>Techniques and results</a:t>
            </a:r>
          </a:p>
        </p:txBody>
      </p:sp>
      <p:sp>
        <p:nvSpPr>
          <p:cNvPr id="13" name="Google Shape;356;p35">
            <a:extLst>
              <a:ext uri="{FF2B5EF4-FFF2-40B4-BE49-F238E27FC236}">
                <a16:creationId xmlns:a16="http://schemas.microsoft.com/office/drawing/2014/main" id="{4075FA86-056A-187E-FCF9-70DF72576DD4}"/>
              </a:ext>
            </a:extLst>
          </p:cNvPr>
          <p:cNvSpPr txBox="1">
            <a:spLocks/>
          </p:cNvSpPr>
          <p:nvPr/>
        </p:nvSpPr>
        <p:spPr>
          <a:xfrm>
            <a:off x="1494675" y="3511999"/>
            <a:ext cx="24672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Abril Fatface"/>
              <a:buNone/>
              <a:defRPr sz="23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9pPr>
          </a:lstStyle>
          <a:p>
            <a:r>
              <a:rPr lang="es-CO" dirty="0" err="1">
                <a:solidFill>
                  <a:schemeClr val="accent6">
                    <a:lumMod val="10000"/>
                  </a:schemeClr>
                </a:solidFill>
              </a:rPr>
              <a:t>Modelling</a:t>
            </a:r>
            <a:endParaRPr lang="es-CO" dirty="0">
              <a:solidFill>
                <a:schemeClr val="accent6">
                  <a:lumMod val="10000"/>
                </a:schemeClr>
              </a:solidFill>
            </a:endParaRPr>
          </a:p>
        </p:txBody>
      </p:sp>
      <p:sp>
        <p:nvSpPr>
          <p:cNvPr id="14" name="Google Shape;357;p35">
            <a:extLst>
              <a:ext uri="{FF2B5EF4-FFF2-40B4-BE49-F238E27FC236}">
                <a16:creationId xmlns:a16="http://schemas.microsoft.com/office/drawing/2014/main" id="{49937290-2BC0-2394-F5C5-D0A97D1B634A}"/>
              </a:ext>
            </a:extLst>
          </p:cNvPr>
          <p:cNvSpPr txBox="1">
            <a:spLocks/>
          </p:cNvSpPr>
          <p:nvPr/>
        </p:nvSpPr>
        <p:spPr>
          <a:xfrm>
            <a:off x="714300" y="3851063"/>
            <a:ext cx="675600"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ril Fatface"/>
              <a:buNone/>
              <a:defRPr sz="2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9pPr>
          </a:lstStyle>
          <a:p>
            <a:r>
              <a:rPr lang="en" dirty="0"/>
              <a:t>05</a:t>
            </a:r>
          </a:p>
        </p:txBody>
      </p:sp>
      <p:sp>
        <p:nvSpPr>
          <p:cNvPr id="15" name="Google Shape;361;p35">
            <a:extLst>
              <a:ext uri="{FF2B5EF4-FFF2-40B4-BE49-F238E27FC236}">
                <a16:creationId xmlns:a16="http://schemas.microsoft.com/office/drawing/2014/main" id="{D5591D99-E11F-C4CA-9FCD-756F0307CE69}"/>
              </a:ext>
            </a:extLst>
          </p:cNvPr>
          <p:cNvSpPr txBox="1">
            <a:spLocks/>
          </p:cNvSpPr>
          <p:nvPr/>
        </p:nvSpPr>
        <p:spPr>
          <a:xfrm>
            <a:off x="5962500" y="3980007"/>
            <a:ext cx="2467200" cy="57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dirty="0"/>
              <a:t>Final conclusions and remarks</a:t>
            </a:r>
          </a:p>
        </p:txBody>
      </p:sp>
      <p:sp>
        <p:nvSpPr>
          <p:cNvPr id="16" name="Google Shape;362;p35">
            <a:extLst>
              <a:ext uri="{FF2B5EF4-FFF2-40B4-BE49-F238E27FC236}">
                <a16:creationId xmlns:a16="http://schemas.microsoft.com/office/drawing/2014/main" id="{157869A0-8D65-86E2-3621-6A2315C912AA}"/>
              </a:ext>
            </a:extLst>
          </p:cNvPr>
          <p:cNvSpPr txBox="1">
            <a:spLocks/>
          </p:cNvSpPr>
          <p:nvPr/>
        </p:nvSpPr>
        <p:spPr>
          <a:xfrm>
            <a:off x="5962500" y="3511999"/>
            <a:ext cx="2467200"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Abril Fatface"/>
              <a:buNone/>
              <a:defRPr sz="23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200"/>
              <a:buFont typeface="Abril Fatface"/>
              <a:buNone/>
              <a:defRPr sz="2200" b="0" i="0" u="none" strike="noStrike" cap="none">
                <a:solidFill>
                  <a:schemeClr val="dk1"/>
                </a:solidFill>
                <a:latin typeface="Abril Fatface"/>
                <a:ea typeface="Abril Fatface"/>
                <a:cs typeface="Abril Fatface"/>
                <a:sym typeface="Abril Fatface"/>
              </a:defRPr>
            </a:lvl9pPr>
          </a:lstStyle>
          <a:p>
            <a:r>
              <a:rPr lang="es-CO" dirty="0" err="1">
                <a:solidFill>
                  <a:schemeClr val="accent6">
                    <a:lumMod val="10000"/>
                  </a:schemeClr>
                </a:solidFill>
              </a:rPr>
              <a:t>Recomendations</a:t>
            </a:r>
            <a:endParaRPr lang="es-CO" dirty="0">
              <a:solidFill>
                <a:schemeClr val="accent6">
                  <a:lumMod val="10000"/>
                </a:schemeClr>
              </a:solidFill>
            </a:endParaRPr>
          </a:p>
        </p:txBody>
      </p:sp>
      <p:sp>
        <p:nvSpPr>
          <p:cNvPr id="17" name="Google Shape;363;p35">
            <a:extLst>
              <a:ext uri="{FF2B5EF4-FFF2-40B4-BE49-F238E27FC236}">
                <a16:creationId xmlns:a16="http://schemas.microsoft.com/office/drawing/2014/main" id="{655372A0-9F24-26A6-7861-ACEB42B42FC1}"/>
              </a:ext>
            </a:extLst>
          </p:cNvPr>
          <p:cNvSpPr txBox="1">
            <a:spLocks/>
          </p:cNvSpPr>
          <p:nvPr/>
        </p:nvSpPr>
        <p:spPr>
          <a:xfrm>
            <a:off x="5182125" y="3851063"/>
            <a:ext cx="675600"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bril Fatface"/>
              <a:buNone/>
              <a:defRPr sz="2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600"/>
              <a:buFont typeface="Abril Fatface"/>
              <a:buNone/>
              <a:defRPr sz="3600" b="0" i="0" u="none" strike="noStrike" cap="none">
                <a:solidFill>
                  <a:schemeClr val="dk1"/>
                </a:solidFill>
                <a:latin typeface="Abril Fatface"/>
                <a:ea typeface="Abril Fatface"/>
                <a:cs typeface="Abril Fatface"/>
                <a:sym typeface="Abril Fatface"/>
              </a:defRPr>
            </a:lvl9pPr>
          </a:lstStyle>
          <a:p>
            <a:r>
              <a:rPr lang="en"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3"/>
          <p:cNvSpPr txBox="1">
            <a:spLocks noGrp="1"/>
          </p:cNvSpPr>
          <p:nvPr>
            <p:ph type="title"/>
          </p:nvPr>
        </p:nvSpPr>
        <p:spPr>
          <a:xfrm>
            <a:off x="788323" y="71566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T-test for difference of means</a:t>
            </a:r>
            <a:endParaRPr sz="4000" dirty="0">
              <a:solidFill>
                <a:schemeClr val="accent6">
                  <a:lumMod val="10000"/>
                </a:schemeClr>
              </a:solidFill>
            </a:endParaRPr>
          </a:p>
        </p:txBody>
      </p:sp>
      <p:grpSp>
        <p:nvGrpSpPr>
          <p:cNvPr id="1237" name="Google Shape;1237;p53"/>
          <p:cNvGrpSpPr/>
          <p:nvPr/>
        </p:nvGrpSpPr>
        <p:grpSpPr>
          <a:xfrm>
            <a:off x="6156680" y="1636980"/>
            <a:ext cx="2225400" cy="3029372"/>
            <a:chOff x="6156680" y="1365399"/>
            <a:chExt cx="2225400" cy="2746809"/>
          </a:xfrm>
        </p:grpSpPr>
        <p:sp>
          <p:nvSpPr>
            <p:cNvPr id="1238" name="Google Shape;1238;p53"/>
            <p:cNvSpPr/>
            <p:nvPr/>
          </p:nvSpPr>
          <p:spPr>
            <a:xfrm>
              <a:off x="6156680" y="1365407"/>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3"/>
            <p:cNvSpPr/>
            <p:nvPr/>
          </p:nvSpPr>
          <p:spPr>
            <a:xfrm>
              <a:off x="6787229" y="1365399"/>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53"/>
          <p:cNvGrpSpPr/>
          <p:nvPr/>
        </p:nvGrpSpPr>
        <p:grpSpPr>
          <a:xfrm>
            <a:off x="714304" y="1649949"/>
            <a:ext cx="2540659" cy="3173951"/>
            <a:chOff x="714304" y="1365407"/>
            <a:chExt cx="2404289" cy="2877893"/>
          </a:xfrm>
        </p:grpSpPr>
        <p:sp>
          <p:nvSpPr>
            <p:cNvPr id="1241" name="Google Shape;1241;p53"/>
            <p:cNvSpPr/>
            <p:nvPr/>
          </p:nvSpPr>
          <p:spPr>
            <a:xfrm>
              <a:off x="761930" y="1365407"/>
              <a:ext cx="2225400" cy="2746800"/>
            </a:xfrm>
            <a:prstGeom prst="round2SameRect">
              <a:avLst>
                <a:gd name="adj1" fmla="val 50000"/>
                <a:gd name="adj2" fmla="val 0"/>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3"/>
            <p:cNvSpPr/>
            <p:nvPr/>
          </p:nvSpPr>
          <p:spPr>
            <a:xfrm>
              <a:off x="2848290" y="397299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3"/>
            <p:cNvSpPr/>
            <p:nvPr/>
          </p:nvSpPr>
          <p:spPr>
            <a:xfrm>
              <a:off x="714304" y="2137674"/>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53"/>
          <p:cNvGrpSpPr/>
          <p:nvPr/>
        </p:nvGrpSpPr>
        <p:grpSpPr>
          <a:xfrm>
            <a:off x="3393663" y="1694033"/>
            <a:ext cx="2516622" cy="2972319"/>
            <a:chOff x="714301" y="1455525"/>
            <a:chExt cx="2364100" cy="2746800"/>
          </a:xfrm>
        </p:grpSpPr>
        <p:sp>
          <p:nvSpPr>
            <p:cNvPr id="1245" name="Google Shape;1245;p53"/>
            <p:cNvSpPr/>
            <p:nvPr/>
          </p:nvSpPr>
          <p:spPr>
            <a:xfrm flipH="1">
              <a:off x="714301" y="14555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3"/>
            <p:cNvSpPr/>
            <p:nvPr/>
          </p:nvSpPr>
          <p:spPr>
            <a:xfrm>
              <a:off x="2808098" y="363224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53"/>
          <p:cNvSpPr txBox="1"/>
          <p:nvPr/>
        </p:nvSpPr>
        <p:spPr>
          <a:xfrm>
            <a:off x="981937" y="3242858"/>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total </a:t>
            </a:r>
            <a:r>
              <a:rPr lang="es-CO" sz="1600" dirty="0" err="1">
                <a:solidFill>
                  <a:schemeClr val="dk1"/>
                </a:solidFill>
                <a:latin typeface="Abril Fatface"/>
                <a:ea typeface="Abril Fatface"/>
                <a:cs typeface="Abril Fatface"/>
                <a:sym typeface="Abril Fatface"/>
              </a:rPr>
              <a:t>earnings</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is</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higher</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taken</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group</a:t>
            </a:r>
            <a:r>
              <a:rPr lang="es-CO" sz="1600" dirty="0">
                <a:solidFill>
                  <a:schemeClr val="dk1"/>
                </a:solidFill>
                <a:latin typeface="Abril Fatface"/>
                <a:ea typeface="Abril Fatface"/>
                <a:cs typeface="Abril Fatface"/>
                <a:sym typeface="Abril Fatface"/>
              </a:rPr>
              <a:t>.</a:t>
            </a:r>
          </a:p>
          <a:p>
            <a:pPr marL="0" lvl="0" indent="0" algn="ctr" rtl="0">
              <a:spcBef>
                <a:spcPts val="0"/>
              </a:spcBef>
              <a:spcAft>
                <a:spcPts val="0"/>
              </a:spcAft>
              <a:buNone/>
            </a:pPr>
            <a:r>
              <a:rPr lang="es-CO" sz="1600" dirty="0">
                <a:solidFill>
                  <a:schemeClr val="dk1"/>
                </a:solidFill>
                <a:latin typeface="Abril Fatface"/>
                <a:ea typeface="Abril Fatface"/>
                <a:cs typeface="Abril Fatface"/>
                <a:sym typeface="Abril Fatface"/>
              </a:rPr>
              <a:t>P-</a:t>
            </a:r>
            <a:r>
              <a:rPr lang="es-CO" sz="1600" dirty="0" err="1">
                <a:solidFill>
                  <a:schemeClr val="dk1"/>
                </a:solidFill>
                <a:latin typeface="Abril Fatface"/>
                <a:ea typeface="Abril Fatface"/>
                <a:cs typeface="Abril Fatface"/>
                <a:sym typeface="Abril Fatface"/>
              </a:rPr>
              <a:t>value</a:t>
            </a:r>
            <a:r>
              <a:rPr lang="es-CO" sz="1600" dirty="0">
                <a:solidFill>
                  <a:schemeClr val="dk1"/>
                </a:solidFill>
                <a:latin typeface="Abril Fatface"/>
                <a:ea typeface="Abril Fatface"/>
                <a:cs typeface="Abril Fatface"/>
                <a:sym typeface="Abril Fatface"/>
              </a:rPr>
              <a:t> = 2.3e-55</a:t>
            </a:r>
            <a:endParaRPr sz="1600" dirty="0">
              <a:solidFill>
                <a:schemeClr val="dk1"/>
              </a:solidFill>
              <a:latin typeface="Abril Fatface"/>
              <a:ea typeface="Abril Fatface"/>
              <a:cs typeface="Abril Fatface"/>
              <a:sym typeface="Abril Fatface"/>
            </a:endParaRPr>
          </a:p>
        </p:txBody>
      </p:sp>
      <p:pic>
        <p:nvPicPr>
          <p:cNvPr id="3" name="Imagen 2">
            <a:extLst>
              <a:ext uri="{FF2B5EF4-FFF2-40B4-BE49-F238E27FC236}">
                <a16:creationId xmlns:a16="http://schemas.microsoft.com/office/drawing/2014/main" id="{0F092539-7ABB-19EC-D4DF-21316A17E619}"/>
              </a:ext>
            </a:extLst>
          </p:cNvPr>
          <p:cNvPicPr>
            <a:picLocks noChangeAspect="1"/>
          </p:cNvPicPr>
          <p:nvPr/>
        </p:nvPicPr>
        <p:blipFill>
          <a:blip r:embed="rId3"/>
          <a:stretch>
            <a:fillRect/>
          </a:stretch>
        </p:blipFill>
        <p:spPr>
          <a:xfrm>
            <a:off x="1391870" y="2110380"/>
            <a:ext cx="977201" cy="977201"/>
          </a:xfrm>
          <a:prstGeom prst="rect">
            <a:avLst/>
          </a:prstGeom>
        </p:spPr>
      </p:pic>
      <p:pic>
        <p:nvPicPr>
          <p:cNvPr id="11" name="Imagen 10">
            <a:extLst>
              <a:ext uri="{FF2B5EF4-FFF2-40B4-BE49-F238E27FC236}">
                <a16:creationId xmlns:a16="http://schemas.microsoft.com/office/drawing/2014/main" id="{9F8731EF-ADA2-F18D-F40E-2E64257E3EE2}"/>
              </a:ext>
            </a:extLst>
          </p:cNvPr>
          <p:cNvPicPr>
            <a:picLocks noChangeAspect="1"/>
          </p:cNvPicPr>
          <p:nvPr/>
        </p:nvPicPr>
        <p:blipFill>
          <a:blip r:embed="rId4"/>
          <a:stretch>
            <a:fillRect/>
          </a:stretch>
        </p:blipFill>
        <p:spPr>
          <a:xfrm>
            <a:off x="4162657" y="2226957"/>
            <a:ext cx="844206" cy="844206"/>
          </a:xfrm>
          <a:prstGeom prst="rect">
            <a:avLst/>
          </a:prstGeom>
        </p:spPr>
      </p:pic>
      <p:sp>
        <p:nvSpPr>
          <p:cNvPr id="12" name="Google Shape;1252;p53">
            <a:extLst>
              <a:ext uri="{FF2B5EF4-FFF2-40B4-BE49-F238E27FC236}">
                <a16:creationId xmlns:a16="http://schemas.microsoft.com/office/drawing/2014/main" id="{73D64B04-8A12-AFAC-6CB2-5FFF00694E68}"/>
              </a:ext>
            </a:extLst>
          </p:cNvPr>
          <p:cNvSpPr txBox="1"/>
          <p:nvPr/>
        </p:nvSpPr>
        <p:spPr>
          <a:xfrm>
            <a:off x="6243917" y="3242858"/>
            <a:ext cx="2135452"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difference</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altitude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is</a:t>
            </a:r>
            <a:r>
              <a:rPr lang="es-CO" sz="1600" dirty="0">
                <a:solidFill>
                  <a:schemeClr val="dk1"/>
                </a:solidFill>
                <a:latin typeface="Abril Fatface"/>
                <a:ea typeface="Abril Fatface"/>
                <a:cs typeface="Abril Fatface"/>
                <a:sym typeface="Abril Fatface"/>
              </a:rPr>
              <a:t> positive and </a:t>
            </a:r>
            <a:r>
              <a:rPr lang="es-CO" sz="1600" dirty="0" err="1">
                <a:solidFill>
                  <a:schemeClr val="dk1"/>
                </a:solidFill>
                <a:latin typeface="Abril Fatface"/>
                <a:ea typeface="Abril Fatface"/>
                <a:cs typeface="Abril Fatface"/>
                <a:sym typeface="Abril Fatface"/>
              </a:rPr>
              <a:t>higher</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taken</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group</a:t>
            </a:r>
            <a:endParaRPr lang="es-CO" sz="1600" dirty="0">
              <a:solidFill>
                <a:schemeClr val="dk1"/>
              </a:solidFill>
              <a:latin typeface="Abril Fatface"/>
              <a:ea typeface="Abril Fatface"/>
              <a:cs typeface="Abril Fatface"/>
              <a:sym typeface="Abril Fatface"/>
            </a:endParaRPr>
          </a:p>
          <a:p>
            <a:pPr marL="0" lvl="0" indent="0" algn="ctr" rtl="0">
              <a:spcBef>
                <a:spcPts val="0"/>
              </a:spcBef>
              <a:spcAft>
                <a:spcPts val="0"/>
              </a:spcAft>
              <a:buNone/>
            </a:pPr>
            <a:r>
              <a:rPr lang="es-CO" sz="1600" dirty="0">
                <a:solidFill>
                  <a:schemeClr val="dk1"/>
                </a:solidFill>
                <a:latin typeface="Abril Fatface"/>
                <a:ea typeface="Abril Fatface"/>
                <a:cs typeface="Abril Fatface"/>
                <a:sym typeface="Abril Fatface"/>
              </a:rPr>
              <a:t>P-</a:t>
            </a:r>
            <a:r>
              <a:rPr lang="es-CO" sz="1600" dirty="0" err="1">
                <a:solidFill>
                  <a:schemeClr val="dk1"/>
                </a:solidFill>
                <a:latin typeface="Abril Fatface"/>
                <a:ea typeface="Abril Fatface"/>
                <a:cs typeface="Abril Fatface"/>
                <a:sym typeface="Abril Fatface"/>
              </a:rPr>
              <a:t>value</a:t>
            </a:r>
            <a:r>
              <a:rPr lang="es-CO" sz="1600" dirty="0">
                <a:solidFill>
                  <a:schemeClr val="dk1"/>
                </a:solidFill>
                <a:latin typeface="Abril Fatface"/>
                <a:ea typeface="Abril Fatface"/>
                <a:cs typeface="Abril Fatface"/>
                <a:sym typeface="Abril Fatface"/>
              </a:rPr>
              <a:t> = 1.1e-5</a:t>
            </a:r>
            <a:endParaRPr sz="1600" dirty="0">
              <a:solidFill>
                <a:schemeClr val="dk1"/>
              </a:solidFill>
              <a:latin typeface="Abril Fatface"/>
              <a:ea typeface="Abril Fatface"/>
              <a:cs typeface="Abril Fatface"/>
              <a:sym typeface="Abril Fatface"/>
            </a:endParaRPr>
          </a:p>
        </p:txBody>
      </p:sp>
      <p:pic>
        <p:nvPicPr>
          <p:cNvPr id="14" name="Imagen 13">
            <a:extLst>
              <a:ext uri="{FF2B5EF4-FFF2-40B4-BE49-F238E27FC236}">
                <a16:creationId xmlns:a16="http://schemas.microsoft.com/office/drawing/2014/main" id="{B7969F13-97C1-9692-E3DC-904710949691}"/>
              </a:ext>
            </a:extLst>
          </p:cNvPr>
          <p:cNvPicPr>
            <a:picLocks noChangeAspect="1"/>
          </p:cNvPicPr>
          <p:nvPr/>
        </p:nvPicPr>
        <p:blipFill>
          <a:blip r:embed="rId5"/>
          <a:stretch>
            <a:fillRect/>
          </a:stretch>
        </p:blipFill>
        <p:spPr>
          <a:xfrm>
            <a:off x="6704622" y="1871269"/>
            <a:ext cx="1049549" cy="1049549"/>
          </a:xfrm>
          <a:prstGeom prst="rect">
            <a:avLst/>
          </a:prstGeom>
        </p:spPr>
      </p:pic>
      <p:sp>
        <p:nvSpPr>
          <p:cNvPr id="15" name="Google Shape;1252;p53">
            <a:extLst>
              <a:ext uri="{FF2B5EF4-FFF2-40B4-BE49-F238E27FC236}">
                <a16:creationId xmlns:a16="http://schemas.microsoft.com/office/drawing/2014/main" id="{E5C50F4B-1192-A0A4-6526-B80808FF02CF}"/>
              </a:ext>
            </a:extLst>
          </p:cNvPr>
          <p:cNvSpPr txBox="1"/>
          <p:nvPr/>
        </p:nvSpPr>
        <p:spPr>
          <a:xfrm>
            <a:off x="3652128" y="3242858"/>
            <a:ext cx="1839744" cy="13472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total </a:t>
            </a:r>
            <a:r>
              <a:rPr lang="es-CO" sz="1600" dirty="0" err="1">
                <a:solidFill>
                  <a:schemeClr val="dk1"/>
                </a:solidFill>
                <a:latin typeface="Abril Fatface"/>
                <a:ea typeface="Abril Fatface"/>
                <a:cs typeface="Abril Fatface"/>
                <a:sym typeface="Abril Fatface"/>
              </a:rPr>
              <a:t>distance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is</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lower</a:t>
            </a:r>
            <a:r>
              <a:rPr lang="es-CO" sz="1600" dirty="0">
                <a:solidFill>
                  <a:schemeClr val="dk1"/>
                </a:solidFill>
                <a:latin typeface="Abril Fatface"/>
                <a:ea typeface="Abril Fatface"/>
                <a:cs typeface="Abril Fatface"/>
                <a:sym typeface="Abril Fatface"/>
              </a:rPr>
              <a:t> in </a:t>
            </a:r>
            <a:r>
              <a:rPr lang="es-CO" sz="1600" dirty="0" err="1">
                <a:solidFill>
                  <a:schemeClr val="dk1"/>
                </a:solidFill>
                <a:latin typeface="Abril Fatface"/>
                <a:ea typeface="Abril Fatface"/>
                <a:cs typeface="Abril Fatface"/>
                <a:sym typeface="Abril Fatface"/>
              </a:rPr>
              <a:t>the</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taken</a:t>
            </a:r>
            <a:r>
              <a:rPr lang="es-CO" sz="1600" dirty="0">
                <a:solidFill>
                  <a:schemeClr val="dk1"/>
                </a:solidFill>
                <a:latin typeface="Abril Fatface"/>
                <a:ea typeface="Abril Fatface"/>
                <a:cs typeface="Abril Fatface"/>
                <a:sym typeface="Abril Fatface"/>
              </a:rPr>
              <a:t>’ </a:t>
            </a:r>
            <a:r>
              <a:rPr lang="es-CO" sz="1600" dirty="0" err="1">
                <a:solidFill>
                  <a:schemeClr val="dk1"/>
                </a:solidFill>
                <a:latin typeface="Abril Fatface"/>
                <a:ea typeface="Abril Fatface"/>
                <a:cs typeface="Abril Fatface"/>
                <a:sym typeface="Abril Fatface"/>
              </a:rPr>
              <a:t>group</a:t>
            </a:r>
            <a:r>
              <a:rPr lang="es-CO" sz="1600" dirty="0">
                <a:solidFill>
                  <a:schemeClr val="dk1"/>
                </a:solidFill>
                <a:latin typeface="Abril Fatface"/>
                <a:ea typeface="Abril Fatface"/>
                <a:cs typeface="Abril Fatface"/>
                <a:sym typeface="Abril Fatface"/>
              </a:rPr>
              <a:t>.</a:t>
            </a:r>
          </a:p>
          <a:p>
            <a:pPr marL="0" lvl="0" indent="0" algn="ctr" rtl="0">
              <a:spcBef>
                <a:spcPts val="0"/>
              </a:spcBef>
              <a:spcAft>
                <a:spcPts val="0"/>
              </a:spcAft>
              <a:buNone/>
            </a:pPr>
            <a:r>
              <a:rPr lang="es-CO" sz="1600" dirty="0">
                <a:solidFill>
                  <a:schemeClr val="dk1"/>
                </a:solidFill>
                <a:latin typeface="Abril Fatface"/>
                <a:ea typeface="Abril Fatface"/>
                <a:cs typeface="Abril Fatface"/>
                <a:sym typeface="Abril Fatface"/>
              </a:rPr>
              <a:t>P-</a:t>
            </a:r>
            <a:r>
              <a:rPr lang="es-CO" sz="1600" dirty="0" err="1">
                <a:solidFill>
                  <a:schemeClr val="dk1"/>
                </a:solidFill>
                <a:latin typeface="Abril Fatface"/>
                <a:ea typeface="Abril Fatface"/>
                <a:cs typeface="Abril Fatface"/>
                <a:sym typeface="Abril Fatface"/>
              </a:rPr>
              <a:t>value</a:t>
            </a:r>
            <a:r>
              <a:rPr lang="es-CO" sz="1600" dirty="0">
                <a:solidFill>
                  <a:schemeClr val="dk1"/>
                </a:solidFill>
                <a:latin typeface="Abril Fatface"/>
                <a:ea typeface="Abril Fatface"/>
                <a:cs typeface="Abril Fatface"/>
                <a:sym typeface="Abril Fatface"/>
              </a:rPr>
              <a:t> = 1</a:t>
            </a:r>
            <a:endParaRPr sz="1600" dirty="0">
              <a:solidFill>
                <a:schemeClr val="dk1"/>
              </a:solidFill>
              <a:latin typeface="Abril Fatface"/>
              <a:ea typeface="Abril Fatface"/>
              <a:cs typeface="Abril Fatface"/>
              <a:sym typeface="Abril Fat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6"/>
          <p:cNvSpPr txBox="1">
            <a:spLocks noGrp="1"/>
          </p:cNvSpPr>
          <p:nvPr>
            <p:ph type="subTitle" idx="1"/>
          </p:nvPr>
        </p:nvSpPr>
        <p:spPr>
          <a:xfrm>
            <a:off x="1259918" y="3705801"/>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err="1"/>
              <a:t>How</a:t>
            </a:r>
            <a:r>
              <a:rPr lang="es-US" sz="2000" dirty="0"/>
              <a:t> </a:t>
            </a:r>
            <a:r>
              <a:rPr lang="es-US" sz="2000" dirty="0" err="1"/>
              <a:t>we</a:t>
            </a:r>
            <a:r>
              <a:rPr lang="es-US" sz="2000" dirty="0"/>
              <a:t> set </a:t>
            </a:r>
            <a:r>
              <a:rPr lang="es-US" sz="2000" dirty="0" err="1"/>
              <a:t>the</a:t>
            </a:r>
            <a:r>
              <a:rPr lang="es-US" sz="2000" dirty="0"/>
              <a:t> </a:t>
            </a:r>
            <a:r>
              <a:rPr lang="es-US" sz="2000" dirty="0" err="1"/>
              <a:t>environment</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4</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40;p39">
            <a:extLst>
              <a:ext uri="{FF2B5EF4-FFF2-40B4-BE49-F238E27FC236}">
                <a16:creationId xmlns:a16="http://schemas.microsoft.com/office/drawing/2014/main" id="{371F64CA-3E41-CA71-E7BB-F04C950ADD55}"/>
              </a:ext>
            </a:extLst>
          </p:cNvPr>
          <p:cNvSpPr txBox="1">
            <a:spLocks/>
          </p:cNvSpPr>
          <p:nvPr/>
        </p:nvSpPr>
        <p:spPr>
          <a:xfrm>
            <a:off x="2599051" y="2436907"/>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CO" sz="4000" dirty="0" err="1">
                <a:solidFill>
                  <a:schemeClr val="bg1">
                    <a:lumMod val="10000"/>
                  </a:schemeClr>
                </a:solidFill>
              </a:rPr>
              <a:t>Experiment</a:t>
            </a:r>
            <a:endParaRPr lang="es-CO" sz="4000" dirty="0">
              <a:solidFill>
                <a:schemeClr val="bg1">
                  <a:lumMod val="10000"/>
                </a:schemeClr>
              </a:solidFill>
            </a:endParaRPr>
          </a:p>
        </p:txBody>
      </p:sp>
    </p:spTree>
    <p:extLst>
      <p:ext uri="{BB962C8B-B14F-4D97-AF65-F5344CB8AC3E}">
        <p14:creationId xmlns:p14="http://schemas.microsoft.com/office/powerpoint/2010/main" val="201967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6"/>
          <p:cNvSpPr txBox="1">
            <a:spLocks noGrp="1"/>
          </p:cNvSpPr>
          <p:nvPr>
            <p:ph type="title"/>
          </p:nvPr>
        </p:nvSpPr>
        <p:spPr>
          <a:xfrm>
            <a:off x="1358710" y="25458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Solving problems</a:t>
            </a:r>
            <a:endParaRPr sz="4000" dirty="0">
              <a:solidFill>
                <a:schemeClr val="accent6">
                  <a:lumMod val="10000"/>
                </a:schemeClr>
              </a:solidFill>
            </a:endParaRPr>
          </a:p>
        </p:txBody>
      </p:sp>
      <p:sp>
        <p:nvSpPr>
          <p:cNvPr id="1346" name="Google Shape;1346;p56"/>
          <p:cNvSpPr/>
          <p:nvPr/>
        </p:nvSpPr>
        <p:spPr>
          <a:xfrm>
            <a:off x="1698150" y="2751800"/>
            <a:ext cx="126900" cy="126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56"/>
          <p:cNvSpPr txBox="1"/>
          <p:nvPr/>
        </p:nvSpPr>
        <p:spPr>
          <a:xfrm>
            <a:off x="140535" y="1739056"/>
            <a:ext cx="3228799" cy="3590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Unbalanced Dataset</a:t>
            </a:r>
            <a:endParaRPr sz="2300" dirty="0">
              <a:solidFill>
                <a:schemeClr val="accent6">
                  <a:lumMod val="10000"/>
                </a:schemeClr>
              </a:solidFill>
              <a:latin typeface="Abril Fatface"/>
              <a:ea typeface="Abril Fatface"/>
              <a:cs typeface="Abril Fatface"/>
              <a:sym typeface="Abril Fatface"/>
            </a:endParaRPr>
          </a:p>
        </p:txBody>
      </p:sp>
      <p:sp>
        <p:nvSpPr>
          <p:cNvPr id="1348" name="Google Shape;1348;p56"/>
          <p:cNvSpPr txBox="1"/>
          <p:nvPr/>
        </p:nvSpPr>
        <p:spPr>
          <a:xfrm>
            <a:off x="208765" y="1918655"/>
            <a:ext cx="3145110" cy="9220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Undersampling for majority class </a:t>
            </a:r>
            <a:r>
              <a:rPr lang="es-CO" dirty="0">
                <a:solidFill>
                  <a:schemeClr val="dk1"/>
                </a:solidFill>
                <a:latin typeface="Lexend Deca"/>
                <a:ea typeface="Lexend Deca"/>
                <a:cs typeface="Lexend Deca"/>
                <a:sym typeface="Lexend Deca"/>
              </a:rPr>
              <a:t>(</a:t>
            </a:r>
            <a:r>
              <a:rPr lang="es-CO" dirty="0" err="1">
                <a:solidFill>
                  <a:schemeClr val="dk1"/>
                </a:solidFill>
                <a:latin typeface="Lexend Deca"/>
                <a:ea typeface="Lexend Deca"/>
                <a:cs typeface="Lexend Deca"/>
                <a:sym typeface="Lexend Deca"/>
              </a:rPr>
              <a:t>taken</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orders</a:t>
            </a:r>
            <a:r>
              <a:rPr lang="es-CO" dirty="0">
                <a:solidFill>
                  <a:schemeClr val="dk1"/>
                </a:solidFill>
                <a:latin typeface="Lexend Deca"/>
                <a:ea typeface="Lexend Deca"/>
                <a:cs typeface="Lexend Deca"/>
                <a:sym typeface="Lexend Deca"/>
              </a:rPr>
              <a:t>)</a:t>
            </a:r>
            <a:endParaRPr dirty="0">
              <a:solidFill>
                <a:schemeClr val="dk1"/>
              </a:solidFill>
              <a:latin typeface="Lexend Deca"/>
              <a:ea typeface="Lexend Deca"/>
              <a:cs typeface="Lexend Deca"/>
              <a:sym typeface="Lexend Deca"/>
            </a:endParaRPr>
          </a:p>
        </p:txBody>
      </p:sp>
      <p:sp>
        <p:nvSpPr>
          <p:cNvPr id="1349" name="Google Shape;1349;p56"/>
          <p:cNvSpPr/>
          <p:nvPr/>
        </p:nvSpPr>
        <p:spPr>
          <a:xfrm>
            <a:off x="3571750" y="2751800"/>
            <a:ext cx="126900" cy="126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0" name="Google Shape;1350;p56"/>
          <p:cNvSpPr txBox="1"/>
          <p:nvPr/>
        </p:nvSpPr>
        <p:spPr>
          <a:xfrm>
            <a:off x="2646177" y="2826918"/>
            <a:ext cx="209460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Normalizing</a:t>
            </a:r>
            <a:endParaRPr sz="2300" dirty="0">
              <a:solidFill>
                <a:schemeClr val="accent6">
                  <a:lumMod val="10000"/>
                </a:schemeClr>
              </a:solidFill>
              <a:latin typeface="Abril Fatface"/>
              <a:ea typeface="Abril Fatface"/>
              <a:cs typeface="Abril Fatface"/>
              <a:sym typeface="Abril Fatface"/>
            </a:endParaRPr>
          </a:p>
        </p:txBody>
      </p:sp>
      <p:sp>
        <p:nvSpPr>
          <p:cNvPr id="1351" name="Google Shape;1351;p56"/>
          <p:cNvSpPr txBox="1"/>
          <p:nvPr/>
        </p:nvSpPr>
        <p:spPr>
          <a:xfrm>
            <a:off x="2587900" y="3367936"/>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dirty="0" err="1">
                <a:solidFill>
                  <a:schemeClr val="dk1"/>
                </a:solidFill>
                <a:latin typeface="Lexend Deca"/>
                <a:ea typeface="Lexend Deca"/>
                <a:cs typeface="Lexend Deca"/>
                <a:sym typeface="Lexend Deca"/>
              </a:rPr>
              <a:t>For</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continuous</a:t>
            </a:r>
            <a:r>
              <a:rPr lang="es-CO" dirty="0">
                <a:solidFill>
                  <a:schemeClr val="dk1"/>
                </a:solidFill>
                <a:latin typeface="Lexend Deca"/>
                <a:ea typeface="Lexend Deca"/>
                <a:cs typeface="Lexend Deca"/>
                <a:sym typeface="Lexend Deca"/>
              </a:rPr>
              <a:t> variables, in </a:t>
            </a:r>
            <a:r>
              <a:rPr lang="es-CO" dirty="0" err="1">
                <a:solidFill>
                  <a:schemeClr val="dk1"/>
                </a:solidFill>
                <a:latin typeface="Lexend Deca"/>
                <a:ea typeface="Lexend Deca"/>
                <a:cs typeface="Lexend Deca"/>
                <a:sym typeface="Lexend Deca"/>
              </a:rPr>
              <a:t>order</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to</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solve</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high</a:t>
            </a:r>
            <a:r>
              <a:rPr lang="es-CO" dirty="0">
                <a:solidFill>
                  <a:schemeClr val="dk1"/>
                </a:solidFill>
                <a:latin typeface="Lexend Deca"/>
                <a:ea typeface="Lexend Deca"/>
                <a:cs typeface="Lexend Deca"/>
                <a:sym typeface="Lexend Deca"/>
              </a:rPr>
              <a:t> </a:t>
            </a:r>
            <a:r>
              <a:rPr lang="es-CO" dirty="0" err="1">
                <a:solidFill>
                  <a:schemeClr val="dk1"/>
                </a:solidFill>
                <a:latin typeface="Lexend Deca"/>
                <a:ea typeface="Lexend Deca"/>
                <a:cs typeface="Lexend Deca"/>
                <a:sym typeface="Lexend Deca"/>
              </a:rPr>
              <a:t>variance</a:t>
            </a:r>
            <a:endParaRPr dirty="0">
              <a:solidFill>
                <a:schemeClr val="dk1"/>
              </a:solidFill>
              <a:latin typeface="Lexend Deca"/>
              <a:ea typeface="Lexend Deca"/>
              <a:cs typeface="Lexend Deca"/>
              <a:sym typeface="Lexend Deca"/>
            </a:endParaRPr>
          </a:p>
        </p:txBody>
      </p:sp>
      <p:sp>
        <p:nvSpPr>
          <p:cNvPr id="1352" name="Google Shape;1352;p56"/>
          <p:cNvSpPr/>
          <p:nvPr/>
        </p:nvSpPr>
        <p:spPr>
          <a:xfrm>
            <a:off x="5445350" y="2751800"/>
            <a:ext cx="126900" cy="1269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3" name="Google Shape;1353;p56"/>
          <p:cNvSpPr txBox="1"/>
          <p:nvPr/>
        </p:nvSpPr>
        <p:spPr>
          <a:xfrm>
            <a:off x="4453193" y="1563086"/>
            <a:ext cx="2094600"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One hot encoding</a:t>
            </a:r>
            <a:endParaRPr sz="2300" dirty="0">
              <a:solidFill>
                <a:schemeClr val="accent6">
                  <a:lumMod val="10000"/>
                </a:schemeClr>
              </a:solidFill>
              <a:latin typeface="Abril Fatface"/>
              <a:ea typeface="Abril Fatface"/>
              <a:cs typeface="Abril Fatface"/>
              <a:sym typeface="Abril Fatface"/>
            </a:endParaRPr>
          </a:p>
        </p:txBody>
      </p:sp>
      <p:sp>
        <p:nvSpPr>
          <p:cNvPr id="1354" name="Google Shape;1354;p56"/>
          <p:cNvSpPr txBox="1"/>
          <p:nvPr/>
        </p:nvSpPr>
        <p:spPr>
          <a:xfrm>
            <a:off x="4444886" y="2160287"/>
            <a:ext cx="2094600" cy="63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For considering discrete variables (day, hour)</a:t>
            </a:r>
            <a:endParaRPr dirty="0">
              <a:solidFill>
                <a:schemeClr val="dk1"/>
              </a:solidFill>
              <a:latin typeface="Lexend Deca"/>
              <a:ea typeface="Lexend Deca"/>
              <a:cs typeface="Lexend Deca"/>
              <a:sym typeface="Lexend Deca"/>
            </a:endParaRPr>
          </a:p>
        </p:txBody>
      </p:sp>
      <p:sp>
        <p:nvSpPr>
          <p:cNvPr id="1355" name="Google Shape;1355;p56"/>
          <p:cNvSpPr/>
          <p:nvPr/>
        </p:nvSpPr>
        <p:spPr>
          <a:xfrm>
            <a:off x="7318950" y="2751800"/>
            <a:ext cx="126900" cy="126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6" name="Google Shape;1356;p56"/>
          <p:cNvSpPr txBox="1"/>
          <p:nvPr/>
        </p:nvSpPr>
        <p:spPr>
          <a:xfrm>
            <a:off x="6223195" y="2981283"/>
            <a:ext cx="2303198" cy="35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accent6">
                    <a:lumMod val="10000"/>
                  </a:schemeClr>
                </a:solidFill>
                <a:latin typeface="Abril Fatface"/>
                <a:ea typeface="Abril Fatface"/>
                <a:cs typeface="Abril Fatface"/>
                <a:sym typeface="Abril Fatface"/>
              </a:rPr>
              <a:t>Cross-Validation</a:t>
            </a:r>
            <a:endParaRPr sz="2300" dirty="0">
              <a:solidFill>
                <a:schemeClr val="accent6">
                  <a:lumMod val="10000"/>
                </a:schemeClr>
              </a:solidFill>
              <a:latin typeface="Abril Fatface"/>
              <a:ea typeface="Abril Fatface"/>
              <a:cs typeface="Abril Fatface"/>
              <a:sym typeface="Abril Fatface"/>
            </a:endParaRPr>
          </a:p>
        </p:txBody>
      </p:sp>
      <p:sp>
        <p:nvSpPr>
          <p:cNvPr id="1357" name="Google Shape;1357;p56"/>
          <p:cNvSpPr txBox="1"/>
          <p:nvPr/>
        </p:nvSpPr>
        <p:spPr>
          <a:xfrm>
            <a:off x="6398550" y="3616966"/>
            <a:ext cx="2094600" cy="48416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exend Deca"/>
                <a:ea typeface="Lexend Deca"/>
                <a:cs typeface="Lexend Deca"/>
                <a:sym typeface="Lexend Deca"/>
              </a:rPr>
              <a:t>In order to assure the quality of the experiment</a:t>
            </a:r>
            <a:endParaRPr dirty="0">
              <a:solidFill>
                <a:schemeClr val="dk1"/>
              </a:solidFill>
              <a:latin typeface="Lexend Deca"/>
              <a:ea typeface="Lexend Deca"/>
              <a:cs typeface="Lexend Deca"/>
              <a:sym typeface="Lexend Deca"/>
            </a:endParaRPr>
          </a:p>
        </p:txBody>
      </p:sp>
      <p:cxnSp>
        <p:nvCxnSpPr>
          <p:cNvPr id="1358" name="Google Shape;1358;p56"/>
          <p:cNvCxnSpPr>
            <a:stCxn id="1346" idx="6"/>
            <a:endCxn id="1349" idx="2"/>
          </p:cNvCxnSpPr>
          <p:nvPr/>
        </p:nvCxnSpPr>
        <p:spPr>
          <a:xfrm>
            <a:off x="18250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59" name="Google Shape;1359;p56"/>
          <p:cNvCxnSpPr>
            <a:stCxn id="1349" idx="6"/>
            <a:endCxn id="1352" idx="2"/>
          </p:cNvCxnSpPr>
          <p:nvPr/>
        </p:nvCxnSpPr>
        <p:spPr>
          <a:xfrm>
            <a:off x="36986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60" name="Google Shape;1360;p56"/>
          <p:cNvCxnSpPr>
            <a:stCxn id="1352" idx="6"/>
            <a:endCxn id="1355" idx="2"/>
          </p:cNvCxnSpPr>
          <p:nvPr/>
        </p:nvCxnSpPr>
        <p:spPr>
          <a:xfrm>
            <a:off x="5572250" y="2815250"/>
            <a:ext cx="1746600" cy="0"/>
          </a:xfrm>
          <a:prstGeom prst="straightConnector1">
            <a:avLst/>
          </a:prstGeom>
          <a:noFill/>
          <a:ln w="9525" cap="flat" cmpd="sng">
            <a:solidFill>
              <a:schemeClr val="dk1"/>
            </a:solidFill>
            <a:prstDash val="solid"/>
            <a:round/>
            <a:headEnd type="none" w="med" len="med"/>
            <a:tailEnd type="none" w="med" len="med"/>
          </a:ln>
        </p:spPr>
      </p:cxnSp>
      <p:cxnSp>
        <p:nvCxnSpPr>
          <p:cNvPr id="1361" name="Google Shape;1361;p56"/>
          <p:cNvCxnSpPr>
            <a:stCxn id="1346" idx="4"/>
            <a:endCxn id="1362" idx="0"/>
          </p:cNvCxnSpPr>
          <p:nvPr/>
        </p:nvCxnSpPr>
        <p:spPr>
          <a:xfrm>
            <a:off x="1761600" y="2878700"/>
            <a:ext cx="0" cy="537300"/>
          </a:xfrm>
          <a:prstGeom prst="straightConnector1">
            <a:avLst/>
          </a:prstGeom>
          <a:noFill/>
          <a:ln w="9525" cap="flat" cmpd="sng">
            <a:solidFill>
              <a:schemeClr val="dk1"/>
            </a:solidFill>
            <a:prstDash val="solid"/>
            <a:round/>
            <a:headEnd type="none" w="med" len="med"/>
            <a:tailEnd type="none" w="med" len="med"/>
          </a:ln>
        </p:spPr>
      </p:cxnSp>
      <p:sp>
        <p:nvSpPr>
          <p:cNvPr id="1363" name="Google Shape;1363;p56"/>
          <p:cNvSpPr/>
          <p:nvPr/>
        </p:nvSpPr>
        <p:spPr>
          <a:xfrm>
            <a:off x="1626440" y="2680110"/>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6"/>
          <p:cNvSpPr/>
          <p:nvPr/>
        </p:nvSpPr>
        <p:spPr>
          <a:xfrm>
            <a:off x="5373640" y="2680110"/>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6"/>
          <p:cNvSpPr/>
          <p:nvPr/>
        </p:nvSpPr>
        <p:spPr>
          <a:xfrm>
            <a:off x="1398000" y="3416100"/>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1365;p56"/>
          <p:cNvSpPr/>
          <p:nvPr/>
        </p:nvSpPr>
        <p:spPr>
          <a:xfrm>
            <a:off x="3267156" y="1465148"/>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66" name="Google Shape;1366;p56"/>
          <p:cNvCxnSpPr>
            <a:stCxn id="1349" idx="0"/>
            <a:endCxn id="1365" idx="4"/>
          </p:cNvCxnSpPr>
          <p:nvPr/>
        </p:nvCxnSpPr>
        <p:spPr>
          <a:xfrm flipH="1" flipV="1">
            <a:off x="3630756" y="2192348"/>
            <a:ext cx="4444" cy="559452"/>
          </a:xfrm>
          <a:prstGeom prst="straightConnector1">
            <a:avLst/>
          </a:prstGeom>
          <a:noFill/>
          <a:ln w="9525" cap="flat" cmpd="sng">
            <a:solidFill>
              <a:schemeClr val="dk1"/>
            </a:solidFill>
            <a:prstDash val="solid"/>
            <a:round/>
            <a:headEnd type="none" w="med" len="med"/>
            <a:tailEnd type="none" w="med" len="med"/>
          </a:ln>
        </p:spPr>
      </p:cxnSp>
      <p:cxnSp>
        <p:nvCxnSpPr>
          <p:cNvPr id="1367" name="Google Shape;1367;p56"/>
          <p:cNvCxnSpPr>
            <a:stCxn id="1352" idx="4"/>
            <a:endCxn id="1368" idx="0"/>
          </p:cNvCxnSpPr>
          <p:nvPr/>
        </p:nvCxnSpPr>
        <p:spPr>
          <a:xfrm>
            <a:off x="5508800" y="2878700"/>
            <a:ext cx="0" cy="564266"/>
          </a:xfrm>
          <a:prstGeom prst="straightConnector1">
            <a:avLst/>
          </a:prstGeom>
          <a:noFill/>
          <a:ln w="9525" cap="flat" cmpd="sng">
            <a:solidFill>
              <a:schemeClr val="dk1"/>
            </a:solidFill>
            <a:prstDash val="solid"/>
            <a:round/>
            <a:headEnd type="none" w="med" len="med"/>
            <a:tailEnd type="none" w="med" len="med"/>
          </a:ln>
        </p:spPr>
      </p:cxnSp>
      <p:sp>
        <p:nvSpPr>
          <p:cNvPr id="1368" name="Google Shape;1368;p56"/>
          <p:cNvSpPr/>
          <p:nvPr/>
        </p:nvSpPr>
        <p:spPr>
          <a:xfrm>
            <a:off x="5145200" y="3442966"/>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9" name="Google Shape;1369;p56"/>
          <p:cNvSpPr/>
          <p:nvPr/>
        </p:nvSpPr>
        <p:spPr>
          <a:xfrm>
            <a:off x="7018800" y="1465787"/>
            <a:ext cx="727200" cy="727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70" name="Google Shape;1370;p56"/>
          <p:cNvCxnSpPr>
            <a:stCxn id="1355" idx="0"/>
            <a:endCxn id="1369" idx="4"/>
          </p:cNvCxnSpPr>
          <p:nvPr/>
        </p:nvCxnSpPr>
        <p:spPr>
          <a:xfrm flipV="1">
            <a:off x="7382400" y="2192987"/>
            <a:ext cx="0" cy="558813"/>
          </a:xfrm>
          <a:prstGeom prst="straightConnector1">
            <a:avLst/>
          </a:prstGeom>
          <a:noFill/>
          <a:ln w="9525" cap="flat" cmpd="sng">
            <a:solidFill>
              <a:schemeClr val="dk1"/>
            </a:solidFill>
            <a:prstDash val="solid"/>
            <a:round/>
            <a:headEnd type="none" w="med" len="med"/>
            <a:tailEnd type="none" w="med" len="med"/>
          </a:ln>
        </p:spPr>
      </p:cxnSp>
      <p:cxnSp>
        <p:nvCxnSpPr>
          <p:cNvPr id="1371" name="Google Shape;1371;p56"/>
          <p:cNvCxnSpPr>
            <a:cxnSpLocks/>
            <a:stCxn id="1348" idx="2"/>
            <a:endCxn id="1346" idx="4"/>
          </p:cNvCxnSpPr>
          <p:nvPr/>
        </p:nvCxnSpPr>
        <p:spPr>
          <a:xfrm flipH="1">
            <a:off x="1761600" y="2840717"/>
            <a:ext cx="19720" cy="37983"/>
          </a:xfrm>
          <a:prstGeom prst="straightConnector1">
            <a:avLst/>
          </a:prstGeom>
          <a:noFill/>
          <a:ln w="9525" cap="flat" cmpd="sng">
            <a:solidFill>
              <a:schemeClr val="dk1"/>
            </a:solidFill>
            <a:prstDash val="solid"/>
            <a:round/>
            <a:headEnd type="oval" w="med" len="med"/>
            <a:tailEnd type="none" w="med" len="med"/>
          </a:ln>
        </p:spPr>
      </p:cxnSp>
      <p:cxnSp>
        <p:nvCxnSpPr>
          <p:cNvPr id="1372" name="Google Shape;1372;p56"/>
          <p:cNvCxnSpPr>
            <a:stCxn id="1349" idx="4"/>
            <a:endCxn id="1350" idx="0"/>
          </p:cNvCxnSpPr>
          <p:nvPr/>
        </p:nvCxnSpPr>
        <p:spPr>
          <a:xfrm flipV="1">
            <a:off x="3635200" y="2826918"/>
            <a:ext cx="58277" cy="51782"/>
          </a:xfrm>
          <a:prstGeom prst="straightConnector1">
            <a:avLst/>
          </a:prstGeom>
          <a:noFill/>
          <a:ln w="9525" cap="flat" cmpd="sng">
            <a:solidFill>
              <a:schemeClr val="dk1"/>
            </a:solidFill>
            <a:prstDash val="solid"/>
            <a:round/>
            <a:headEnd type="none" w="med" len="med"/>
            <a:tailEnd type="oval" w="med" len="med"/>
          </a:ln>
        </p:spPr>
      </p:cxnSp>
      <p:cxnSp>
        <p:nvCxnSpPr>
          <p:cNvPr id="1373" name="Google Shape;1373;p56"/>
          <p:cNvCxnSpPr>
            <a:stCxn id="1352" idx="0"/>
            <a:endCxn id="1354" idx="2"/>
          </p:cNvCxnSpPr>
          <p:nvPr/>
        </p:nvCxnSpPr>
        <p:spPr>
          <a:xfrm flipH="1">
            <a:off x="5492186" y="2751800"/>
            <a:ext cx="16614" cy="46587"/>
          </a:xfrm>
          <a:prstGeom prst="straightConnector1">
            <a:avLst/>
          </a:prstGeom>
          <a:noFill/>
          <a:ln w="9525" cap="flat" cmpd="sng">
            <a:solidFill>
              <a:schemeClr val="dk1"/>
            </a:solidFill>
            <a:prstDash val="solid"/>
            <a:round/>
            <a:headEnd type="none" w="med" len="med"/>
            <a:tailEnd type="oval" w="med" len="med"/>
          </a:ln>
        </p:spPr>
      </p:cxnSp>
      <p:cxnSp>
        <p:nvCxnSpPr>
          <p:cNvPr id="1374" name="Google Shape;1374;p56"/>
          <p:cNvCxnSpPr>
            <a:cxnSpLocks/>
            <a:stCxn id="1355" idx="4"/>
            <a:endCxn id="1356" idx="0"/>
          </p:cNvCxnSpPr>
          <p:nvPr/>
        </p:nvCxnSpPr>
        <p:spPr>
          <a:xfrm flipH="1">
            <a:off x="7374794" y="2878700"/>
            <a:ext cx="7606" cy="102583"/>
          </a:xfrm>
          <a:prstGeom prst="straightConnector1">
            <a:avLst/>
          </a:prstGeom>
          <a:noFill/>
          <a:ln w="9525" cap="flat" cmpd="sng">
            <a:solidFill>
              <a:schemeClr val="dk1"/>
            </a:solidFill>
            <a:prstDash val="solid"/>
            <a:round/>
            <a:headEnd type="none" w="med" len="med"/>
            <a:tailEnd type="oval" w="med" len="med"/>
          </a:ln>
        </p:spPr>
      </p:cxnSp>
      <p:pic>
        <p:nvPicPr>
          <p:cNvPr id="3" name="Imagen 2">
            <a:extLst>
              <a:ext uri="{FF2B5EF4-FFF2-40B4-BE49-F238E27FC236}">
                <a16:creationId xmlns:a16="http://schemas.microsoft.com/office/drawing/2014/main" id="{61457BBE-0055-D068-2258-3CD125A4905D}"/>
              </a:ext>
            </a:extLst>
          </p:cNvPr>
          <p:cNvPicPr>
            <a:picLocks noChangeAspect="1"/>
          </p:cNvPicPr>
          <p:nvPr/>
        </p:nvPicPr>
        <p:blipFill>
          <a:blip r:embed="rId3"/>
          <a:stretch>
            <a:fillRect/>
          </a:stretch>
        </p:blipFill>
        <p:spPr>
          <a:xfrm>
            <a:off x="1529816" y="3528607"/>
            <a:ext cx="463567" cy="463567"/>
          </a:xfrm>
          <a:prstGeom prst="rect">
            <a:avLst/>
          </a:prstGeom>
        </p:spPr>
      </p:pic>
      <p:pic>
        <p:nvPicPr>
          <p:cNvPr id="7" name="Imagen 6">
            <a:extLst>
              <a:ext uri="{FF2B5EF4-FFF2-40B4-BE49-F238E27FC236}">
                <a16:creationId xmlns:a16="http://schemas.microsoft.com/office/drawing/2014/main" id="{C809DEC5-8EF2-6C24-AE35-55907A4B8A78}"/>
              </a:ext>
            </a:extLst>
          </p:cNvPr>
          <p:cNvPicPr>
            <a:picLocks noChangeAspect="1"/>
          </p:cNvPicPr>
          <p:nvPr/>
        </p:nvPicPr>
        <p:blipFill>
          <a:blip r:embed="rId4"/>
          <a:stretch>
            <a:fillRect/>
          </a:stretch>
        </p:blipFill>
        <p:spPr>
          <a:xfrm>
            <a:off x="3390042" y="1556384"/>
            <a:ext cx="481428" cy="481428"/>
          </a:xfrm>
          <a:prstGeom prst="rect">
            <a:avLst/>
          </a:prstGeom>
        </p:spPr>
      </p:pic>
      <p:pic>
        <p:nvPicPr>
          <p:cNvPr id="11" name="Imagen 10">
            <a:extLst>
              <a:ext uri="{FF2B5EF4-FFF2-40B4-BE49-F238E27FC236}">
                <a16:creationId xmlns:a16="http://schemas.microsoft.com/office/drawing/2014/main" id="{A62D8F83-E0F9-BC49-4593-CE700D315FF8}"/>
              </a:ext>
            </a:extLst>
          </p:cNvPr>
          <p:cNvPicPr>
            <a:picLocks noChangeAspect="1"/>
          </p:cNvPicPr>
          <p:nvPr/>
        </p:nvPicPr>
        <p:blipFill>
          <a:blip r:embed="rId5"/>
          <a:stretch>
            <a:fillRect/>
          </a:stretch>
        </p:blipFill>
        <p:spPr>
          <a:xfrm>
            <a:off x="5319191" y="3616966"/>
            <a:ext cx="379200" cy="379200"/>
          </a:xfrm>
          <a:prstGeom prst="rect">
            <a:avLst/>
          </a:prstGeom>
        </p:spPr>
      </p:pic>
      <p:pic>
        <p:nvPicPr>
          <p:cNvPr id="22" name="Imagen 21">
            <a:extLst>
              <a:ext uri="{FF2B5EF4-FFF2-40B4-BE49-F238E27FC236}">
                <a16:creationId xmlns:a16="http://schemas.microsoft.com/office/drawing/2014/main" id="{88A56645-CB27-26CF-5E51-AFA961EA2692}"/>
              </a:ext>
            </a:extLst>
          </p:cNvPr>
          <p:cNvPicPr>
            <a:picLocks noChangeAspect="1"/>
          </p:cNvPicPr>
          <p:nvPr/>
        </p:nvPicPr>
        <p:blipFill>
          <a:blip r:embed="rId6"/>
          <a:stretch>
            <a:fillRect/>
          </a:stretch>
        </p:blipFill>
        <p:spPr>
          <a:xfrm>
            <a:off x="7148400" y="1598087"/>
            <a:ext cx="468000" cy="468000"/>
          </a:xfrm>
          <a:prstGeom prst="rect">
            <a:avLst/>
          </a:prstGeom>
        </p:spPr>
      </p:pic>
    </p:spTree>
    <p:extLst>
      <p:ext uri="{BB962C8B-B14F-4D97-AF65-F5344CB8AC3E}">
        <p14:creationId xmlns:p14="http://schemas.microsoft.com/office/powerpoint/2010/main" val="1392252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6"/>
          <p:cNvSpPr txBox="1">
            <a:spLocks noGrp="1"/>
          </p:cNvSpPr>
          <p:nvPr>
            <p:ph type="subTitle" idx="1"/>
          </p:nvPr>
        </p:nvSpPr>
        <p:spPr>
          <a:xfrm>
            <a:off x="1291404" y="3586531"/>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err="1"/>
              <a:t>Techniques</a:t>
            </a:r>
            <a:r>
              <a:rPr lang="es-US" sz="2000" dirty="0"/>
              <a:t> and </a:t>
            </a:r>
            <a:r>
              <a:rPr lang="es-US" sz="2000" dirty="0" err="1"/>
              <a:t>results</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5</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40;p39">
            <a:extLst>
              <a:ext uri="{FF2B5EF4-FFF2-40B4-BE49-F238E27FC236}">
                <a16:creationId xmlns:a16="http://schemas.microsoft.com/office/drawing/2014/main" id="{371F64CA-3E41-CA71-E7BB-F04C950ADD55}"/>
              </a:ext>
            </a:extLst>
          </p:cNvPr>
          <p:cNvSpPr txBox="1">
            <a:spLocks/>
          </p:cNvSpPr>
          <p:nvPr/>
        </p:nvSpPr>
        <p:spPr>
          <a:xfrm>
            <a:off x="2913323" y="2379488"/>
            <a:ext cx="3314100" cy="98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US" sz="4000" dirty="0" err="1">
                <a:solidFill>
                  <a:schemeClr val="bg1">
                    <a:lumMod val="10000"/>
                  </a:schemeClr>
                </a:solidFill>
              </a:rPr>
              <a:t>Modelling</a:t>
            </a:r>
            <a:endParaRPr lang="es-CO" sz="4000" dirty="0">
              <a:solidFill>
                <a:schemeClr val="bg1">
                  <a:lumMod val="10000"/>
                </a:schemeClr>
              </a:solidFill>
            </a:endParaRPr>
          </a:p>
        </p:txBody>
      </p:sp>
    </p:spTree>
    <p:extLst>
      <p:ext uri="{BB962C8B-B14F-4D97-AF65-F5344CB8AC3E}">
        <p14:creationId xmlns:p14="http://schemas.microsoft.com/office/powerpoint/2010/main" val="377856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3"/>
          <p:cNvSpPr txBox="1">
            <a:spLocks noGrp="1"/>
          </p:cNvSpPr>
          <p:nvPr>
            <p:ph type="title"/>
          </p:nvPr>
        </p:nvSpPr>
        <p:spPr>
          <a:xfrm>
            <a:off x="1541955" y="70838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Modelling Results</a:t>
            </a:r>
            <a:endParaRPr sz="4000" dirty="0">
              <a:solidFill>
                <a:schemeClr val="accent6">
                  <a:lumMod val="10000"/>
                </a:schemeClr>
              </a:solidFill>
            </a:endParaRPr>
          </a:p>
        </p:txBody>
      </p:sp>
      <p:sp>
        <p:nvSpPr>
          <p:cNvPr id="718" name="Google Shape;718;p43"/>
          <p:cNvSpPr txBox="1"/>
          <p:nvPr/>
        </p:nvSpPr>
        <p:spPr>
          <a:xfrm>
            <a:off x="1357120" y="1828152"/>
            <a:ext cx="3099000" cy="12915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Types of classification models tested: 3 of them ensembles, logistic regression, Na</a:t>
            </a:r>
            <a:r>
              <a:rPr lang="es-CO" sz="1600" dirty="0">
                <a:solidFill>
                  <a:schemeClr val="dk1"/>
                </a:solidFill>
                <a:latin typeface="Lexend Deca"/>
                <a:ea typeface="Lexend Deca"/>
                <a:cs typeface="Lexend Deca"/>
                <a:sym typeface="Lexend Deca"/>
              </a:rPr>
              <a:t>ï</a:t>
            </a:r>
            <a:r>
              <a:rPr lang="en" sz="1600" dirty="0">
                <a:solidFill>
                  <a:schemeClr val="dk1"/>
                </a:solidFill>
                <a:latin typeface="Lexend Deca"/>
                <a:ea typeface="Lexend Deca"/>
                <a:cs typeface="Lexend Deca"/>
                <a:sym typeface="Lexend Deca"/>
              </a:rPr>
              <a:t>ve Bayes, SVC.</a:t>
            </a:r>
            <a:endParaRPr sz="1600" dirty="0">
              <a:solidFill>
                <a:schemeClr val="dk1"/>
              </a:solidFill>
              <a:latin typeface="Lexend Deca"/>
              <a:ea typeface="Lexend Deca"/>
              <a:cs typeface="Lexend Deca"/>
              <a:sym typeface="Lexend Deca"/>
            </a:endParaRPr>
          </a:p>
        </p:txBody>
      </p:sp>
      <p:sp>
        <p:nvSpPr>
          <p:cNvPr id="719" name="Google Shape;719;p43"/>
          <p:cNvSpPr/>
          <p:nvPr/>
        </p:nvSpPr>
        <p:spPr>
          <a:xfrm>
            <a:off x="442255" y="2077665"/>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6</a:t>
            </a:r>
            <a:endParaRPr dirty="0">
              <a:solidFill>
                <a:schemeClr val="lt1"/>
              </a:solidFill>
            </a:endParaRPr>
          </a:p>
        </p:txBody>
      </p:sp>
      <p:sp>
        <p:nvSpPr>
          <p:cNvPr id="721" name="Google Shape;721;p43"/>
          <p:cNvSpPr txBox="1"/>
          <p:nvPr/>
        </p:nvSpPr>
        <p:spPr>
          <a:xfrm>
            <a:off x="1357120" y="3600262"/>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Different metrics of classification: accuracy, f1, precision, recall and ROC - AUC</a:t>
            </a:r>
            <a:endParaRPr sz="1600" dirty="0">
              <a:solidFill>
                <a:schemeClr val="dk1"/>
              </a:solidFill>
              <a:latin typeface="Lexend Deca"/>
              <a:ea typeface="Lexend Deca"/>
              <a:cs typeface="Lexend Deca"/>
              <a:sym typeface="Lexend Deca"/>
            </a:endParaRPr>
          </a:p>
        </p:txBody>
      </p:sp>
      <p:sp>
        <p:nvSpPr>
          <p:cNvPr id="724" name="Google Shape;724;p43"/>
          <p:cNvSpPr txBox="1"/>
          <p:nvPr/>
        </p:nvSpPr>
        <p:spPr>
          <a:xfrm>
            <a:off x="5728046" y="1828152"/>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Different configurations of parameters, with 3 validation folds.</a:t>
            </a:r>
            <a:endParaRPr sz="1600" dirty="0">
              <a:solidFill>
                <a:schemeClr val="dk1"/>
              </a:solidFill>
              <a:latin typeface="Lexend Deca"/>
              <a:ea typeface="Lexend Deca"/>
              <a:cs typeface="Lexend Deca"/>
              <a:sym typeface="Lexend Deca"/>
            </a:endParaRPr>
          </a:p>
        </p:txBody>
      </p:sp>
      <p:sp>
        <p:nvSpPr>
          <p:cNvPr id="727" name="Google Shape;727;p43"/>
          <p:cNvSpPr txBox="1"/>
          <p:nvPr/>
        </p:nvSpPr>
        <p:spPr>
          <a:xfrm>
            <a:off x="5728046" y="3600262"/>
            <a:ext cx="30990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latin typeface="Lexend Deca"/>
                <a:ea typeface="Lexend Deca"/>
                <a:cs typeface="Lexend Deca"/>
                <a:sym typeface="Lexend Deca"/>
              </a:rPr>
              <a:t>Highly relevant variables capable of giving valuable insights </a:t>
            </a:r>
            <a:endParaRPr sz="1600" dirty="0">
              <a:solidFill>
                <a:schemeClr val="dk1"/>
              </a:solidFill>
              <a:latin typeface="Lexend Deca"/>
              <a:ea typeface="Lexend Deca"/>
              <a:cs typeface="Lexend Deca"/>
              <a:sym typeface="Lexend Deca"/>
            </a:endParaRPr>
          </a:p>
        </p:txBody>
      </p:sp>
      <p:sp>
        <p:nvSpPr>
          <p:cNvPr id="3" name="Google Shape;719;p43">
            <a:extLst>
              <a:ext uri="{FF2B5EF4-FFF2-40B4-BE49-F238E27FC236}">
                <a16:creationId xmlns:a16="http://schemas.microsoft.com/office/drawing/2014/main" id="{46010645-A7A0-5A15-7681-B5BAB49AA0EF}"/>
              </a:ext>
            </a:extLst>
          </p:cNvPr>
          <p:cNvSpPr/>
          <p:nvPr/>
        </p:nvSpPr>
        <p:spPr>
          <a:xfrm>
            <a:off x="4867066" y="1913930"/>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33</a:t>
            </a:r>
            <a:endParaRPr dirty="0">
              <a:solidFill>
                <a:schemeClr val="lt1"/>
              </a:solidFill>
            </a:endParaRPr>
          </a:p>
        </p:txBody>
      </p:sp>
      <p:sp>
        <p:nvSpPr>
          <p:cNvPr id="4" name="Google Shape;719;p43">
            <a:extLst>
              <a:ext uri="{FF2B5EF4-FFF2-40B4-BE49-F238E27FC236}">
                <a16:creationId xmlns:a16="http://schemas.microsoft.com/office/drawing/2014/main" id="{C66C35B5-80D7-8EC6-443B-F378FEDF08C7}"/>
              </a:ext>
            </a:extLst>
          </p:cNvPr>
          <p:cNvSpPr/>
          <p:nvPr/>
        </p:nvSpPr>
        <p:spPr>
          <a:xfrm>
            <a:off x="566959" y="3684430"/>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Abril Fatface"/>
                <a:ea typeface="Abril Fatface"/>
                <a:cs typeface="Abril Fatface"/>
                <a:sym typeface="Abril Fatface"/>
              </a:rPr>
              <a:t>5</a:t>
            </a:r>
            <a:endParaRPr dirty="0">
              <a:solidFill>
                <a:schemeClr val="lt1"/>
              </a:solidFill>
            </a:endParaRPr>
          </a:p>
        </p:txBody>
      </p:sp>
      <p:sp>
        <p:nvSpPr>
          <p:cNvPr id="5" name="Google Shape;719;p43">
            <a:extLst>
              <a:ext uri="{FF2B5EF4-FFF2-40B4-BE49-F238E27FC236}">
                <a16:creationId xmlns:a16="http://schemas.microsoft.com/office/drawing/2014/main" id="{A743458B-90ED-191D-49FF-3DBD8A512F25}"/>
              </a:ext>
            </a:extLst>
          </p:cNvPr>
          <p:cNvSpPr/>
          <p:nvPr/>
        </p:nvSpPr>
        <p:spPr>
          <a:xfrm>
            <a:off x="4917446" y="3684430"/>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O" sz="2300" dirty="0">
                <a:solidFill>
                  <a:schemeClr val="lt1"/>
                </a:solidFill>
                <a:latin typeface="Abril Fatface" panose="02000503000000020003" pitchFamily="2" charset="0"/>
              </a:rPr>
              <a:t>8</a:t>
            </a:r>
            <a:endParaRPr sz="2300" dirty="0">
              <a:solidFill>
                <a:schemeClr val="lt1"/>
              </a:solidFill>
              <a:latin typeface="Abril Fatface" panose="02000503000000020003"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4"/>
          <p:cNvSpPr txBox="1">
            <a:spLocks noGrp="1"/>
          </p:cNvSpPr>
          <p:nvPr>
            <p:ph type="title"/>
          </p:nvPr>
        </p:nvSpPr>
        <p:spPr>
          <a:xfrm>
            <a:off x="1465050" y="1730238"/>
            <a:ext cx="6213900" cy="10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6">
                    <a:lumMod val="10000"/>
                  </a:schemeClr>
                </a:solidFill>
              </a:rPr>
              <a:t>XGBoost</a:t>
            </a:r>
            <a:endParaRPr dirty="0">
              <a:solidFill>
                <a:schemeClr val="accent6">
                  <a:lumMod val="10000"/>
                </a:schemeClr>
              </a:solidFill>
            </a:endParaRPr>
          </a:p>
        </p:txBody>
      </p:sp>
      <p:sp>
        <p:nvSpPr>
          <p:cNvPr id="738" name="Google Shape;738;p44"/>
          <p:cNvSpPr txBox="1">
            <a:spLocks noGrp="1"/>
          </p:cNvSpPr>
          <p:nvPr>
            <p:ph type="subTitle" idx="1"/>
          </p:nvPr>
        </p:nvSpPr>
        <p:spPr>
          <a:xfrm>
            <a:off x="2024400" y="3044563"/>
            <a:ext cx="5095200" cy="8166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Got the highest score! 0.66 average in the train and test split across all metrics!</a:t>
            </a:r>
            <a:endParaRPr dirty="0"/>
          </a:p>
        </p:txBody>
      </p:sp>
      <p:grpSp>
        <p:nvGrpSpPr>
          <p:cNvPr id="739" name="Google Shape;739;p44"/>
          <p:cNvGrpSpPr/>
          <p:nvPr/>
        </p:nvGrpSpPr>
        <p:grpSpPr>
          <a:xfrm>
            <a:off x="754391" y="596135"/>
            <a:ext cx="991972" cy="989967"/>
            <a:chOff x="1084292" y="2900368"/>
            <a:chExt cx="1484100" cy="1481100"/>
          </a:xfrm>
        </p:grpSpPr>
        <p:sp>
          <p:nvSpPr>
            <p:cNvPr id="740" name="Google Shape;740;p44"/>
            <p:cNvSpPr/>
            <p:nvPr/>
          </p:nvSpPr>
          <p:spPr>
            <a:xfrm>
              <a:off x="1195050" y="3012326"/>
              <a:ext cx="1273800" cy="127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1287491" y="3104767"/>
              <a:ext cx="1089000" cy="1089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1437100" y="3260375"/>
              <a:ext cx="777600" cy="77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1630750" y="3454025"/>
              <a:ext cx="390300" cy="390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759892" y="3583168"/>
              <a:ext cx="132000" cy="132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45" name="Google Shape;745;p44"/>
            <p:cNvCxnSpPr>
              <a:stCxn id="744" idx="0"/>
            </p:cNvCxnSpPr>
            <p:nvPr/>
          </p:nvCxnSpPr>
          <p:spPr>
            <a:xfrm rot="10800000">
              <a:off x="1825892" y="2900368"/>
              <a:ext cx="0" cy="682800"/>
            </a:xfrm>
            <a:prstGeom prst="straightConnector1">
              <a:avLst/>
            </a:prstGeom>
            <a:noFill/>
            <a:ln w="9525" cap="flat" cmpd="sng">
              <a:solidFill>
                <a:schemeClr val="dk1"/>
              </a:solidFill>
              <a:prstDash val="solid"/>
              <a:round/>
              <a:headEnd type="none" w="med" len="med"/>
              <a:tailEnd type="none" w="med" len="med"/>
            </a:ln>
          </p:spPr>
        </p:cxnSp>
        <p:cxnSp>
          <p:nvCxnSpPr>
            <p:cNvPr id="746" name="Google Shape;746;p44"/>
            <p:cNvCxnSpPr>
              <a:stCxn id="744" idx="1"/>
            </p:cNvCxnSpPr>
            <p:nvPr/>
          </p:nvCxnSpPr>
          <p:spPr>
            <a:xfrm rot="10800000">
              <a:off x="1113823" y="2937099"/>
              <a:ext cx="665400" cy="665400"/>
            </a:xfrm>
            <a:prstGeom prst="straightConnector1">
              <a:avLst/>
            </a:prstGeom>
            <a:noFill/>
            <a:ln w="9525" cap="flat" cmpd="sng">
              <a:solidFill>
                <a:schemeClr val="dk1"/>
              </a:solidFill>
              <a:prstDash val="solid"/>
              <a:round/>
              <a:headEnd type="none" w="med" len="med"/>
              <a:tailEnd type="none" w="med" len="med"/>
            </a:ln>
          </p:spPr>
        </p:cxnSp>
        <p:cxnSp>
          <p:nvCxnSpPr>
            <p:cNvPr id="747" name="Google Shape;747;p44"/>
            <p:cNvCxnSpPr>
              <a:stCxn id="744" idx="7"/>
            </p:cNvCxnSpPr>
            <p:nvPr/>
          </p:nvCxnSpPr>
          <p:spPr>
            <a:xfrm rot="10800000" flipH="1">
              <a:off x="1872561" y="2932599"/>
              <a:ext cx="669900" cy="669900"/>
            </a:xfrm>
            <a:prstGeom prst="straightConnector1">
              <a:avLst/>
            </a:prstGeom>
            <a:noFill/>
            <a:ln w="9525" cap="flat" cmpd="sng">
              <a:solidFill>
                <a:schemeClr val="dk1"/>
              </a:solidFill>
              <a:prstDash val="solid"/>
              <a:round/>
              <a:headEnd type="none" w="med" len="med"/>
              <a:tailEnd type="none" w="med" len="med"/>
            </a:ln>
          </p:spPr>
        </p:cxnSp>
        <p:cxnSp>
          <p:nvCxnSpPr>
            <p:cNvPr id="748" name="Google Shape;748;p44"/>
            <p:cNvCxnSpPr>
              <a:stCxn id="744" idx="2"/>
            </p:cNvCxnSpPr>
            <p:nvPr/>
          </p:nvCxnSpPr>
          <p:spPr>
            <a:xfrm rot="10800000">
              <a:off x="1084292" y="3649168"/>
              <a:ext cx="675600" cy="0"/>
            </a:xfrm>
            <a:prstGeom prst="straightConnector1">
              <a:avLst/>
            </a:prstGeom>
            <a:noFill/>
            <a:ln w="9525" cap="flat" cmpd="sng">
              <a:solidFill>
                <a:schemeClr val="dk1"/>
              </a:solidFill>
              <a:prstDash val="solid"/>
              <a:round/>
              <a:headEnd type="none" w="med" len="med"/>
              <a:tailEnd type="none" w="med" len="med"/>
            </a:ln>
          </p:spPr>
        </p:cxnSp>
        <p:cxnSp>
          <p:nvCxnSpPr>
            <p:cNvPr id="749" name="Google Shape;749;p44"/>
            <p:cNvCxnSpPr>
              <a:stCxn id="744" idx="6"/>
            </p:cNvCxnSpPr>
            <p:nvPr/>
          </p:nvCxnSpPr>
          <p:spPr>
            <a:xfrm>
              <a:off x="1891892" y="3649168"/>
              <a:ext cx="676500" cy="0"/>
            </a:xfrm>
            <a:prstGeom prst="straightConnector1">
              <a:avLst/>
            </a:prstGeom>
            <a:noFill/>
            <a:ln w="9525" cap="flat" cmpd="sng">
              <a:solidFill>
                <a:schemeClr val="dk1"/>
              </a:solidFill>
              <a:prstDash val="solid"/>
              <a:round/>
              <a:headEnd type="none" w="med" len="med"/>
              <a:tailEnd type="none" w="med" len="med"/>
            </a:ln>
          </p:spPr>
        </p:cxnSp>
        <p:cxnSp>
          <p:nvCxnSpPr>
            <p:cNvPr id="750" name="Google Shape;750;p44"/>
            <p:cNvCxnSpPr>
              <a:stCxn id="744" idx="4"/>
            </p:cNvCxnSpPr>
            <p:nvPr/>
          </p:nvCxnSpPr>
          <p:spPr>
            <a:xfrm>
              <a:off x="1825892" y="3715168"/>
              <a:ext cx="0" cy="666300"/>
            </a:xfrm>
            <a:prstGeom prst="straightConnector1">
              <a:avLst/>
            </a:prstGeom>
            <a:noFill/>
            <a:ln w="9525" cap="flat" cmpd="sng">
              <a:solidFill>
                <a:schemeClr val="dk1"/>
              </a:solidFill>
              <a:prstDash val="solid"/>
              <a:round/>
              <a:headEnd type="none" w="med" len="med"/>
              <a:tailEnd type="none" w="med" len="med"/>
            </a:ln>
          </p:spPr>
        </p:cxnSp>
        <p:cxnSp>
          <p:nvCxnSpPr>
            <p:cNvPr id="751" name="Google Shape;751;p44"/>
            <p:cNvCxnSpPr>
              <a:stCxn id="744" idx="3"/>
            </p:cNvCxnSpPr>
            <p:nvPr/>
          </p:nvCxnSpPr>
          <p:spPr>
            <a:xfrm flipH="1">
              <a:off x="1120123" y="3695837"/>
              <a:ext cx="659100" cy="65910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44"/>
            <p:cNvCxnSpPr>
              <a:stCxn id="744" idx="5"/>
            </p:cNvCxnSpPr>
            <p:nvPr/>
          </p:nvCxnSpPr>
          <p:spPr>
            <a:xfrm>
              <a:off x="1872561" y="3695837"/>
              <a:ext cx="671400" cy="671400"/>
            </a:xfrm>
            <a:prstGeom prst="straightConnector1">
              <a:avLst/>
            </a:prstGeom>
            <a:noFill/>
            <a:ln w="9525" cap="flat" cmpd="sng">
              <a:solidFill>
                <a:schemeClr val="dk1"/>
              </a:solidFill>
              <a:prstDash val="solid"/>
              <a:round/>
              <a:headEnd type="none" w="med" len="med"/>
              <a:tailEnd type="none" w="med" len="med"/>
            </a:ln>
          </p:spPr>
        </p:cxnSp>
      </p:grpSp>
      <p:grpSp>
        <p:nvGrpSpPr>
          <p:cNvPr id="753" name="Google Shape;753;p44"/>
          <p:cNvGrpSpPr/>
          <p:nvPr/>
        </p:nvGrpSpPr>
        <p:grpSpPr>
          <a:xfrm>
            <a:off x="7119852" y="3426836"/>
            <a:ext cx="1310145" cy="1111487"/>
            <a:chOff x="9386625" y="997777"/>
            <a:chExt cx="1677093" cy="1422794"/>
          </a:xfrm>
        </p:grpSpPr>
        <p:sp>
          <p:nvSpPr>
            <p:cNvPr id="754" name="Google Shape;754;p44"/>
            <p:cNvSpPr/>
            <p:nvPr/>
          </p:nvSpPr>
          <p:spPr>
            <a:xfrm rot="-2416927">
              <a:off x="9405202" y="1348844"/>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rot="-2416927">
              <a:off x="9525433" y="1418525"/>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rot="-2416927">
              <a:off x="9645664" y="1477552"/>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rot="-2416927">
              <a:off x="9765895" y="1543138"/>
              <a:ext cx="1279248" cy="526367"/>
            </a:xfrm>
            <a:prstGeom prst="arc">
              <a:avLst>
                <a:gd name="adj1" fmla="val 2427291"/>
                <a:gd name="adj2" fmla="val 270888"/>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4"/>
          <p:cNvGrpSpPr/>
          <p:nvPr/>
        </p:nvGrpSpPr>
        <p:grpSpPr>
          <a:xfrm>
            <a:off x="1227543" y="3772383"/>
            <a:ext cx="618040" cy="617389"/>
            <a:chOff x="2272075" y="2750050"/>
            <a:chExt cx="451025" cy="450550"/>
          </a:xfrm>
        </p:grpSpPr>
        <p:sp>
          <p:nvSpPr>
            <p:cNvPr id="759" name="Google Shape;759;p44"/>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44"/>
          <p:cNvGrpSpPr/>
          <p:nvPr/>
        </p:nvGrpSpPr>
        <p:grpSpPr>
          <a:xfrm>
            <a:off x="6668825" y="877213"/>
            <a:ext cx="451025" cy="450550"/>
            <a:chOff x="2272075" y="2750050"/>
            <a:chExt cx="451025" cy="450550"/>
          </a:xfrm>
        </p:grpSpPr>
        <p:sp>
          <p:nvSpPr>
            <p:cNvPr id="776" name="Google Shape;776;p44"/>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C3BE-8BED-4B52-EC11-CC8C74A84B23}"/>
              </a:ext>
            </a:extLst>
          </p:cNvPr>
          <p:cNvSpPr>
            <a:spLocks noGrp="1"/>
          </p:cNvSpPr>
          <p:nvPr>
            <p:ph type="title"/>
          </p:nvPr>
        </p:nvSpPr>
        <p:spPr>
          <a:xfrm>
            <a:off x="821358" y="449118"/>
            <a:ext cx="7715400" cy="468000"/>
          </a:xfrm>
        </p:spPr>
        <p:txBody>
          <a:bodyPr/>
          <a:lstStyle/>
          <a:p>
            <a:r>
              <a:rPr lang="es-CO" sz="4000" dirty="0">
                <a:solidFill>
                  <a:schemeClr val="accent6">
                    <a:lumMod val="10000"/>
                  </a:schemeClr>
                </a:solidFill>
              </a:rPr>
              <a:t>Variable </a:t>
            </a:r>
            <a:r>
              <a:rPr lang="en-US" sz="4000" dirty="0">
                <a:solidFill>
                  <a:schemeClr val="accent6">
                    <a:lumMod val="10000"/>
                  </a:schemeClr>
                </a:solidFill>
              </a:rPr>
              <a:t>Interpretation</a:t>
            </a:r>
          </a:p>
        </p:txBody>
      </p:sp>
      <p:pic>
        <p:nvPicPr>
          <p:cNvPr id="4" name="Imagen 3">
            <a:extLst>
              <a:ext uri="{FF2B5EF4-FFF2-40B4-BE49-F238E27FC236}">
                <a16:creationId xmlns:a16="http://schemas.microsoft.com/office/drawing/2014/main" id="{04A3D27E-AF7F-32C6-C0C6-887BA0178D4B}"/>
              </a:ext>
            </a:extLst>
          </p:cNvPr>
          <p:cNvPicPr>
            <a:picLocks noChangeAspect="1"/>
          </p:cNvPicPr>
          <p:nvPr/>
        </p:nvPicPr>
        <p:blipFill>
          <a:blip r:embed="rId2"/>
          <a:stretch>
            <a:fillRect/>
          </a:stretch>
        </p:blipFill>
        <p:spPr>
          <a:xfrm>
            <a:off x="393082" y="1598091"/>
            <a:ext cx="5523823" cy="316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a:extLst>
              <a:ext uri="{FF2B5EF4-FFF2-40B4-BE49-F238E27FC236}">
                <a16:creationId xmlns:a16="http://schemas.microsoft.com/office/drawing/2014/main" id="{C53F4C8E-4899-0CD4-20F2-107F9EA03D59}"/>
              </a:ext>
            </a:extLst>
          </p:cNvPr>
          <p:cNvSpPr txBox="1"/>
          <p:nvPr/>
        </p:nvSpPr>
        <p:spPr>
          <a:xfrm>
            <a:off x="6215652" y="1990237"/>
            <a:ext cx="2689041" cy="2554545"/>
          </a:xfrm>
          <a:prstGeom prst="rect">
            <a:avLst/>
          </a:prstGeom>
          <a:noFill/>
        </p:spPr>
        <p:txBody>
          <a:bodyPr wrap="square" rtlCol="0">
            <a:spAutoFit/>
          </a:bodyPr>
          <a:lstStyle/>
          <a:p>
            <a:r>
              <a:rPr lang="es-CO" sz="1600" dirty="0">
                <a:latin typeface="Lexend Deca" panose="020B0604020202020204" charset="0"/>
              </a:rPr>
              <a:t>SHAP </a:t>
            </a:r>
            <a:r>
              <a:rPr lang="es-CO" sz="1600" dirty="0" err="1">
                <a:latin typeface="Lexend Deca" panose="020B0604020202020204" charset="0"/>
              </a:rPr>
              <a:t>values</a:t>
            </a:r>
            <a:r>
              <a:rPr lang="es-CO" sz="1600" dirty="0">
                <a:latin typeface="Lexend Deca" panose="020B0604020202020204" charset="0"/>
              </a:rPr>
              <a:t> </a:t>
            </a:r>
            <a:r>
              <a:rPr lang="es-CO" sz="1600" dirty="0" err="1">
                <a:latin typeface="Lexend Deca" panose="020B0604020202020204" charset="0"/>
              </a:rPr>
              <a:t>strongly</a:t>
            </a:r>
            <a:r>
              <a:rPr lang="es-CO" sz="1600" dirty="0">
                <a:latin typeface="Lexend Deca" panose="020B0604020202020204" charset="0"/>
              </a:rPr>
              <a:t> </a:t>
            </a:r>
            <a:r>
              <a:rPr lang="es-CO" sz="1600" dirty="0" err="1">
                <a:latin typeface="Lexend Deca" panose="020B0604020202020204" charset="0"/>
              </a:rPr>
              <a:t>suggest</a:t>
            </a:r>
            <a:r>
              <a:rPr lang="es-CO" sz="1600" dirty="0">
                <a:latin typeface="Lexend Deca" panose="020B0604020202020204" charset="0"/>
              </a:rPr>
              <a:t> </a:t>
            </a:r>
            <a:r>
              <a:rPr lang="es-CO" sz="1600" dirty="0" err="1">
                <a:latin typeface="Lexend Deca" panose="020B0604020202020204" charset="0"/>
              </a:rPr>
              <a:t>that</a:t>
            </a:r>
            <a:r>
              <a:rPr lang="es-CO" sz="1600" dirty="0">
                <a:latin typeface="Lexend Deca" panose="020B0604020202020204" charset="0"/>
              </a:rPr>
              <a:t> </a:t>
            </a:r>
            <a:r>
              <a:rPr lang="es-CO" sz="1600" dirty="0" err="1">
                <a:latin typeface="Lexend Deca" panose="020B0604020202020204" charset="0"/>
              </a:rPr>
              <a:t>the</a:t>
            </a:r>
            <a:r>
              <a:rPr lang="es-CO" sz="1600" dirty="0">
                <a:latin typeface="Lexend Deca" panose="020B0604020202020204" charset="0"/>
              </a:rPr>
              <a:t> 20 </a:t>
            </a:r>
            <a:r>
              <a:rPr lang="es-CO" sz="1600" dirty="0" err="1">
                <a:latin typeface="Lexend Deca" panose="020B0604020202020204" charset="0"/>
              </a:rPr>
              <a:t>hour</a:t>
            </a:r>
            <a:r>
              <a:rPr lang="es-CO" sz="1600" dirty="0">
                <a:latin typeface="Lexend Deca" panose="020B0604020202020204" charset="0"/>
              </a:rPr>
              <a:t> and </a:t>
            </a:r>
            <a:r>
              <a:rPr lang="es-CO" sz="1600" dirty="0" err="1">
                <a:latin typeface="Lexend Deca" panose="020B0604020202020204" charset="0"/>
              </a:rPr>
              <a:t>the</a:t>
            </a:r>
            <a:r>
              <a:rPr lang="es-CO" sz="1600" dirty="0">
                <a:latin typeface="Lexend Deca" panose="020B0604020202020204" charset="0"/>
              </a:rPr>
              <a:t> </a:t>
            </a:r>
            <a:r>
              <a:rPr lang="es-CO" sz="1600" dirty="0" err="1">
                <a:latin typeface="Lexend Deca" panose="020B0604020202020204" charset="0"/>
              </a:rPr>
              <a:t>Saturday</a:t>
            </a:r>
            <a:r>
              <a:rPr lang="es-CO" sz="1600" dirty="0">
                <a:latin typeface="Lexend Deca" panose="020B0604020202020204" charset="0"/>
              </a:rPr>
              <a:t> are </a:t>
            </a:r>
            <a:r>
              <a:rPr lang="es-CO" sz="1600" dirty="0" err="1">
                <a:latin typeface="Lexend Deca" panose="020B0604020202020204" charset="0"/>
              </a:rPr>
              <a:t>strong</a:t>
            </a:r>
            <a:r>
              <a:rPr lang="es-CO" sz="1600" dirty="0">
                <a:latin typeface="Lexend Deca" panose="020B0604020202020204" charset="0"/>
              </a:rPr>
              <a:t> </a:t>
            </a:r>
            <a:r>
              <a:rPr lang="es-CO" sz="1600" dirty="0" err="1">
                <a:latin typeface="Lexend Deca" panose="020B0604020202020204" charset="0"/>
              </a:rPr>
              <a:t>predictors</a:t>
            </a:r>
            <a:r>
              <a:rPr lang="es-CO" sz="1600" dirty="0">
                <a:latin typeface="Lexend Deca" panose="020B0604020202020204" charset="0"/>
              </a:rPr>
              <a:t> </a:t>
            </a:r>
            <a:r>
              <a:rPr lang="es-CO" sz="1600" dirty="0" err="1">
                <a:latin typeface="Lexend Deca" panose="020B0604020202020204" charset="0"/>
              </a:rPr>
              <a:t>whenever</a:t>
            </a:r>
            <a:r>
              <a:rPr lang="es-CO" sz="1600" dirty="0">
                <a:latin typeface="Lexend Deca" panose="020B0604020202020204" charset="0"/>
              </a:rPr>
              <a:t> </a:t>
            </a:r>
            <a:r>
              <a:rPr lang="es-CO" sz="1600" dirty="0" err="1">
                <a:latin typeface="Lexend Deca" panose="020B0604020202020204" charset="0"/>
              </a:rPr>
              <a:t>an</a:t>
            </a:r>
            <a:r>
              <a:rPr lang="es-CO" sz="1600" dirty="0">
                <a:latin typeface="Lexend Deca" panose="020B0604020202020204" charset="0"/>
              </a:rPr>
              <a:t> </a:t>
            </a:r>
            <a:r>
              <a:rPr lang="es-CO" sz="1600" dirty="0" err="1">
                <a:latin typeface="Lexend Deca" panose="020B0604020202020204" charset="0"/>
              </a:rPr>
              <a:t>order</a:t>
            </a:r>
            <a:r>
              <a:rPr lang="es-CO" sz="1600" dirty="0">
                <a:latin typeface="Lexend Deca" panose="020B0604020202020204" charset="0"/>
              </a:rPr>
              <a:t> </a:t>
            </a:r>
            <a:r>
              <a:rPr lang="es-CO" sz="1600" dirty="0" err="1">
                <a:latin typeface="Lexend Deca" panose="020B0604020202020204" charset="0"/>
              </a:rPr>
              <a:t>is</a:t>
            </a:r>
            <a:r>
              <a:rPr lang="es-CO" sz="1600" dirty="0">
                <a:latin typeface="Lexend Deca" panose="020B0604020202020204" charset="0"/>
              </a:rPr>
              <a:t> </a:t>
            </a:r>
            <a:r>
              <a:rPr lang="es-CO" sz="1600" dirty="0" err="1">
                <a:latin typeface="Lexend Deca" panose="020B0604020202020204" charset="0"/>
              </a:rPr>
              <a:t>not</a:t>
            </a:r>
            <a:r>
              <a:rPr lang="es-CO" sz="1600" dirty="0">
                <a:latin typeface="Lexend Deca" panose="020B0604020202020204" charset="0"/>
              </a:rPr>
              <a:t> </a:t>
            </a:r>
            <a:r>
              <a:rPr lang="es-CO" sz="1600" dirty="0" err="1">
                <a:latin typeface="Lexend Deca" panose="020B0604020202020204" charset="0"/>
              </a:rPr>
              <a:t>accepted</a:t>
            </a:r>
            <a:r>
              <a:rPr lang="es-CO" sz="1600" dirty="0">
                <a:latin typeface="Lexend Deca" panose="020B0604020202020204" charset="0"/>
              </a:rPr>
              <a:t>. </a:t>
            </a:r>
            <a:r>
              <a:rPr lang="es-CO" sz="1600" dirty="0" err="1">
                <a:latin typeface="Lexend Deca" panose="020B0604020202020204" charset="0"/>
              </a:rPr>
              <a:t>Higher</a:t>
            </a:r>
            <a:r>
              <a:rPr lang="es-CO" sz="1600" dirty="0">
                <a:latin typeface="Lexend Deca" panose="020B0604020202020204" charset="0"/>
              </a:rPr>
              <a:t> total </a:t>
            </a:r>
            <a:r>
              <a:rPr lang="es-CO" sz="1600" dirty="0" err="1">
                <a:latin typeface="Lexend Deca" panose="020B0604020202020204" charset="0"/>
              </a:rPr>
              <a:t>earning</a:t>
            </a:r>
            <a:r>
              <a:rPr lang="es-CO" sz="1600" dirty="0">
                <a:latin typeface="Lexend Deca" panose="020B0604020202020204" charset="0"/>
              </a:rPr>
              <a:t> and </a:t>
            </a:r>
            <a:r>
              <a:rPr lang="es-CO" sz="1600" dirty="0" err="1">
                <a:latin typeface="Lexend Deca" panose="020B0604020202020204" charset="0"/>
              </a:rPr>
              <a:t>lower</a:t>
            </a:r>
            <a:r>
              <a:rPr lang="es-CO" sz="1600" dirty="0">
                <a:latin typeface="Lexend Deca" panose="020B0604020202020204" charset="0"/>
              </a:rPr>
              <a:t> </a:t>
            </a:r>
            <a:r>
              <a:rPr lang="es-CO" sz="1600" dirty="0" err="1">
                <a:latin typeface="Lexend Deca" panose="020B0604020202020204" charset="0"/>
              </a:rPr>
              <a:t>user</a:t>
            </a:r>
            <a:r>
              <a:rPr lang="es-CO" sz="1600" dirty="0">
                <a:latin typeface="Lexend Deca" panose="020B0604020202020204" charset="0"/>
              </a:rPr>
              <a:t> </a:t>
            </a:r>
            <a:r>
              <a:rPr lang="es-CO" sz="1600" dirty="0" err="1">
                <a:latin typeface="Lexend Deca" panose="020B0604020202020204" charset="0"/>
              </a:rPr>
              <a:t>distance</a:t>
            </a:r>
            <a:r>
              <a:rPr lang="es-CO" sz="1600" dirty="0">
                <a:latin typeface="Lexend Deca" panose="020B0604020202020204" charset="0"/>
              </a:rPr>
              <a:t> are </a:t>
            </a:r>
            <a:r>
              <a:rPr lang="es-CO" sz="1600" dirty="0" err="1">
                <a:latin typeface="Lexend Deca" panose="020B0604020202020204" charset="0"/>
              </a:rPr>
              <a:t>strong</a:t>
            </a:r>
            <a:r>
              <a:rPr lang="es-CO" sz="1600" dirty="0">
                <a:latin typeface="Lexend Deca" panose="020B0604020202020204" charset="0"/>
              </a:rPr>
              <a:t> </a:t>
            </a:r>
            <a:r>
              <a:rPr lang="es-CO" sz="1600" dirty="0" err="1">
                <a:latin typeface="Lexend Deca" panose="020B0604020202020204" charset="0"/>
              </a:rPr>
              <a:t>predictors</a:t>
            </a:r>
            <a:r>
              <a:rPr lang="es-CO" sz="1600" dirty="0">
                <a:latin typeface="Lexend Deca" panose="020B0604020202020204" charset="0"/>
              </a:rPr>
              <a:t> </a:t>
            </a:r>
            <a:r>
              <a:rPr lang="es-CO" sz="1600" dirty="0" err="1">
                <a:latin typeface="Lexend Deca" panose="020B0604020202020204" charset="0"/>
              </a:rPr>
              <a:t>of</a:t>
            </a:r>
            <a:r>
              <a:rPr lang="es-CO" sz="1600" dirty="0">
                <a:latin typeface="Lexend Deca" panose="020B0604020202020204" charset="0"/>
              </a:rPr>
              <a:t> </a:t>
            </a:r>
            <a:r>
              <a:rPr lang="es-CO" sz="1600" dirty="0" err="1">
                <a:latin typeface="Lexend Deca" panose="020B0604020202020204" charset="0"/>
              </a:rPr>
              <a:t>higher</a:t>
            </a:r>
            <a:r>
              <a:rPr lang="es-CO" sz="1600" dirty="0">
                <a:latin typeface="Lexend Deca" panose="020B0604020202020204" charset="0"/>
              </a:rPr>
              <a:t> </a:t>
            </a:r>
            <a:r>
              <a:rPr lang="es-CO" sz="1600" dirty="0" err="1">
                <a:latin typeface="Lexend Deca" panose="020B0604020202020204" charset="0"/>
              </a:rPr>
              <a:t>acceptance</a:t>
            </a:r>
            <a:r>
              <a:rPr lang="es-CO" sz="1600" dirty="0">
                <a:latin typeface="Lexend Deca" panose="020B0604020202020204" charset="0"/>
              </a:rPr>
              <a:t>.</a:t>
            </a:r>
          </a:p>
        </p:txBody>
      </p:sp>
    </p:spTree>
    <p:extLst>
      <p:ext uri="{BB962C8B-B14F-4D97-AF65-F5344CB8AC3E}">
        <p14:creationId xmlns:p14="http://schemas.microsoft.com/office/powerpoint/2010/main" val="4128343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C3BE-8BED-4B52-EC11-CC8C74A84B23}"/>
              </a:ext>
            </a:extLst>
          </p:cNvPr>
          <p:cNvSpPr>
            <a:spLocks noGrp="1"/>
          </p:cNvSpPr>
          <p:nvPr>
            <p:ph type="title"/>
          </p:nvPr>
        </p:nvSpPr>
        <p:spPr>
          <a:xfrm>
            <a:off x="821358" y="449118"/>
            <a:ext cx="7715400" cy="468000"/>
          </a:xfrm>
        </p:spPr>
        <p:txBody>
          <a:bodyPr/>
          <a:lstStyle/>
          <a:p>
            <a:r>
              <a:rPr lang="en-US" sz="4000" dirty="0">
                <a:solidFill>
                  <a:schemeClr val="accent6">
                    <a:lumMod val="10000"/>
                  </a:schemeClr>
                </a:solidFill>
              </a:rPr>
              <a:t>Partial Dependence</a:t>
            </a:r>
          </a:p>
        </p:txBody>
      </p:sp>
      <p:sp>
        <p:nvSpPr>
          <p:cNvPr id="5" name="CuadroTexto 4">
            <a:extLst>
              <a:ext uri="{FF2B5EF4-FFF2-40B4-BE49-F238E27FC236}">
                <a16:creationId xmlns:a16="http://schemas.microsoft.com/office/drawing/2014/main" id="{C53F4C8E-4899-0CD4-20F2-107F9EA03D59}"/>
              </a:ext>
            </a:extLst>
          </p:cNvPr>
          <p:cNvSpPr txBox="1"/>
          <p:nvPr/>
        </p:nvSpPr>
        <p:spPr>
          <a:xfrm>
            <a:off x="5791200" y="1384981"/>
            <a:ext cx="2954997" cy="2554545"/>
          </a:xfrm>
          <a:prstGeom prst="rect">
            <a:avLst/>
          </a:prstGeom>
          <a:noFill/>
        </p:spPr>
        <p:txBody>
          <a:bodyPr wrap="square" rtlCol="0">
            <a:spAutoFit/>
          </a:bodyPr>
          <a:lstStyle/>
          <a:p>
            <a:r>
              <a:rPr lang="en-US" sz="1600" dirty="0">
                <a:latin typeface="Lexend Deca" panose="020B0604020202020204" charset="0"/>
              </a:rPr>
              <a:t>Partial dependence shows the interaction of the variable (x-axis) in the response (y-axis). </a:t>
            </a:r>
          </a:p>
          <a:p>
            <a:r>
              <a:rPr lang="en-US" sz="1600" dirty="0">
                <a:latin typeface="Lexend Deca" panose="020B0604020202020204" charset="0"/>
              </a:rPr>
              <a:t>The greater the user distance, the less likely it is that a courier will take the order. The interpretation is based on the basis or average of data points.</a:t>
            </a:r>
          </a:p>
        </p:txBody>
      </p:sp>
      <p:pic>
        <p:nvPicPr>
          <p:cNvPr id="6" name="Imagen 5">
            <a:extLst>
              <a:ext uri="{FF2B5EF4-FFF2-40B4-BE49-F238E27FC236}">
                <a16:creationId xmlns:a16="http://schemas.microsoft.com/office/drawing/2014/main" id="{CA8F416B-D80D-44E3-7BCC-D73B924DEF44}"/>
              </a:ext>
            </a:extLst>
          </p:cNvPr>
          <p:cNvPicPr>
            <a:picLocks noChangeAspect="1"/>
          </p:cNvPicPr>
          <p:nvPr/>
        </p:nvPicPr>
        <p:blipFill>
          <a:blip r:embed="rId2"/>
          <a:stretch>
            <a:fillRect/>
          </a:stretch>
        </p:blipFill>
        <p:spPr>
          <a:xfrm>
            <a:off x="608821" y="1420908"/>
            <a:ext cx="4907280" cy="2511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578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C3BE-8BED-4B52-EC11-CC8C74A84B23}"/>
              </a:ext>
            </a:extLst>
          </p:cNvPr>
          <p:cNvSpPr>
            <a:spLocks noGrp="1"/>
          </p:cNvSpPr>
          <p:nvPr>
            <p:ph type="title"/>
          </p:nvPr>
        </p:nvSpPr>
        <p:spPr>
          <a:xfrm>
            <a:off x="821358" y="449118"/>
            <a:ext cx="7715400" cy="468000"/>
          </a:xfrm>
        </p:spPr>
        <p:txBody>
          <a:bodyPr/>
          <a:lstStyle/>
          <a:p>
            <a:r>
              <a:rPr lang="en-US" sz="4000" dirty="0">
                <a:solidFill>
                  <a:schemeClr val="accent6">
                    <a:lumMod val="10000"/>
                  </a:schemeClr>
                </a:solidFill>
              </a:rPr>
              <a:t>Partial Dependence</a:t>
            </a:r>
          </a:p>
        </p:txBody>
      </p:sp>
      <p:sp>
        <p:nvSpPr>
          <p:cNvPr id="5" name="CuadroTexto 4">
            <a:extLst>
              <a:ext uri="{FF2B5EF4-FFF2-40B4-BE49-F238E27FC236}">
                <a16:creationId xmlns:a16="http://schemas.microsoft.com/office/drawing/2014/main" id="{C53F4C8E-4899-0CD4-20F2-107F9EA03D59}"/>
              </a:ext>
            </a:extLst>
          </p:cNvPr>
          <p:cNvSpPr txBox="1"/>
          <p:nvPr/>
        </p:nvSpPr>
        <p:spPr>
          <a:xfrm>
            <a:off x="5791200" y="1708069"/>
            <a:ext cx="2954997" cy="1569660"/>
          </a:xfrm>
          <a:prstGeom prst="rect">
            <a:avLst/>
          </a:prstGeom>
          <a:noFill/>
        </p:spPr>
        <p:txBody>
          <a:bodyPr wrap="square" rtlCol="0">
            <a:spAutoFit/>
          </a:bodyPr>
          <a:lstStyle/>
          <a:p>
            <a:r>
              <a:rPr lang="en-US" sz="1600" dirty="0">
                <a:latin typeface="Lexend Deca" panose="020B0604020202020204" charset="0"/>
              </a:rPr>
              <a:t>In this case, the lower the user elevation, the less likely is that a courier will take the order. It stabilizes after the average of datapoints. </a:t>
            </a:r>
          </a:p>
        </p:txBody>
      </p:sp>
      <p:pic>
        <p:nvPicPr>
          <p:cNvPr id="4" name="Imagen 3">
            <a:extLst>
              <a:ext uri="{FF2B5EF4-FFF2-40B4-BE49-F238E27FC236}">
                <a16:creationId xmlns:a16="http://schemas.microsoft.com/office/drawing/2014/main" id="{655C77E0-9292-E055-D6A1-C6DA1CE80477}"/>
              </a:ext>
            </a:extLst>
          </p:cNvPr>
          <p:cNvPicPr>
            <a:picLocks noChangeAspect="1"/>
          </p:cNvPicPr>
          <p:nvPr/>
        </p:nvPicPr>
        <p:blipFill>
          <a:blip r:embed="rId2"/>
          <a:stretch>
            <a:fillRect/>
          </a:stretch>
        </p:blipFill>
        <p:spPr>
          <a:xfrm>
            <a:off x="629451" y="1366693"/>
            <a:ext cx="4992123" cy="2554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5758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9C3BE-8BED-4B52-EC11-CC8C74A84B23}"/>
              </a:ext>
            </a:extLst>
          </p:cNvPr>
          <p:cNvSpPr>
            <a:spLocks noGrp="1"/>
          </p:cNvSpPr>
          <p:nvPr>
            <p:ph type="title"/>
          </p:nvPr>
        </p:nvSpPr>
        <p:spPr>
          <a:xfrm>
            <a:off x="821358" y="449118"/>
            <a:ext cx="7715400" cy="468000"/>
          </a:xfrm>
        </p:spPr>
        <p:txBody>
          <a:bodyPr/>
          <a:lstStyle/>
          <a:p>
            <a:r>
              <a:rPr lang="en-US" sz="4000" dirty="0">
                <a:solidFill>
                  <a:schemeClr val="accent6">
                    <a:lumMod val="10000"/>
                  </a:schemeClr>
                </a:solidFill>
              </a:rPr>
              <a:t>Partial Dependence</a:t>
            </a:r>
          </a:p>
        </p:txBody>
      </p:sp>
      <p:sp>
        <p:nvSpPr>
          <p:cNvPr id="5" name="CuadroTexto 4">
            <a:extLst>
              <a:ext uri="{FF2B5EF4-FFF2-40B4-BE49-F238E27FC236}">
                <a16:creationId xmlns:a16="http://schemas.microsoft.com/office/drawing/2014/main" id="{C53F4C8E-4899-0CD4-20F2-107F9EA03D59}"/>
              </a:ext>
            </a:extLst>
          </p:cNvPr>
          <p:cNvSpPr txBox="1"/>
          <p:nvPr/>
        </p:nvSpPr>
        <p:spPr>
          <a:xfrm>
            <a:off x="5791200" y="1708069"/>
            <a:ext cx="2954997" cy="1569660"/>
          </a:xfrm>
          <a:prstGeom prst="rect">
            <a:avLst/>
          </a:prstGeom>
          <a:noFill/>
        </p:spPr>
        <p:txBody>
          <a:bodyPr wrap="square" rtlCol="0">
            <a:spAutoFit/>
          </a:bodyPr>
          <a:lstStyle/>
          <a:p>
            <a:r>
              <a:rPr lang="en-US" sz="1600" dirty="0">
                <a:latin typeface="Lexend Deca" panose="020B0604020202020204" charset="0"/>
              </a:rPr>
              <a:t>The total earning of the courier has a direct relation on the decision of taking or not an order. It stabilizes after one std. deviation over the average. </a:t>
            </a:r>
          </a:p>
        </p:txBody>
      </p:sp>
      <p:pic>
        <p:nvPicPr>
          <p:cNvPr id="6" name="Imagen 5">
            <a:extLst>
              <a:ext uri="{FF2B5EF4-FFF2-40B4-BE49-F238E27FC236}">
                <a16:creationId xmlns:a16="http://schemas.microsoft.com/office/drawing/2014/main" id="{5D8F2BBE-F786-96F6-D458-E44ECBD82791}"/>
              </a:ext>
            </a:extLst>
          </p:cNvPr>
          <p:cNvPicPr>
            <a:picLocks noChangeAspect="1"/>
          </p:cNvPicPr>
          <p:nvPr/>
        </p:nvPicPr>
        <p:blipFill>
          <a:blip r:embed="rId2"/>
          <a:stretch>
            <a:fillRect/>
          </a:stretch>
        </p:blipFill>
        <p:spPr>
          <a:xfrm>
            <a:off x="597407" y="1475773"/>
            <a:ext cx="4990439" cy="2553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834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1130442" y="2349275"/>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solidFill>
                  <a:schemeClr val="accent6">
                    <a:lumMod val="10000"/>
                  </a:schemeClr>
                </a:solidFill>
              </a:rPr>
              <a:t>Bussiness Case</a:t>
            </a:r>
            <a:endParaRPr sz="4400" dirty="0">
              <a:solidFill>
                <a:schemeClr val="accent6">
                  <a:lumMod val="10000"/>
                </a:schemeClr>
              </a:solidFill>
            </a:endParaRPr>
          </a:p>
        </p:txBody>
      </p:sp>
      <p:sp>
        <p:nvSpPr>
          <p:cNvPr id="369" name="Google Shape;369;p36"/>
          <p:cNvSpPr txBox="1">
            <a:spLocks noGrp="1"/>
          </p:cNvSpPr>
          <p:nvPr>
            <p:ph type="subTitle" idx="1"/>
          </p:nvPr>
        </p:nvSpPr>
        <p:spPr>
          <a:xfrm>
            <a:off x="1115602" y="3703666"/>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CO" sz="2000" dirty="0" err="1"/>
              <a:t>What</a:t>
            </a:r>
            <a:r>
              <a:rPr lang="es-CO" sz="2000" dirty="0"/>
              <a:t> are </a:t>
            </a:r>
            <a:r>
              <a:rPr lang="es-CO" sz="2000" dirty="0" err="1"/>
              <a:t>we</a:t>
            </a:r>
            <a:r>
              <a:rPr lang="es-CO" sz="2000" dirty="0"/>
              <a:t> </a:t>
            </a:r>
            <a:r>
              <a:rPr lang="es-CO" sz="2000" dirty="0" err="1"/>
              <a:t>looking</a:t>
            </a:r>
            <a:r>
              <a:rPr lang="es-CO" sz="2000" dirty="0"/>
              <a:t> </a:t>
            </a:r>
            <a:r>
              <a:rPr lang="es-CO" sz="2000" dirty="0" err="1"/>
              <a:t>for</a:t>
            </a:r>
            <a:r>
              <a:rPr lang="es-CO" sz="2000" dirty="0"/>
              <a:t>?</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6"/>
          <p:cNvSpPr txBox="1">
            <a:spLocks noGrp="1"/>
          </p:cNvSpPr>
          <p:nvPr>
            <p:ph type="subTitle" idx="1"/>
          </p:nvPr>
        </p:nvSpPr>
        <p:spPr>
          <a:xfrm>
            <a:off x="1291404" y="3586531"/>
            <a:ext cx="4390200" cy="36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2000" dirty="0"/>
              <a:t>Final </a:t>
            </a:r>
            <a:r>
              <a:rPr lang="es-US" sz="2000" dirty="0" err="1"/>
              <a:t>conclusions</a:t>
            </a:r>
            <a:r>
              <a:rPr lang="es-US" sz="2000" dirty="0"/>
              <a:t> and </a:t>
            </a:r>
            <a:r>
              <a:rPr lang="es-US" sz="2000" dirty="0" err="1"/>
              <a:t>remarks</a:t>
            </a:r>
            <a:endParaRPr sz="2000" dirty="0"/>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6</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40;p39">
            <a:extLst>
              <a:ext uri="{FF2B5EF4-FFF2-40B4-BE49-F238E27FC236}">
                <a16:creationId xmlns:a16="http://schemas.microsoft.com/office/drawing/2014/main" id="{371F64CA-3E41-CA71-E7BB-F04C950ADD55}"/>
              </a:ext>
            </a:extLst>
          </p:cNvPr>
          <p:cNvSpPr txBox="1">
            <a:spLocks/>
          </p:cNvSpPr>
          <p:nvPr/>
        </p:nvSpPr>
        <p:spPr>
          <a:xfrm>
            <a:off x="1087045" y="2372144"/>
            <a:ext cx="4577974" cy="1058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500" b="0" i="0"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9pPr>
          </a:lstStyle>
          <a:p>
            <a:pPr algn="l"/>
            <a:r>
              <a:rPr lang="es-US" sz="4000" dirty="0" err="1">
                <a:solidFill>
                  <a:schemeClr val="bg1">
                    <a:lumMod val="10000"/>
                  </a:schemeClr>
                </a:solidFill>
              </a:rPr>
              <a:t>Recommendations</a:t>
            </a:r>
            <a:endParaRPr lang="es-CO" sz="4000" dirty="0">
              <a:solidFill>
                <a:schemeClr val="bg1">
                  <a:lumMod val="10000"/>
                </a:schemeClr>
              </a:solidFill>
            </a:endParaRPr>
          </a:p>
        </p:txBody>
      </p:sp>
    </p:spTree>
    <p:extLst>
      <p:ext uri="{BB962C8B-B14F-4D97-AF65-F5344CB8AC3E}">
        <p14:creationId xmlns:p14="http://schemas.microsoft.com/office/powerpoint/2010/main" val="3416115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txBox="1">
            <a:spLocks noGrp="1"/>
          </p:cNvSpPr>
          <p:nvPr>
            <p:ph type="title"/>
          </p:nvPr>
        </p:nvSpPr>
        <p:spPr>
          <a:xfrm>
            <a:off x="852845" y="26104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6">
                    <a:lumMod val="10000"/>
                  </a:schemeClr>
                </a:solidFill>
              </a:rPr>
              <a:t>Conclusions</a:t>
            </a:r>
            <a:endParaRPr sz="4400" dirty="0">
              <a:solidFill>
                <a:schemeClr val="accent6">
                  <a:lumMod val="10000"/>
                </a:schemeClr>
              </a:solidFill>
            </a:endParaRPr>
          </a:p>
        </p:txBody>
      </p:sp>
      <p:sp>
        <p:nvSpPr>
          <p:cNvPr id="797" name="Google Shape;797;p45"/>
          <p:cNvSpPr txBox="1">
            <a:spLocks noGrp="1"/>
          </p:cNvSpPr>
          <p:nvPr>
            <p:ph type="subTitle" idx="1"/>
          </p:nvPr>
        </p:nvSpPr>
        <p:spPr>
          <a:xfrm>
            <a:off x="1061524" y="4205903"/>
            <a:ext cx="3547428" cy="763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Encourage the user to order before peak hours to avoid saturation in the lunch and dinner hour</a:t>
            </a:r>
            <a:endParaRPr dirty="0"/>
          </a:p>
        </p:txBody>
      </p:sp>
      <p:sp>
        <p:nvSpPr>
          <p:cNvPr id="798" name="Google Shape;798;p45"/>
          <p:cNvSpPr txBox="1">
            <a:spLocks noGrp="1"/>
          </p:cNvSpPr>
          <p:nvPr>
            <p:ph type="title" idx="2"/>
          </p:nvPr>
        </p:nvSpPr>
        <p:spPr>
          <a:xfrm>
            <a:off x="1575279" y="3836619"/>
            <a:ext cx="2371200" cy="325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solidFill>
                  <a:schemeClr val="accent6">
                    <a:lumMod val="10000"/>
                  </a:schemeClr>
                </a:solidFill>
              </a:rPr>
              <a:t>Lunch </a:t>
            </a:r>
            <a:r>
              <a:rPr lang="es-CO" dirty="0" err="1">
                <a:solidFill>
                  <a:schemeClr val="accent6">
                    <a:lumMod val="10000"/>
                  </a:schemeClr>
                </a:solidFill>
              </a:rPr>
              <a:t>hours</a:t>
            </a:r>
            <a:endParaRPr dirty="0">
              <a:solidFill>
                <a:schemeClr val="accent6">
                  <a:lumMod val="10000"/>
                </a:schemeClr>
              </a:solidFill>
            </a:endParaRPr>
          </a:p>
        </p:txBody>
      </p:sp>
      <p:sp>
        <p:nvSpPr>
          <p:cNvPr id="799" name="Google Shape;799;p45"/>
          <p:cNvSpPr txBox="1">
            <a:spLocks noGrp="1"/>
          </p:cNvSpPr>
          <p:nvPr>
            <p:ph type="subTitle" idx="3"/>
          </p:nvPr>
        </p:nvSpPr>
        <p:spPr>
          <a:xfrm>
            <a:off x="4773175" y="4259363"/>
            <a:ext cx="3194856" cy="8229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 an upcoming challenge, take into account the weather information</a:t>
            </a:r>
            <a:endParaRPr dirty="0"/>
          </a:p>
        </p:txBody>
      </p:sp>
      <p:sp>
        <p:nvSpPr>
          <p:cNvPr id="800" name="Google Shape;800;p45"/>
          <p:cNvSpPr txBox="1">
            <a:spLocks noGrp="1"/>
          </p:cNvSpPr>
          <p:nvPr>
            <p:ph type="title" idx="4"/>
          </p:nvPr>
        </p:nvSpPr>
        <p:spPr>
          <a:xfrm>
            <a:off x="4790400" y="3836619"/>
            <a:ext cx="3142947" cy="3258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Weather checking</a:t>
            </a:r>
            <a:endParaRPr dirty="0">
              <a:solidFill>
                <a:schemeClr val="accent6">
                  <a:lumMod val="10000"/>
                </a:schemeClr>
              </a:solidFill>
            </a:endParaRPr>
          </a:p>
        </p:txBody>
      </p:sp>
      <p:sp>
        <p:nvSpPr>
          <p:cNvPr id="803" name="Google Shape;803;p45"/>
          <p:cNvSpPr txBox="1">
            <a:spLocks noGrp="1"/>
          </p:cNvSpPr>
          <p:nvPr>
            <p:ph type="subTitle" idx="7"/>
          </p:nvPr>
        </p:nvSpPr>
        <p:spPr>
          <a:xfrm>
            <a:off x="235690" y="2491977"/>
            <a:ext cx="2371200" cy="6375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Offer higher rates at night to the couriers</a:t>
            </a:r>
            <a:endParaRPr dirty="0"/>
          </a:p>
        </p:txBody>
      </p:sp>
      <p:sp>
        <p:nvSpPr>
          <p:cNvPr id="804" name="Google Shape;804;p45"/>
          <p:cNvSpPr txBox="1">
            <a:spLocks noGrp="1"/>
          </p:cNvSpPr>
          <p:nvPr>
            <p:ph type="title" idx="8"/>
          </p:nvPr>
        </p:nvSpPr>
        <p:spPr>
          <a:xfrm>
            <a:off x="330153" y="2000538"/>
            <a:ext cx="23712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Key Hours</a:t>
            </a:r>
            <a:endParaRPr dirty="0">
              <a:solidFill>
                <a:schemeClr val="accent6">
                  <a:lumMod val="10000"/>
                </a:schemeClr>
              </a:solidFill>
            </a:endParaRPr>
          </a:p>
        </p:txBody>
      </p:sp>
      <p:sp>
        <p:nvSpPr>
          <p:cNvPr id="805" name="Google Shape;805;p45"/>
          <p:cNvSpPr txBox="1">
            <a:spLocks noGrp="1"/>
          </p:cNvSpPr>
          <p:nvPr>
            <p:ph type="subTitle" idx="9"/>
          </p:nvPr>
        </p:nvSpPr>
        <p:spPr>
          <a:xfrm>
            <a:off x="3193200" y="2383048"/>
            <a:ext cx="27576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Offer differential rates based on the distance to the user</a:t>
            </a:r>
            <a:endParaRPr dirty="0"/>
          </a:p>
        </p:txBody>
      </p:sp>
      <p:sp>
        <p:nvSpPr>
          <p:cNvPr id="806" name="Google Shape;806;p45"/>
          <p:cNvSpPr txBox="1">
            <a:spLocks noGrp="1"/>
          </p:cNvSpPr>
          <p:nvPr>
            <p:ph type="title" idx="13"/>
          </p:nvPr>
        </p:nvSpPr>
        <p:spPr>
          <a:xfrm>
            <a:off x="3305365" y="1956375"/>
            <a:ext cx="2810360" cy="4063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Rates for distance</a:t>
            </a:r>
            <a:endParaRPr dirty="0">
              <a:solidFill>
                <a:schemeClr val="accent6">
                  <a:lumMod val="10000"/>
                </a:schemeClr>
              </a:solidFill>
            </a:endParaRPr>
          </a:p>
        </p:txBody>
      </p:sp>
      <p:sp>
        <p:nvSpPr>
          <p:cNvPr id="807" name="Google Shape;807;p45"/>
          <p:cNvSpPr txBox="1">
            <a:spLocks noGrp="1"/>
          </p:cNvSpPr>
          <p:nvPr>
            <p:ph type="subTitle" idx="14"/>
          </p:nvPr>
        </p:nvSpPr>
        <p:spPr>
          <a:xfrm>
            <a:off x="6443285" y="2403329"/>
            <a:ext cx="2459102"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err="1"/>
              <a:t>Offer</a:t>
            </a:r>
            <a:r>
              <a:rPr lang="es-CO" dirty="0"/>
              <a:t> incentives </a:t>
            </a:r>
            <a:r>
              <a:rPr lang="es-CO" dirty="0" err="1"/>
              <a:t>to</a:t>
            </a:r>
            <a:r>
              <a:rPr lang="es-CO" dirty="0"/>
              <a:t> pick more </a:t>
            </a:r>
            <a:r>
              <a:rPr lang="es-CO" dirty="0" err="1"/>
              <a:t>orders</a:t>
            </a:r>
            <a:r>
              <a:rPr lang="es-CO" dirty="0"/>
              <a:t> </a:t>
            </a:r>
            <a:r>
              <a:rPr lang="es-CO" dirty="0" err="1"/>
              <a:t>on</a:t>
            </a:r>
            <a:r>
              <a:rPr lang="es-CO" dirty="0"/>
              <a:t> </a:t>
            </a:r>
            <a:r>
              <a:rPr lang="es-CO" dirty="0" err="1"/>
              <a:t>saturdays</a:t>
            </a:r>
            <a:endParaRPr dirty="0"/>
          </a:p>
        </p:txBody>
      </p:sp>
      <p:sp>
        <p:nvSpPr>
          <p:cNvPr id="808" name="Google Shape;808;p45"/>
          <p:cNvSpPr txBox="1">
            <a:spLocks noGrp="1"/>
          </p:cNvSpPr>
          <p:nvPr>
            <p:ph type="title" idx="15"/>
          </p:nvPr>
        </p:nvSpPr>
        <p:spPr>
          <a:xfrm>
            <a:off x="6329290" y="1964258"/>
            <a:ext cx="2755349"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Happy Weekdays</a:t>
            </a:r>
            <a:endParaRPr dirty="0">
              <a:solidFill>
                <a:schemeClr val="accent6">
                  <a:lumMod val="10000"/>
                </a:schemeClr>
              </a:solidFill>
            </a:endParaRPr>
          </a:p>
        </p:txBody>
      </p:sp>
      <p:sp>
        <p:nvSpPr>
          <p:cNvPr id="809" name="Google Shape;809;p45"/>
          <p:cNvSpPr/>
          <p:nvPr/>
        </p:nvSpPr>
        <p:spPr>
          <a:xfrm>
            <a:off x="1210653" y="126759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2537743" y="3226419"/>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4266900" y="1195513"/>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5950800" y="3226419"/>
            <a:ext cx="610200" cy="587183"/>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5"/>
          <p:cNvSpPr/>
          <p:nvPr/>
        </p:nvSpPr>
        <p:spPr>
          <a:xfrm>
            <a:off x="7323147" y="1214581"/>
            <a:ext cx="610200" cy="610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B90AA800-5EFE-DDF8-BF4E-F62941DE41EF}"/>
              </a:ext>
            </a:extLst>
          </p:cNvPr>
          <p:cNvPicPr>
            <a:picLocks noChangeAspect="1"/>
          </p:cNvPicPr>
          <p:nvPr/>
        </p:nvPicPr>
        <p:blipFill>
          <a:blip r:embed="rId3"/>
          <a:stretch>
            <a:fillRect/>
          </a:stretch>
        </p:blipFill>
        <p:spPr>
          <a:xfrm>
            <a:off x="1274163" y="1331108"/>
            <a:ext cx="483181" cy="483181"/>
          </a:xfrm>
          <a:prstGeom prst="rect">
            <a:avLst/>
          </a:prstGeom>
        </p:spPr>
      </p:pic>
      <p:pic>
        <p:nvPicPr>
          <p:cNvPr id="5" name="Imagen 4">
            <a:extLst>
              <a:ext uri="{FF2B5EF4-FFF2-40B4-BE49-F238E27FC236}">
                <a16:creationId xmlns:a16="http://schemas.microsoft.com/office/drawing/2014/main" id="{9295FDA5-CC38-7EC6-536F-864A6C211336}"/>
              </a:ext>
            </a:extLst>
          </p:cNvPr>
          <p:cNvPicPr>
            <a:picLocks noChangeAspect="1"/>
          </p:cNvPicPr>
          <p:nvPr/>
        </p:nvPicPr>
        <p:blipFill>
          <a:blip r:embed="rId4"/>
          <a:stretch>
            <a:fillRect/>
          </a:stretch>
        </p:blipFill>
        <p:spPr>
          <a:xfrm>
            <a:off x="4379575" y="1314929"/>
            <a:ext cx="393600" cy="393600"/>
          </a:xfrm>
          <a:prstGeom prst="rect">
            <a:avLst/>
          </a:prstGeom>
        </p:spPr>
      </p:pic>
      <p:pic>
        <p:nvPicPr>
          <p:cNvPr id="7" name="Imagen 6">
            <a:extLst>
              <a:ext uri="{FF2B5EF4-FFF2-40B4-BE49-F238E27FC236}">
                <a16:creationId xmlns:a16="http://schemas.microsoft.com/office/drawing/2014/main" id="{86E27D7D-72F4-011A-ABA5-9BC426B74A53}"/>
              </a:ext>
            </a:extLst>
          </p:cNvPr>
          <p:cNvPicPr>
            <a:picLocks noChangeAspect="1"/>
          </p:cNvPicPr>
          <p:nvPr/>
        </p:nvPicPr>
        <p:blipFill>
          <a:blip r:embed="rId5"/>
          <a:stretch>
            <a:fillRect/>
          </a:stretch>
        </p:blipFill>
        <p:spPr>
          <a:xfrm>
            <a:off x="7459980" y="1336978"/>
            <a:ext cx="337890" cy="337890"/>
          </a:xfrm>
          <a:prstGeom prst="rect">
            <a:avLst/>
          </a:prstGeom>
        </p:spPr>
      </p:pic>
      <p:pic>
        <p:nvPicPr>
          <p:cNvPr id="9" name="Imagen 8">
            <a:extLst>
              <a:ext uri="{FF2B5EF4-FFF2-40B4-BE49-F238E27FC236}">
                <a16:creationId xmlns:a16="http://schemas.microsoft.com/office/drawing/2014/main" id="{823986CC-CC7B-BA7B-0CFE-5E93FCD3919E}"/>
              </a:ext>
            </a:extLst>
          </p:cNvPr>
          <p:cNvPicPr>
            <a:picLocks noChangeAspect="1"/>
          </p:cNvPicPr>
          <p:nvPr/>
        </p:nvPicPr>
        <p:blipFill>
          <a:blip r:embed="rId6"/>
          <a:stretch>
            <a:fillRect/>
          </a:stretch>
        </p:blipFill>
        <p:spPr>
          <a:xfrm flipH="1">
            <a:off x="2655915" y="3333082"/>
            <a:ext cx="373855" cy="373855"/>
          </a:xfrm>
          <a:prstGeom prst="rect">
            <a:avLst/>
          </a:prstGeom>
        </p:spPr>
      </p:pic>
      <p:pic>
        <p:nvPicPr>
          <p:cNvPr id="11" name="Imagen 10">
            <a:extLst>
              <a:ext uri="{FF2B5EF4-FFF2-40B4-BE49-F238E27FC236}">
                <a16:creationId xmlns:a16="http://schemas.microsoft.com/office/drawing/2014/main" id="{7F1E54B5-65A3-EE49-BF50-EFEF0579E9CB}"/>
              </a:ext>
            </a:extLst>
          </p:cNvPr>
          <p:cNvPicPr>
            <a:picLocks noChangeAspect="1"/>
          </p:cNvPicPr>
          <p:nvPr/>
        </p:nvPicPr>
        <p:blipFill>
          <a:blip r:embed="rId7"/>
          <a:stretch>
            <a:fillRect/>
          </a:stretch>
        </p:blipFill>
        <p:spPr>
          <a:xfrm>
            <a:off x="6039311" y="3318023"/>
            <a:ext cx="403974" cy="40397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3"/>
          <p:cNvSpPr txBox="1">
            <a:spLocks noGrp="1"/>
          </p:cNvSpPr>
          <p:nvPr>
            <p:ph type="title"/>
          </p:nvPr>
        </p:nvSpPr>
        <p:spPr>
          <a:xfrm>
            <a:off x="1541955" y="70838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EXTRA: Weather info</a:t>
            </a:r>
            <a:endParaRPr sz="4000" dirty="0">
              <a:solidFill>
                <a:schemeClr val="accent6">
                  <a:lumMod val="10000"/>
                </a:schemeClr>
              </a:solidFill>
            </a:endParaRPr>
          </a:p>
        </p:txBody>
      </p:sp>
      <p:sp>
        <p:nvSpPr>
          <p:cNvPr id="718" name="Google Shape;718;p43"/>
          <p:cNvSpPr txBox="1"/>
          <p:nvPr/>
        </p:nvSpPr>
        <p:spPr>
          <a:xfrm>
            <a:off x="1357120" y="1828152"/>
            <a:ext cx="3099000" cy="12915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Lexend Deca"/>
                <a:ea typeface="Lexend Deca"/>
                <a:cs typeface="Lexend Deca"/>
                <a:sym typeface="Lexend Deca"/>
              </a:rPr>
              <a:t>Average temperature in Celsius degrees of the localizations, at 11:15, 14 December. </a:t>
            </a:r>
          </a:p>
        </p:txBody>
      </p:sp>
      <p:sp>
        <p:nvSpPr>
          <p:cNvPr id="719" name="Google Shape;719;p43"/>
          <p:cNvSpPr/>
          <p:nvPr/>
        </p:nvSpPr>
        <p:spPr>
          <a:xfrm>
            <a:off x="496140" y="2080156"/>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numCol="1" anchor="ctr" anchorCtr="0">
            <a:noAutofit/>
          </a:bodyPr>
          <a:lstStyle/>
          <a:p>
            <a:pPr algn="ctr">
              <a:lnSpc>
                <a:spcPct val="300000"/>
              </a:lnSpc>
            </a:pPr>
            <a:r>
              <a:rPr lang="en" dirty="0">
                <a:solidFill>
                  <a:schemeClr val="lt1"/>
                </a:solidFill>
                <a:latin typeface="Abril Fatface"/>
                <a:ea typeface="Abril Fatface"/>
                <a:cs typeface="Abril Fatface"/>
                <a:sym typeface="Abril Fatface"/>
              </a:rPr>
              <a:t>18.9</a:t>
            </a:r>
            <a:endParaRPr lang="en" sz="1000" dirty="0">
              <a:solidFill>
                <a:schemeClr val="lt1"/>
              </a:solidFill>
            </a:endParaRPr>
          </a:p>
          <a:p>
            <a:pPr marL="0" lvl="0" indent="0" algn="ctr" rtl="0">
              <a:spcBef>
                <a:spcPts val="0"/>
              </a:spcBef>
              <a:spcAft>
                <a:spcPts val="0"/>
              </a:spcAft>
              <a:buNone/>
            </a:pPr>
            <a:endParaRPr dirty="0">
              <a:solidFill>
                <a:schemeClr val="lt1"/>
              </a:solidFill>
            </a:endParaRPr>
          </a:p>
        </p:txBody>
      </p:sp>
      <p:sp>
        <p:nvSpPr>
          <p:cNvPr id="2" name="Google Shape;718;p43">
            <a:extLst>
              <a:ext uri="{FF2B5EF4-FFF2-40B4-BE49-F238E27FC236}">
                <a16:creationId xmlns:a16="http://schemas.microsoft.com/office/drawing/2014/main" id="{51F1B939-AE8A-AA8A-9582-E40330B18A0D}"/>
              </a:ext>
            </a:extLst>
          </p:cNvPr>
          <p:cNvSpPr txBox="1"/>
          <p:nvPr/>
        </p:nvSpPr>
        <p:spPr>
          <a:xfrm>
            <a:off x="1357120" y="3431400"/>
            <a:ext cx="3099000" cy="12915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1"/>
                </a:solidFill>
                <a:latin typeface="Lexend Deca"/>
                <a:ea typeface="Lexend Deca"/>
                <a:cs typeface="Lexend Deca"/>
                <a:sym typeface="Lexend Deca"/>
              </a:rPr>
              <a:t>Average Humidity </a:t>
            </a:r>
          </a:p>
        </p:txBody>
      </p:sp>
      <p:sp>
        <p:nvSpPr>
          <p:cNvPr id="6" name="Google Shape;719;p43">
            <a:extLst>
              <a:ext uri="{FF2B5EF4-FFF2-40B4-BE49-F238E27FC236}">
                <a16:creationId xmlns:a16="http://schemas.microsoft.com/office/drawing/2014/main" id="{FB3F02E1-BD8F-2632-F1A5-569DD12BDD24}"/>
              </a:ext>
            </a:extLst>
          </p:cNvPr>
          <p:cNvSpPr/>
          <p:nvPr/>
        </p:nvSpPr>
        <p:spPr>
          <a:xfrm>
            <a:off x="496140" y="3683404"/>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numCol="1" anchor="ctr" anchorCtr="0">
            <a:noAutofit/>
          </a:bodyPr>
          <a:lstStyle/>
          <a:p>
            <a:pPr algn="ctr">
              <a:lnSpc>
                <a:spcPct val="300000"/>
              </a:lnSpc>
            </a:pPr>
            <a:r>
              <a:rPr lang="en" dirty="0">
                <a:solidFill>
                  <a:schemeClr val="lt1"/>
                </a:solidFill>
                <a:latin typeface="Abril Fatface"/>
                <a:ea typeface="Abril Fatface"/>
                <a:cs typeface="Abril Fatface"/>
                <a:sym typeface="Abril Fatface"/>
              </a:rPr>
              <a:t>55%</a:t>
            </a:r>
            <a:endParaRPr lang="en" sz="1000" dirty="0">
              <a:solidFill>
                <a:schemeClr val="lt1"/>
              </a:solidFill>
            </a:endParaRPr>
          </a:p>
          <a:p>
            <a:pPr marL="0" lvl="0" indent="0" algn="ctr" rtl="0">
              <a:spcBef>
                <a:spcPts val="0"/>
              </a:spcBef>
              <a:spcAft>
                <a:spcPts val="0"/>
              </a:spcAft>
              <a:buNone/>
            </a:pPr>
            <a:endParaRPr dirty="0">
              <a:solidFill>
                <a:schemeClr val="lt1"/>
              </a:solidFill>
            </a:endParaRPr>
          </a:p>
        </p:txBody>
      </p:sp>
      <p:sp>
        <p:nvSpPr>
          <p:cNvPr id="7" name="Google Shape;718;p43">
            <a:extLst>
              <a:ext uri="{FF2B5EF4-FFF2-40B4-BE49-F238E27FC236}">
                <a16:creationId xmlns:a16="http://schemas.microsoft.com/office/drawing/2014/main" id="{278EE452-CC02-2DF8-8611-9C1AB24B2DB7}"/>
              </a:ext>
            </a:extLst>
          </p:cNvPr>
          <p:cNvSpPr txBox="1"/>
          <p:nvPr/>
        </p:nvSpPr>
        <p:spPr>
          <a:xfrm>
            <a:off x="5654800" y="1828152"/>
            <a:ext cx="3099000" cy="12915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1"/>
                </a:solidFill>
                <a:latin typeface="Lexend Deca"/>
                <a:ea typeface="Lexend Deca"/>
                <a:cs typeface="Lexend Deca"/>
                <a:sym typeface="Lexend Deca"/>
              </a:rPr>
              <a:t>Meter/sec average wind speed on the localizations</a:t>
            </a:r>
          </a:p>
        </p:txBody>
      </p:sp>
      <p:sp>
        <p:nvSpPr>
          <p:cNvPr id="8" name="Google Shape;719;p43">
            <a:extLst>
              <a:ext uri="{FF2B5EF4-FFF2-40B4-BE49-F238E27FC236}">
                <a16:creationId xmlns:a16="http://schemas.microsoft.com/office/drawing/2014/main" id="{144AFB46-4C67-DB4F-2BDE-B2EC095C4D82}"/>
              </a:ext>
            </a:extLst>
          </p:cNvPr>
          <p:cNvSpPr/>
          <p:nvPr/>
        </p:nvSpPr>
        <p:spPr>
          <a:xfrm>
            <a:off x="4793820" y="2080156"/>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numCol="1" anchor="ctr" anchorCtr="0">
            <a:noAutofit/>
          </a:bodyPr>
          <a:lstStyle/>
          <a:p>
            <a:pPr marL="0" lvl="0" indent="0" algn="ctr" rtl="0">
              <a:spcBef>
                <a:spcPts val="0"/>
              </a:spcBef>
              <a:spcAft>
                <a:spcPts val="0"/>
              </a:spcAft>
              <a:buNone/>
            </a:pPr>
            <a:r>
              <a:rPr lang="en" dirty="0">
                <a:solidFill>
                  <a:schemeClr val="lt1"/>
                </a:solidFill>
                <a:latin typeface="Abril Fatface"/>
                <a:ea typeface="Abril Fatface"/>
                <a:cs typeface="Abril Fatface"/>
                <a:sym typeface="Abril Fatface"/>
              </a:rPr>
              <a:t>2.57</a:t>
            </a:r>
            <a:endParaRPr lang="en" sz="900" dirty="0">
              <a:solidFill>
                <a:schemeClr val="lt1"/>
              </a:solidFill>
            </a:endParaRPr>
          </a:p>
        </p:txBody>
      </p:sp>
      <p:sp>
        <p:nvSpPr>
          <p:cNvPr id="9" name="Google Shape;718;p43">
            <a:extLst>
              <a:ext uri="{FF2B5EF4-FFF2-40B4-BE49-F238E27FC236}">
                <a16:creationId xmlns:a16="http://schemas.microsoft.com/office/drawing/2014/main" id="{31A43187-7E2E-CF9B-D9A1-D84578793212}"/>
              </a:ext>
            </a:extLst>
          </p:cNvPr>
          <p:cNvSpPr txBox="1"/>
          <p:nvPr/>
        </p:nvSpPr>
        <p:spPr>
          <a:xfrm>
            <a:off x="5654800" y="3431400"/>
            <a:ext cx="3099000" cy="12915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1"/>
                </a:solidFill>
                <a:latin typeface="Lexend Deca"/>
                <a:ea typeface="Lexend Deca"/>
                <a:cs typeface="Lexend Deca"/>
                <a:sym typeface="Lexend Deca"/>
              </a:rPr>
              <a:t>Visibility for all locations, no fog detected today!</a:t>
            </a:r>
          </a:p>
        </p:txBody>
      </p:sp>
      <p:sp>
        <p:nvSpPr>
          <p:cNvPr id="10" name="Google Shape;719;p43">
            <a:extLst>
              <a:ext uri="{FF2B5EF4-FFF2-40B4-BE49-F238E27FC236}">
                <a16:creationId xmlns:a16="http://schemas.microsoft.com/office/drawing/2014/main" id="{F9D7813C-8F56-686C-FD41-334F9BA40610}"/>
              </a:ext>
            </a:extLst>
          </p:cNvPr>
          <p:cNvSpPr/>
          <p:nvPr/>
        </p:nvSpPr>
        <p:spPr>
          <a:xfrm>
            <a:off x="4793820" y="3683404"/>
            <a:ext cx="810600" cy="7875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numCol="1" anchor="ctr" anchorCtr="0">
            <a:noAutofit/>
          </a:bodyPr>
          <a:lstStyle/>
          <a:p>
            <a:pPr algn="ctr">
              <a:lnSpc>
                <a:spcPct val="250000"/>
              </a:lnSpc>
            </a:pPr>
            <a:r>
              <a:rPr lang="en" dirty="0">
                <a:solidFill>
                  <a:schemeClr val="lt1"/>
                </a:solidFill>
                <a:latin typeface="Abril Fatface"/>
                <a:ea typeface="Abril Fatface"/>
                <a:cs typeface="Abril Fatface"/>
                <a:sym typeface="Abril Fatface"/>
              </a:rPr>
              <a:t>Max</a:t>
            </a:r>
            <a:endParaRPr lang="en" dirty="0">
              <a:solidFill>
                <a:schemeClr val="lt1"/>
              </a:solidFill>
            </a:endParaRPr>
          </a:p>
          <a:p>
            <a:pPr marL="0" lvl="0" indent="0" algn="ctr" rtl="0">
              <a:spcBef>
                <a:spcPts val="0"/>
              </a:spcBef>
              <a:spcAft>
                <a:spcPts val="0"/>
              </a:spcAft>
              <a:buNone/>
            </a:pPr>
            <a:endParaRPr dirty="0">
              <a:solidFill>
                <a:schemeClr val="lt1"/>
              </a:solidFill>
            </a:endParaRPr>
          </a:p>
        </p:txBody>
      </p:sp>
    </p:spTree>
    <p:extLst>
      <p:ext uri="{BB962C8B-B14F-4D97-AF65-F5344CB8AC3E}">
        <p14:creationId xmlns:p14="http://schemas.microsoft.com/office/powerpoint/2010/main" val="3375405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7"/>
          <p:cNvSpPr txBox="1">
            <a:spLocks noGrp="1"/>
          </p:cNvSpPr>
          <p:nvPr>
            <p:ph type="title"/>
          </p:nvPr>
        </p:nvSpPr>
        <p:spPr>
          <a:xfrm>
            <a:off x="1463823" y="1043565"/>
            <a:ext cx="4443300" cy="304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915" name="Google Shape;915;p47"/>
          <p:cNvGrpSpPr/>
          <p:nvPr/>
        </p:nvGrpSpPr>
        <p:grpSpPr>
          <a:xfrm>
            <a:off x="5514213" y="940173"/>
            <a:ext cx="2763090" cy="3263155"/>
            <a:chOff x="5666613" y="1006875"/>
            <a:chExt cx="2763090" cy="3263155"/>
          </a:xfrm>
        </p:grpSpPr>
        <p:grpSp>
          <p:nvGrpSpPr>
            <p:cNvPr id="916" name="Google Shape;916;p47"/>
            <p:cNvGrpSpPr/>
            <p:nvPr/>
          </p:nvGrpSpPr>
          <p:grpSpPr>
            <a:xfrm rot="5400000">
              <a:off x="4859575" y="2147701"/>
              <a:ext cx="2929368" cy="1315290"/>
              <a:chOff x="1525300" y="723550"/>
              <a:chExt cx="874125" cy="454850"/>
            </a:xfrm>
          </p:grpSpPr>
          <p:sp>
            <p:nvSpPr>
              <p:cNvPr id="917" name="Google Shape;917;p47"/>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rot="-5400000" flipH="1">
              <a:off x="6307375" y="2147701"/>
              <a:ext cx="2929368" cy="1315290"/>
              <a:chOff x="1525300" y="723550"/>
              <a:chExt cx="874125" cy="454850"/>
            </a:xfrm>
          </p:grpSpPr>
          <p:sp>
            <p:nvSpPr>
              <p:cNvPr id="956" name="Google Shape;956;p47"/>
              <p:cNvSpPr/>
              <p:nvPr/>
            </p:nvSpPr>
            <p:spPr>
              <a:xfrm>
                <a:off x="1525300" y="723625"/>
                <a:ext cx="874125" cy="454775"/>
              </a:xfrm>
              <a:custGeom>
                <a:avLst/>
                <a:gdLst/>
                <a:ahLst/>
                <a:cxnLst/>
                <a:rect l="l" t="t" r="r" b="b"/>
                <a:pathLst>
                  <a:path w="34965" h="18191" extrusionOk="0">
                    <a:moveTo>
                      <a:pt x="11825" y="67"/>
                    </a:moveTo>
                    <a:cubicBezTo>
                      <a:pt x="11999" y="67"/>
                      <a:pt x="12174" y="76"/>
                      <a:pt x="12348" y="93"/>
                    </a:cubicBezTo>
                    <a:cubicBezTo>
                      <a:pt x="13191" y="179"/>
                      <a:pt x="13937" y="445"/>
                      <a:pt x="14641" y="712"/>
                    </a:cubicBezTo>
                    <a:cubicBezTo>
                      <a:pt x="15494" y="1021"/>
                      <a:pt x="16358" y="1341"/>
                      <a:pt x="17424" y="1352"/>
                    </a:cubicBezTo>
                    <a:lnTo>
                      <a:pt x="17488" y="1352"/>
                    </a:lnTo>
                    <a:cubicBezTo>
                      <a:pt x="18522" y="1352"/>
                      <a:pt x="19322" y="1074"/>
                      <a:pt x="20164" y="776"/>
                    </a:cubicBezTo>
                    <a:cubicBezTo>
                      <a:pt x="20676" y="573"/>
                      <a:pt x="21209" y="413"/>
                      <a:pt x="21753" y="296"/>
                    </a:cubicBezTo>
                    <a:cubicBezTo>
                      <a:pt x="22355" y="170"/>
                      <a:pt x="22891" y="115"/>
                      <a:pt x="23390" y="115"/>
                    </a:cubicBezTo>
                    <a:cubicBezTo>
                      <a:pt x="24660" y="115"/>
                      <a:pt x="25695" y="471"/>
                      <a:pt x="26989" y="914"/>
                    </a:cubicBezTo>
                    <a:lnTo>
                      <a:pt x="27543" y="1106"/>
                    </a:lnTo>
                    <a:cubicBezTo>
                      <a:pt x="29207" y="5297"/>
                      <a:pt x="31105" y="9530"/>
                      <a:pt x="32928" y="13635"/>
                    </a:cubicBezTo>
                    <a:cubicBezTo>
                      <a:pt x="33568" y="15064"/>
                      <a:pt x="34229" y="16536"/>
                      <a:pt x="34869" y="17997"/>
                    </a:cubicBezTo>
                    <a:cubicBezTo>
                      <a:pt x="34282" y="17997"/>
                      <a:pt x="33674" y="18007"/>
                      <a:pt x="33077" y="18029"/>
                    </a:cubicBezTo>
                    <a:cubicBezTo>
                      <a:pt x="32400" y="18046"/>
                      <a:pt x="31706" y="18064"/>
                      <a:pt x="31018" y="18064"/>
                    </a:cubicBezTo>
                    <a:cubicBezTo>
                      <a:pt x="30449" y="18064"/>
                      <a:pt x="29884" y="18052"/>
                      <a:pt x="29335" y="18018"/>
                    </a:cubicBezTo>
                    <a:cubicBezTo>
                      <a:pt x="28343" y="17954"/>
                      <a:pt x="27554" y="17698"/>
                      <a:pt x="26712" y="17431"/>
                    </a:cubicBezTo>
                    <a:cubicBezTo>
                      <a:pt x="26232" y="17282"/>
                      <a:pt x="25720" y="17122"/>
                      <a:pt x="25165" y="17005"/>
                    </a:cubicBezTo>
                    <a:cubicBezTo>
                      <a:pt x="24581" y="16878"/>
                      <a:pt x="24061" y="16826"/>
                      <a:pt x="23583" y="16826"/>
                    </a:cubicBezTo>
                    <a:cubicBezTo>
                      <a:pt x="22492" y="16826"/>
                      <a:pt x="21624" y="17100"/>
                      <a:pt x="20719" y="17389"/>
                    </a:cubicBezTo>
                    <a:cubicBezTo>
                      <a:pt x="19770" y="17687"/>
                      <a:pt x="18789" y="17997"/>
                      <a:pt x="17488" y="17997"/>
                    </a:cubicBezTo>
                    <a:lnTo>
                      <a:pt x="17467" y="17997"/>
                    </a:lnTo>
                    <a:cubicBezTo>
                      <a:pt x="16411" y="17997"/>
                      <a:pt x="15611" y="17719"/>
                      <a:pt x="14758" y="17421"/>
                    </a:cubicBezTo>
                    <a:cubicBezTo>
                      <a:pt x="14428" y="17304"/>
                      <a:pt x="14097" y="17186"/>
                      <a:pt x="13735" y="17090"/>
                    </a:cubicBezTo>
                    <a:cubicBezTo>
                      <a:pt x="12943" y="16863"/>
                      <a:pt x="12303" y="16763"/>
                      <a:pt x="11701" y="16763"/>
                    </a:cubicBezTo>
                    <a:cubicBezTo>
                      <a:pt x="10835" y="16763"/>
                      <a:pt x="10049" y="16970"/>
                      <a:pt x="9011" y="17304"/>
                    </a:cubicBezTo>
                    <a:cubicBezTo>
                      <a:pt x="6420" y="18125"/>
                      <a:pt x="3989" y="18125"/>
                      <a:pt x="1184" y="18125"/>
                    </a:cubicBezTo>
                    <a:lnTo>
                      <a:pt x="97" y="18125"/>
                    </a:lnTo>
                    <a:cubicBezTo>
                      <a:pt x="950" y="16163"/>
                      <a:pt x="1739" y="14158"/>
                      <a:pt x="2496" y="12217"/>
                    </a:cubicBezTo>
                    <a:cubicBezTo>
                      <a:pt x="3914" y="8592"/>
                      <a:pt x="5386" y="4849"/>
                      <a:pt x="7294" y="1234"/>
                    </a:cubicBezTo>
                    <a:cubicBezTo>
                      <a:pt x="7582" y="1149"/>
                      <a:pt x="7859" y="1042"/>
                      <a:pt x="8169" y="925"/>
                    </a:cubicBezTo>
                    <a:cubicBezTo>
                      <a:pt x="9287" y="521"/>
                      <a:pt x="10537" y="67"/>
                      <a:pt x="11825" y="67"/>
                    </a:cubicBezTo>
                    <a:close/>
                    <a:moveTo>
                      <a:pt x="11800" y="0"/>
                    </a:moveTo>
                    <a:cubicBezTo>
                      <a:pt x="10510" y="0"/>
                      <a:pt x="9258" y="461"/>
                      <a:pt x="8137" y="872"/>
                    </a:cubicBezTo>
                    <a:cubicBezTo>
                      <a:pt x="7827" y="978"/>
                      <a:pt x="7539" y="1085"/>
                      <a:pt x="7252" y="1181"/>
                    </a:cubicBezTo>
                    <a:lnTo>
                      <a:pt x="7241" y="1181"/>
                    </a:lnTo>
                    <a:lnTo>
                      <a:pt x="7241" y="1192"/>
                    </a:lnTo>
                    <a:cubicBezTo>
                      <a:pt x="5332" y="4806"/>
                      <a:pt x="3861" y="8560"/>
                      <a:pt x="2432" y="12185"/>
                    </a:cubicBezTo>
                    <a:cubicBezTo>
                      <a:pt x="1664" y="14147"/>
                      <a:pt x="875" y="16163"/>
                      <a:pt x="22" y="18146"/>
                    </a:cubicBezTo>
                    <a:lnTo>
                      <a:pt x="1" y="18189"/>
                    </a:lnTo>
                    <a:lnTo>
                      <a:pt x="1174" y="18189"/>
                    </a:lnTo>
                    <a:cubicBezTo>
                      <a:pt x="1460" y="18190"/>
                      <a:pt x="1742" y="18191"/>
                      <a:pt x="2021" y="18191"/>
                    </a:cubicBezTo>
                    <a:cubicBezTo>
                      <a:pt x="4485" y="18191"/>
                      <a:pt x="6684" y="18115"/>
                      <a:pt x="9022" y="17367"/>
                    </a:cubicBezTo>
                    <a:cubicBezTo>
                      <a:pt x="10058" y="17039"/>
                      <a:pt x="10844" y="16830"/>
                      <a:pt x="11710" y="16830"/>
                    </a:cubicBezTo>
                    <a:cubicBezTo>
                      <a:pt x="12304" y="16830"/>
                      <a:pt x="12936" y="16928"/>
                      <a:pt x="13713" y="17154"/>
                    </a:cubicBezTo>
                    <a:cubicBezTo>
                      <a:pt x="14065" y="17250"/>
                      <a:pt x="14396" y="17367"/>
                      <a:pt x="14716" y="17485"/>
                    </a:cubicBezTo>
                    <a:cubicBezTo>
                      <a:pt x="15579" y="17783"/>
                      <a:pt x="16390" y="18061"/>
                      <a:pt x="17456" y="18061"/>
                    </a:cubicBezTo>
                    <a:lnTo>
                      <a:pt x="17477" y="18061"/>
                    </a:lnTo>
                    <a:cubicBezTo>
                      <a:pt x="18789" y="18061"/>
                      <a:pt x="19770" y="17751"/>
                      <a:pt x="20730" y="17442"/>
                    </a:cubicBezTo>
                    <a:cubicBezTo>
                      <a:pt x="21626" y="17161"/>
                      <a:pt x="22491" y="16890"/>
                      <a:pt x="23569" y="16890"/>
                    </a:cubicBezTo>
                    <a:cubicBezTo>
                      <a:pt x="24042" y="16890"/>
                      <a:pt x="24557" y="16942"/>
                      <a:pt x="25133" y="17069"/>
                    </a:cubicBezTo>
                    <a:cubicBezTo>
                      <a:pt x="25688" y="17186"/>
                      <a:pt x="26200" y="17346"/>
                      <a:pt x="26690" y="17495"/>
                    </a:cubicBezTo>
                    <a:cubicBezTo>
                      <a:pt x="27522" y="17762"/>
                      <a:pt x="28322" y="18018"/>
                      <a:pt x="29324" y="18082"/>
                    </a:cubicBezTo>
                    <a:cubicBezTo>
                      <a:pt x="29874" y="18116"/>
                      <a:pt x="30439" y="18128"/>
                      <a:pt x="31008" y="18128"/>
                    </a:cubicBezTo>
                    <a:cubicBezTo>
                      <a:pt x="31698" y="18128"/>
                      <a:pt x="32394" y="18110"/>
                      <a:pt x="33077" y="18093"/>
                    </a:cubicBezTo>
                    <a:cubicBezTo>
                      <a:pt x="33685" y="18071"/>
                      <a:pt x="34314" y="18061"/>
                      <a:pt x="34911" y="18061"/>
                    </a:cubicBezTo>
                    <a:lnTo>
                      <a:pt x="34965" y="18061"/>
                    </a:lnTo>
                    <a:lnTo>
                      <a:pt x="34943" y="18007"/>
                    </a:lnTo>
                    <a:cubicBezTo>
                      <a:pt x="34293" y="16536"/>
                      <a:pt x="33632" y="15043"/>
                      <a:pt x="32981" y="13603"/>
                    </a:cubicBezTo>
                    <a:cubicBezTo>
                      <a:pt x="31147" y="9498"/>
                      <a:pt x="29260" y="5265"/>
                      <a:pt x="27597" y="1064"/>
                    </a:cubicBezTo>
                    <a:lnTo>
                      <a:pt x="27597" y="1042"/>
                    </a:lnTo>
                    <a:lnTo>
                      <a:pt x="27575" y="1042"/>
                    </a:lnTo>
                    <a:lnTo>
                      <a:pt x="27010" y="850"/>
                    </a:lnTo>
                    <a:cubicBezTo>
                      <a:pt x="25709" y="407"/>
                      <a:pt x="24666" y="51"/>
                      <a:pt x="23385" y="51"/>
                    </a:cubicBezTo>
                    <a:cubicBezTo>
                      <a:pt x="22881" y="51"/>
                      <a:pt x="22340" y="106"/>
                      <a:pt x="21732" y="232"/>
                    </a:cubicBezTo>
                    <a:cubicBezTo>
                      <a:pt x="21188" y="349"/>
                      <a:pt x="20655" y="509"/>
                      <a:pt x="20132" y="712"/>
                    </a:cubicBezTo>
                    <a:cubicBezTo>
                      <a:pt x="19295" y="1015"/>
                      <a:pt x="18499" y="1288"/>
                      <a:pt x="17472" y="1288"/>
                    </a:cubicBezTo>
                    <a:cubicBezTo>
                      <a:pt x="17453" y="1288"/>
                      <a:pt x="17433" y="1288"/>
                      <a:pt x="17413" y="1288"/>
                    </a:cubicBezTo>
                    <a:cubicBezTo>
                      <a:pt x="16368" y="1277"/>
                      <a:pt x="15505" y="957"/>
                      <a:pt x="14662" y="648"/>
                    </a:cubicBezTo>
                    <a:cubicBezTo>
                      <a:pt x="13948" y="381"/>
                      <a:pt x="13202" y="115"/>
                      <a:pt x="12348" y="29"/>
                    </a:cubicBezTo>
                    <a:cubicBezTo>
                      <a:pt x="12165" y="10"/>
                      <a:pt x="11982" y="0"/>
                      <a:pt x="1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1540775" y="1109825"/>
                <a:ext cx="843200" cy="36000"/>
              </a:xfrm>
              <a:custGeom>
                <a:avLst/>
                <a:gdLst/>
                <a:ahLst/>
                <a:cxnLst/>
                <a:rect l="l" t="t" r="r" b="b"/>
                <a:pathLst>
                  <a:path w="33728" h="1440" extrusionOk="0">
                    <a:moveTo>
                      <a:pt x="22980" y="0"/>
                    </a:moveTo>
                    <a:cubicBezTo>
                      <a:pt x="21836" y="0"/>
                      <a:pt x="20885" y="323"/>
                      <a:pt x="19961" y="640"/>
                    </a:cubicBezTo>
                    <a:cubicBezTo>
                      <a:pt x="19012" y="960"/>
                      <a:pt x="18042" y="1290"/>
                      <a:pt x="16869" y="1290"/>
                    </a:cubicBezTo>
                    <a:lnTo>
                      <a:pt x="16848" y="1290"/>
                    </a:lnTo>
                    <a:cubicBezTo>
                      <a:pt x="15579" y="1290"/>
                      <a:pt x="14598" y="960"/>
                      <a:pt x="13659" y="640"/>
                    </a:cubicBezTo>
                    <a:cubicBezTo>
                      <a:pt x="12758" y="335"/>
                      <a:pt x="11894" y="39"/>
                      <a:pt x="10835" y="39"/>
                    </a:cubicBezTo>
                    <a:cubicBezTo>
                      <a:pt x="10304" y="39"/>
                      <a:pt x="9723" y="113"/>
                      <a:pt x="9064" y="299"/>
                    </a:cubicBezTo>
                    <a:cubicBezTo>
                      <a:pt x="8680" y="405"/>
                      <a:pt x="8339" y="523"/>
                      <a:pt x="7997" y="619"/>
                    </a:cubicBezTo>
                    <a:cubicBezTo>
                      <a:pt x="6984" y="938"/>
                      <a:pt x="6025" y="1237"/>
                      <a:pt x="4756" y="1322"/>
                    </a:cubicBezTo>
                    <a:cubicBezTo>
                      <a:pt x="4099" y="1362"/>
                      <a:pt x="3418" y="1373"/>
                      <a:pt x="2735" y="1373"/>
                    </a:cubicBezTo>
                    <a:cubicBezTo>
                      <a:pt x="2320" y="1373"/>
                      <a:pt x="1904" y="1369"/>
                      <a:pt x="1493" y="1365"/>
                    </a:cubicBezTo>
                    <a:cubicBezTo>
                      <a:pt x="1003" y="1354"/>
                      <a:pt x="491" y="1354"/>
                      <a:pt x="0" y="1354"/>
                    </a:cubicBezTo>
                    <a:lnTo>
                      <a:pt x="0" y="1418"/>
                    </a:lnTo>
                    <a:cubicBezTo>
                      <a:pt x="491" y="1418"/>
                      <a:pt x="1003" y="1429"/>
                      <a:pt x="1493" y="1429"/>
                    </a:cubicBezTo>
                    <a:cubicBezTo>
                      <a:pt x="1941" y="1440"/>
                      <a:pt x="2399" y="1440"/>
                      <a:pt x="2847" y="1440"/>
                    </a:cubicBezTo>
                    <a:cubicBezTo>
                      <a:pt x="3498" y="1440"/>
                      <a:pt x="4137" y="1429"/>
                      <a:pt x="4756" y="1397"/>
                    </a:cubicBezTo>
                    <a:cubicBezTo>
                      <a:pt x="6035" y="1312"/>
                      <a:pt x="6995" y="1013"/>
                      <a:pt x="8008" y="693"/>
                    </a:cubicBezTo>
                    <a:cubicBezTo>
                      <a:pt x="8349" y="587"/>
                      <a:pt x="8701" y="480"/>
                      <a:pt x="9074" y="373"/>
                    </a:cubicBezTo>
                    <a:cubicBezTo>
                      <a:pt x="9732" y="188"/>
                      <a:pt x="10312" y="113"/>
                      <a:pt x="10842" y="113"/>
                    </a:cubicBezTo>
                    <a:cubicBezTo>
                      <a:pt x="11894" y="113"/>
                      <a:pt x="12752" y="406"/>
                      <a:pt x="13638" y="704"/>
                    </a:cubicBezTo>
                    <a:cubicBezTo>
                      <a:pt x="14577" y="1024"/>
                      <a:pt x="15558" y="1365"/>
                      <a:pt x="16848" y="1365"/>
                    </a:cubicBezTo>
                    <a:lnTo>
                      <a:pt x="16858" y="1365"/>
                    </a:lnTo>
                    <a:cubicBezTo>
                      <a:pt x="18053" y="1354"/>
                      <a:pt x="19023" y="1024"/>
                      <a:pt x="19972" y="704"/>
                    </a:cubicBezTo>
                    <a:cubicBezTo>
                      <a:pt x="20935" y="380"/>
                      <a:pt x="21857" y="77"/>
                      <a:pt x="22967" y="77"/>
                    </a:cubicBezTo>
                    <a:cubicBezTo>
                      <a:pt x="23245" y="77"/>
                      <a:pt x="23536" y="96"/>
                      <a:pt x="23843" y="139"/>
                    </a:cubicBezTo>
                    <a:cubicBezTo>
                      <a:pt x="24536" y="256"/>
                      <a:pt x="25218" y="448"/>
                      <a:pt x="25869" y="704"/>
                    </a:cubicBezTo>
                    <a:cubicBezTo>
                      <a:pt x="26562" y="949"/>
                      <a:pt x="27255" y="1194"/>
                      <a:pt x="28055" y="1290"/>
                    </a:cubicBezTo>
                    <a:cubicBezTo>
                      <a:pt x="28662" y="1365"/>
                      <a:pt x="29310" y="1389"/>
                      <a:pt x="29973" y="1389"/>
                    </a:cubicBezTo>
                    <a:cubicBezTo>
                      <a:pt x="30635" y="1389"/>
                      <a:pt x="31312" y="1365"/>
                      <a:pt x="31979" y="1344"/>
                    </a:cubicBezTo>
                    <a:cubicBezTo>
                      <a:pt x="32586" y="1322"/>
                      <a:pt x="33173" y="1301"/>
                      <a:pt x="33727" y="1301"/>
                    </a:cubicBezTo>
                    <a:lnTo>
                      <a:pt x="33727" y="1226"/>
                    </a:lnTo>
                    <a:cubicBezTo>
                      <a:pt x="33162" y="1226"/>
                      <a:pt x="32586" y="1248"/>
                      <a:pt x="31979" y="1269"/>
                    </a:cubicBezTo>
                    <a:cubicBezTo>
                      <a:pt x="31312" y="1296"/>
                      <a:pt x="30638" y="1320"/>
                      <a:pt x="29978" y="1320"/>
                    </a:cubicBezTo>
                    <a:cubicBezTo>
                      <a:pt x="29318" y="1320"/>
                      <a:pt x="28673" y="1296"/>
                      <a:pt x="28065" y="1226"/>
                    </a:cubicBezTo>
                    <a:cubicBezTo>
                      <a:pt x="27276" y="1130"/>
                      <a:pt x="26572" y="885"/>
                      <a:pt x="25901" y="640"/>
                    </a:cubicBezTo>
                    <a:cubicBezTo>
                      <a:pt x="25240" y="373"/>
                      <a:pt x="24557" y="181"/>
                      <a:pt x="23864" y="64"/>
                    </a:cubicBezTo>
                    <a:cubicBezTo>
                      <a:pt x="23556" y="20"/>
                      <a:pt x="23262" y="0"/>
                      <a:pt x="2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1554100" y="1078400"/>
                <a:ext cx="816275" cy="36500"/>
              </a:xfrm>
              <a:custGeom>
                <a:avLst/>
                <a:gdLst/>
                <a:ahLst/>
                <a:cxnLst/>
                <a:rect l="l" t="t" r="r" b="b"/>
                <a:pathLst>
                  <a:path w="32651" h="1460" extrusionOk="0">
                    <a:moveTo>
                      <a:pt x="22407" y="1"/>
                    </a:moveTo>
                    <a:cubicBezTo>
                      <a:pt x="21278" y="1"/>
                      <a:pt x="20321" y="329"/>
                      <a:pt x="19386" y="649"/>
                    </a:cubicBezTo>
                    <a:cubicBezTo>
                      <a:pt x="18447" y="969"/>
                      <a:pt x="17477" y="1310"/>
                      <a:pt x="16325" y="1310"/>
                    </a:cubicBezTo>
                    <a:lnTo>
                      <a:pt x="16315" y="1310"/>
                    </a:lnTo>
                    <a:cubicBezTo>
                      <a:pt x="15088" y="1310"/>
                      <a:pt x="14118" y="969"/>
                      <a:pt x="13190" y="649"/>
                    </a:cubicBezTo>
                    <a:cubicBezTo>
                      <a:pt x="12280" y="334"/>
                      <a:pt x="11405" y="33"/>
                      <a:pt x="10343" y="33"/>
                    </a:cubicBezTo>
                    <a:cubicBezTo>
                      <a:pt x="9862" y="33"/>
                      <a:pt x="9343" y="95"/>
                      <a:pt x="8765" y="244"/>
                    </a:cubicBezTo>
                    <a:cubicBezTo>
                      <a:pt x="8285" y="372"/>
                      <a:pt x="7838" y="521"/>
                      <a:pt x="7411" y="660"/>
                    </a:cubicBezTo>
                    <a:cubicBezTo>
                      <a:pt x="6526" y="948"/>
                      <a:pt x="5684" y="1225"/>
                      <a:pt x="4607" y="1321"/>
                    </a:cubicBezTo>
                    <a:cubicBezTo>
                      <a:pt x="3903" y="1378"/>
                      <a:pt x="3166" y="1392"/>
                      <a:pt x="2431" y="1392"/>
                    </a:cubicBezTo>
                    <a:cubicBezTo>
                      <a:pt x="2063" y="1392"/>
                      <a:pt x="1696" y="1389"/>
                      <a:pt x="1333" y="1385"/>
                    </a:cubicBezTo>
                    <a:cubicBezTo>
                      <a:pt x="885" y="1374"/>
                      <a:pt x="438" y="1374"/>
                      <a:pt x="0" y="1374"/>
                    </a:cubicBezTo>
                    <a:lnTo>
                      <a:pt x="0" y="1438"/>
                    </a:lnTo>
                    <a:cubicBezTo>
                      <a:pt x="438" y="1438"/>
                      <a:pt x="885" y="1449"/>
                      <a:pt x="1323" y="1449"/>
                    </a:cubicBezTo>
                    <a:cubicBezTo>
                      <a:pt x="1728" y="1460"/>
                      <a:pt x="2133" y="1460"/>
                      <a:pt x="2538" y="1460"/>
                    </a:cubicBezTo>
                    <a:cubicBezTo>
                      <a:pt x="3242" y="1460"/>
                      <a:pt x="3946" y="1438"/>
                      <a:pt x="4617" y="1396"/>
                    </a:cubicBezTo>
                    <a:cubicBezTo>
                      <a:pt x="5694" y="1300"/>
                      <a:pt x="6537" y="1023"/>
                      <a:pt x="7432" y="735"/>
                    </a:cubicBezTo>
                    <a:cubicBezTo>
                      <a:pt x="7859" y="585"/>
                      <a:pt x="8307" y="457"/>
                      <a:pt x="8787" y="319"/>
                    </a:cubicBezTo>
                    <a:cubicBezTo>
                      <a:pt x="9358" y="169"/>
                      <a:pt x="9871" y="108"/>
                      <a:pt x="10347" y="108"/>
                    </a:cubicBezTo>
                    <a:cubicBezTo>
                      <a:pt x="11399" y="108"/>
                      <a:pt x="12266" y="408"/>
                      <a:pt x="13169" y="724"/>
                    </a:cubicBezTo>
                    <a:cubicBezTo>
                      <a:pt x="14107" y="1055"/>
                      <a:pt x="15088" y="1385"/>
                      <a:pt x="16325" y="1385"/>
                    </a:cubicBezTo>
                    <a:cubicBezTo>
                      <a:pt x="17488" y="1374"/>
                      <a:pt x="18469" y="1044"/>
                      <a:pt x="19407" y="724"/>
                    </a:cubicBezTo>
                    <a:cubicBezTo>
                      <a:pt x="20333" y="403"/>
                      <a:pt x="21282" y="75"/>
                      <a:pt x="22402" y="75"/>
                    </a:cubicBezTo>
                    <a:cubicBezTo>
                      <a:pt x="22623" y="75"/>
                      <a:pt x="22850" y="88"/>
                      <a:pt x="23086" y="116"/>
                    </a:cubicBezTo>
                    <a:cubicBezTo>
                      <a:pt x="23864" y="201"/>
                      <a:pt x="24557" y="457"/>
                      <a:pt x="25218" y="692"/>
                    </a:cubicBezTo>
                    <a:cubicBezTo>
                      <a:pt x="25847" y="948"/>
                      <a:pt x="26498" y="1140"/>
                      <a:pt x="27170" y="1257"/>
                    </a:cubicBezTo>
                    <a:cubicBezTo>
                      <a:pt x="27829" y="1356"/>
                      <a:pt x="28543" y="1389"/>
                      <a:pt x="29275" y="1389"/>
                    </a:cubicBezTo>
                    <a:cubicBezTo>
                      <a:pt x="29880" y="1389"/>
                      <a:pt x="30496" y="1367"/>
                      <a:pt x="31104" y="1342"/>
                    </a:cubicBezTo>
                    <a:cubicBezTo>
                      <a:pt x="31648" y="1332"/>
                      <a:pt x="32160" y="1310"/>
                      <a:pt x="32650" y="1310"/>
                    </a:cubicBezTo>
                    <a:lnTo>
                      <a:pt x="32650" y="1246"/>
                    </a:lnTo>
                    <a:cubicBezTo>
                      <a:pt x="32160" y="1246"/>
                      <a:pt x="31648" y="1257"/>
                      <a:pt x="31104" y="1278"/>
                    </a:cubicBezTo>
                    <a:cubicBezTo>
                      <a:pt x="30497" y="1298"/>
                      <a:pt x="29881" y="1319"/>
                      <a:pt x="29278" y="1319"/>
                    </a:cubicBezTo>
                    <a:cubicBezTo>
                      <a:pt x="28547" y="1319"/>
                      <a:pt x="27835" y="1288"/>
                      <a:pt x="27180" y="1182"/>
                    </a:cubicBezTo>
                    <a:cubicBezTo>
                      <a:pt x="26519" y="1065"/>
                      <a:pt x="25869" y="884"/>
                      <a:pt x="25250" y="628"/>
                    </a:cubicBezTo>
                    <a:cubicBezTo>
                      <a:pt x="24579" y="383"/>
                      <a:pt x="23885" y="127"/>
                      <a:pt x="23096" y="42"/>
                    </a:cubicBezTo>
                    <a:cubicBezTo>
                      <a:pt x="22859" y="13"/>
                      <a:pt x="22630" y="1"/>
                      <a:pt x="2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566625" y="1044275"/>
                <a:ext cx="790950" cy="41600"/>
              </a:xfrm>
              <a:custGeom>
                <a:avLst/>
                <a:gdLst/>
                <a:ahLst/>
                <a:cxnLst/>
                <a:rect l="l" t="t" r="r" b="b"/>
                <a:pathLst>
                  <a:path w="31638" h="1664" extrusionOk="0">
                    <a:moveTo>
                      <a:pt x="9910" y="0"/>
                    </a:moveTo>
                    <a:cubicBezTo>
                      <a:pt x="9380" y="0"/>
                      <a:pt x="8772" y="88"/>
                      <a:pt x="8040" y="308"/>
                    </a:cubicBezTo>
                    <a:cubicBezTo>
                      <a:pt x="7571" y="458"/>
                      <a:pt x="7155" y="617"/>
                      <a:pt x="6750" y="777"/>
                    </a:cubicBezTo>
                    <a:cubicBezTo>
                      <a:pt x="6089" y="1076"/>
                      <a:pt x="5396" y="1289"/>
                      <a:pt x="4682" y="1428"/>
                    </a:cubicBezTo>
                    <a:cubicBezTo>
                      <a:pt x="3957" y="1561"/>
                      <a:pt x="3187" y="1598"/>
                      <a:pt x="2415" y="1598"/>
                    </a:cubicBezTo>
                    <a:cubicBezTo>
                      <a:pt x="2017" y="1598"/>
                      <a:pt x="1619" y="1588"/>
                      <a:pt x="1227" y="1577"/>
                    </a:cubicBezTo>
                    <a:cubicBezTo>
                      <a:pt x="822" y="1566"/>
                      <a:pt x="406" y="1566"/>
                      <a:pt x="0" y="1566"/>
                    </a:cubicBezTo>
                    <a:lnTo>
                      <a:pt x="0" y="1630"/>
                    </a:lnTo>
                    <a:cubicBezTo>
                      <a:pt x="406" y="1630"/>
                      <a:pt x="822" y="1641"/>
                      <a:pt x="1216" y="1652"/>
                    </a:cubicBezTo>
                    <a:cubicBezTo>
                      <a:pt x="1600" y="1652"/>
                      <a:pt x="1984" y="1662"/>
                      <a:pt x="2357" y="1662"/>
                    </a:cubicBezTo>
                    <a:cubicBezTo>
                      <a:pt x="2422" y="1663"/>
                      <a:pt x="2487" y="1664"/>
                      <a:pt x="2552" y="1664"/>
                    </a:cubicBezTo>
                    <a:cubicBezTo>
                      <a:pt x="3267" y="1664"/>
                      <a:pt x="3988" y="1610"/>
                      <a:pt x="4692" y="1503"/>
                    </a:cubicBezTo>
                    <a:cubicBezTo>
                      <a:pt x="5407" y="1364"/>
                      <a:pt x="6110" y="1140"/>
                      <a:pt x="6772" y="852"/>
                    </a:cubicBezTo>
                    <a:cubicBezTo>
                      <a:pt x="7177" y="692"/>
                      <a:pt x="7593" y="522"/>
                      <a:pt x="8062" y="383"/>
                    </a:cubicBezTo>
                    <a:cubicBezTo>
                      <a:pt x="8794" y="160"/>
                      <a:pt x="9395" y="69"/>
                      <a:pt x="9918" y="69"/>
                    </a:cubicBezTo>
                    <a:cubicBezTo>
                      <a:pt x="10917" y="69"/>
                      <a:pt x="11628" y="399"/>
                      <a:pt x="12412" y="756"/>
                    </a:cubicBezTo>
                    <a:cubicBezTo>
                      <a:pt x="13276" y="1161"/>
                      <a:pt x="14161" y="1566"/>
                      <a:pt x="15558" y="1609"/>
                    </a:cubicBezTo>
                    <a:cubicBezTo>
                      <a:pt x="15607" y="1610"/>
                      <a:pt x="15656" y="1611"/>
                      <a:pt x="15704" y="1611"/>
                    </a:cubicBezTo>
                    <a:cubicBezTo>
                      <a:pt x="16857" y="1611"/>
                      <a:pt x="17848" y="1254"/>
                      <a:pt x="18810" y="916"/>
                    </a:cubicBezTo>
                    <a:cubicBezTo>
                      <a:pt x="19763" y="578"/>
                      <a:pt x="20751" y="226"/>
                      <a:pt x="21900" y="226"/>
                    </a:cubicBezTo>
                    <a:cubicBezTo>
                      <a:pt x="22166" y="226"/>
                      <a:pt x="22439" y="245"/>
                      <a:pt x="22723" y="287"/>
                    </a:cubicBezTo>
                    <a:cubicBezTo>
                      <a:pt x="23352" y="404"/>
                      <a:pt x="23960" y="585"/>
                      <a:pt x="24547" y="831"/>
                    </a:cubicBezTo>
                    <a:cubicBezTo>
                      <a:pt x="25037" y="1044"/>
                      <a:pt x="25538" y="1204"/>
                      <a:pt x="26061" y="1332"/>
                    </a:cubicBezTo>
                    <a:cubicBezTo>
                      <a:pt x="26920" y="1513"/>
                      <a:pt x="27907" y="1558"/>
                      <a:pt x="28887" y="1558"/>
                    </a:cubicBezTo>
                    <a:cubicBezTo>
                      <a:pt x="29404" y="1558"/>
                      <a:pt x="29918" y="1546"/>
                      <a:pt x="30411" y="1535"/>
                    </a:cubicBezTo>
                    <a:cubicBezTo>
                      <a:pt x="30838" y="1524"/>
                      <a:pt x="31243" y="1513"/>
                      <a:pt x="31638" y="1513"/>
                    </a:cubicBezTo>
                    <a:lnTo>
                      <a:pt x="31638" y="1449"/>
                    </a:lnTo>
                    <a:cubicBezTo>
                      <a:pt x="31243" y="1449"/>
                      <a:pt x="30838" y="1460"/>
                      <a:pt x="30411" y="1471"/>
                    </a:cubicBezTo>
                    <a:cubicBezTo>
                      <a:pt x="29922" y="1482"/>
                      <a:pt x="29410" y="1494"/>
                      <a:pt x="28895" y="1494"/>
                    </a:cubicBezTo>
                    <a:cubicBezTo>
                      <a:pt x="27918" y="1494"/>
                      <a:pt x="26931" y="1450"/>
                      <a:pt x="26072" y="1268"/>
                    </a:cubicBezTo>
                    <a:cubicBezTo>
                      <a:pt x="25560" y="1140"/>
                      <a:pt x="25059" y="969"/>
                      <a:pt x="24568" y="767"/>
                    </a:cubicBezTo>
                    <a:cubicBezTo>
                      <a:pt x="23982" y="511"/>
                      <a:pt x="23363" y="330"/>
                      <a:pt x="22734" y="212"/>
                    </a:cubicBezTo>
                    <a:cubicBezTo>
                      <a:pt x="22446" y="170"/>
                      <a:pt x="22169" y="152"/>
                      <a:pt x="21901" y="152"/>
                    </a:cubicBezTo>
                    <a:cubicBezTo>
                      <a:pt x="20740" y="152"/>
                      <a:pt x="19750" y="504"/>
                      <a:pt x="18789" y="841"/>
                    </a:cubicBezTo>
                    <a:cubicBezTo>
                      <a:pt x="17828" y="1189"/>
                      <a:pt x="16847" y="1536"/>
                      <a:pt x="15716" y="1536"/>
                    </a:cubicBezTo>
                    <a:cubicBezTo>
                      <a:pt x="15667" y="1536"/>
                      <a:pt x="15618" y="1536"/>
                      <a:pt x="15568" y="1535"/>
                    </a:cubicBezTo>
                    <a:cubicBezTo>
                      <a:pt x="14172" y="1492"/>
                      <a:pt x="13297" y="1097"/>
                      <a:pt x="12444" y="692"/>
                    </a:cubicBezTo>
                    <a:cubicBezTo>
                      <a:pt x="11682" y="339"/>
                      <a:pt x="10947" y="0"/>
                      <a:pt x="9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578350" y="1002375"/>
                <a:ext cx="767225" cy="58675"/>
              </a:xfrm>
              <a:custGeom>
                <a:avLst/>
                <a:gdLst/>
                <a:ahLst/>
                <a:cxnLst/>
                <a:rect l="l" t="t" r="r" b="b"/>
                <a:pathLst>
                  <a:path w="30689" h="2347" extrusionOk="0">
                    <a:moveTo>
                      <a:pt x="9442" y="0"/>
                    </a:moveTo>
                    <a:cubicBezTo>
                      <a:pt x="8966" y="0"/>
                      <a:pt x="8402" y="106"/>
                      <a:pt x="7710" y="363"/>
                    </a:cubicBezTo>
                    <a:cubicBezTo>
                      <a:pt x="7230" y="555"/>
                      <a:pt x="6750" y="790"/>
                      <a:pt x="6313" y="1078"/>
                    </a:cubicBezTo>
                    <a:cubicBezTo>
                      <a:pt x="5780" y="1387"/>
                      <a:pt x="5247" y="1707"/>
                      <a:pt x="4522" y="1899"/>
                    </a:cubicBezTo>
                    <a:cubicBezTo>
                      <a:pt x="3702" y="2130"/>
                      <a:pt x="2812" y="2176"/>
                      <a:pt x="1925" y="2176"/>
                    </a:cubicBezTo>
                    <a:cubicBezTo>
                      <a:pt x="1624" y="2176"/>
                      <a:pt x="1322" y="2171"/>
                      <a:pt x="1024" y="2166"/>
                    </a:cubicBezTo>
                    <a:cubicBezTo>
                      <a:pt x="683" y="2155"/>
                      <a:pt x="342" y="2155"/>
                      <a:pt x="1" y="2155"/>
                    </a:cubicBezTo>
                    <a:lnTo>
                      <a:pt x="1" y="2230"/>
                    </a:lnTo>
                    <a:cubicBezTo>
                      <a:pt x="342" y="2230"/>
                      <a:pt x="683" y="2240"/>
                      <a:pt x="1024" y="2240"/>
                    </a:cubicBezTo>
                    <a:cubicBezTo>
                      <a:pt x="1325" y="2246"/>
                      <a:pt x="1628" y="2251"/>
                      <a:pt x="1930" y="2251"/>
                    </a:cubicBezTo>
                    <a:cubicBezTo>
                      <a:pt x="2819" y="2251"/>
                      <a:pt x="3708" y="2204"/>
                      <a:pt x="4543" y="1974"/>
                    </a:cubicBezTo>
                    <a:cubicBezTo>
                      <a:pt x="5279" y="1771"/>
                      <a:pt x="5812" y="1440"/>
                      <a:pt x="6345" y="1131"/>
                    </a:cubicBezTo>
                    <a:cubicBezTo>
                      <a:pt x="6782" y="854"/>
                      <a:pt x="7252" y="619"/>
                      <a:pt x="7742" y="427"/>
                    </a:cubicBezTo>
                    <a:cubicBezTo>
                      <a:pt x="8432" y="169"/>
                      <a:pt x="8986" y="63"/>
                      <a:pt x="9452" y="63"/>
                    </a:cubicBezTo>
                    <a:cubicBezTo>
                      <a:pt x="10451" y="63"/>
                      <a:pt x="11047" y="551"/>
                      <a:pt x="11709" y="1089"/>
                    </a:cubicBezTo>
                    <a:cubicBezTo>
                      <a:pt x="12444" y="1675"/>
                      <a:pt x="13191" y="2293"/>
                      <a:pt x="14609" y="2347"/>
                    </a:cubicBezTo>
                    <a:lnTo>
                      <a:pt x="14844" y="2347"/>
                    </a:lnTo>
                    <a:cubicBezTo>
                      <a:pt x="16027" y="2347"/>
                      <a:pt x="17072" y="1952"/>
                      <a:pt x="18074" y="1568"/>
                    </a:cubicBezTo>
                    <a:cubicBezTo>
                      <a:pt x="19101" y="1190"/>
                      <a:pt x="20150" y="789"/>
                      <a:pt x="21357" y="789"/>
                    </a:cubicBezTo>
                    <a:cubicBezTo>
                      <a:pt x="21580" y="789"/>
                      <a:pt x="21807" y="803"/>
                      <a:pt x="22041" y="833"/>
                    </a:cubicBezTo>
                    <a:cubicBezTo>
                      <a:pt x="22724" y="907"/>
                      <a:pt x="23363" y="1153"/>
                      <a:pt x="23971" y="1387"/>
                    </a:cubicBezTo>
                    <a:cubicBezTo>
                      <a:pt x="24398" y="1558"/>
                      <a:pt x="24835" y="1707"/>
                      <a:pt x="25272" y="1824"/>
                    </a:cubicBezTo>
                    <a:cubicBezTo>
                      <a:pt x="26288" y="2072"/>
                      <a:pt x="27360" y="2129"/>
                      <a:pt x="28431" y="2129"/>
                    </a:cubicBezTo>
                    <a:cubicBezTo>
                      <a:pt x="28833" y="2129"/>
                      <a:pt x="29235" y="2121"/>
                      <a:pt x="29633" y="2112"/>
                    </a:cubicBezTo>
                    <a:cubicBezTo>
                      <a:pt x="29974" y="2112"/>
                      <a:pt x="30337" y="2102"/>
                      <a:pt x="30689" y="2102"/>
                    </a:cubicBezTo>
                    <a:lnTo>
                      <a:pt x="30689" y="2038"/>
                    </a:lnTo>
                    <a:cubicBezTo>
                      <a:pt x="30337" y="2038"/>
                      <a:pt x="29974" y="2048"/>
                      <a:pt x="29633" y="2048"/>
                    </a:cubicBezTo>
                    <a:cubicBezTo>
                      <a:pt x="29238" y="2057"/>
                      <a:pt x="28838" y="2065"/>
                      <a:pt x="28438" y="2065"/>
                    </a:cubicBezTo>
                    <a:cubicBezTo>
                      <a:pt x="27372" y="2065"/>
                      <a:pt x="26301" y="2008"/>
                      <a:pt x="25293" y="1760"/>
                    </a:cubicBezTo>
                    <a:cubicBezTo>
                      <a:pt x="24856" y="1632"/>
                      <a:pt x="24430" y="1494"/>
                      <a:pt x="24003" y="1323"/>
                    </a:cubicBezTo>
                    <a:cubicBezTo>
                      <a:pt x="23385" y="1089"/>
                      <a:pt x="22745" y="843"/>
                      <a:pt x="22052" y="758"/>
                    </a:cubicBezTo>
                    <a:cubicBezTo>
                      <a:pt x="21822" y="731"/>
                      <a:pt x="21598" y="718"/>
                      <a:pt x="21379" y="718"/>
                    </a:cubicBezTo>
                    <a:cubicBezTo>
                      <a:pt x="20148" y="718"/>
                      <a:pt x="19085" y="1115"/>
                      <a:pt x="18053" y="1504"/>
                    </a:cubicBezTo>
                    <a:cubicBezTo>
                      <a:pt x="17048" y="1886"/>
                      <a:pt x="16005" y="2287"/>
                      <a:pt x="14825" y="2287"/>
                    </a:cubicBezTo>
                    <a:cubicBezTo>
                      <a:pt x="14754" y="2287"/>
                      <a:pt x="14682" y="2286"/>
                      <a:pt x="14609" y="2283"/>
                    </a:cubicBezTo>
                    <a:cubicBezTo>
                      <a:pt x="13212" y="2219"/>
                      <a:pt x="12466" y="1611"/>
                      <a:pt x="11751" y="1025"/>
                    </a:cubicBezTo>
                    <a:cubicBezTo>
                      <a:pt x="11107" y="505"/>
                      <a:pt x="10483" y="0"/>
                      <a:pt x="9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589550" y="972000"/>
                <a:ext cx="744575" cy="67200"/>
              </a:xfrm>
              <a:custGeom>
                <a:avLst/>
                <a:gdLst/>
                <a:ahLst/>
                <a:cxnLst/>
                <a:rect l="l" t="t" r="r" b="b"/>
                <a:pathLst>
                  <a:path w="29783" h="2688" extrusionOk="0">
                    <a:moveTo>
                      <a:pt x="8927" y="1"/>
                    </a:moveTo>
                    <a:cubicBezTo>
                      <a:pt x="8605" y="1"/>
                      <a:pt x="8243" y="49"/>
                      <a:pt x="7827" y="160"/>
                    </a:cubicBezTo>
                    <a:cubicBezTo>
                      <a:pt x="7017" y="374"/>
                      <a:pt x="6452" y="789"/>
                      <a:pt x="5897" y="1184"/>
                    </a:cubicBezTo>
                    <a:cubicBezTo>
                      <a:pt x="5300" y="1621"/>
                      <a:pt x="4682" y="2080"/>
                      <a:pt x="3754" y="2272"/>
                    </a:cubicBezTo>
                    <a:cubicBezTo>
                      <a:pt x="3342" y="2361"/>
                      <a:pt x="2834" y="2387"/>
                      <a:pt x="2303" y="2387"/>
                    </a:cubicBezTo>
                    <a:cubicBezTo>
                      <a:pt x="1886" y="2387"/>
                      <a:pt x="1454" y="2371"/>
                      <a:pt x="1045" y="2357"/>
                    </a:cubicBezTo>
                    <a:cubicBezTo>
                      <a:pt x="672" y="2346"/>
                      <a:pt x="320" y="2336"/>
                      <a:pt x="1" y="2336"/>
                    </a:cubicBezTo>
                    <a:lnTo>
                      <a:pt x="1" y="2410"/>
                    </a:lnTo>
                    <a:cubicBezTo>
                      <a:pt x="62" y="2408"/>
                      <a:pt x="124" y="2407"/>
                      <a:pt x="187" y="2407"/>
                    </a:cubicBezTo>
                    <a:cubicBezTo>
                      <a:pt x="456" y="2407"/>
                      <a:pt x="744" y="2423"/>
                      <a:pt x="1045" y="2432"/>
                    </a:cubicBezTo>
                    <a:cubicBezTo>
                      <a:pt x="1424" y="2445"/>
                      <a:pt x="1824" y="2458"/>
                      <a:pt x="2216" y="2458"/>
                    </a:cubicBezTo>
                    <a:cubicBezTo>
                      <a:pt x="2784" y="2458"/>
                      <a:pt x="3334" y="2430"/>
                      <a:pt x="3775" y="2336"/>
                    </a:cubicBezTo>
                    <a:cubicBezTo>
                      <a:pt x="4714" y="2144"/>
                      <a:pt x="5332" y="1685"/>
                      <a:pt x="5940" y="1237"/>
                    </a:cubicBezTo>
                    <a:cubicBezTo>
                      <a:pt x="6484" y="843"/>
                      <a:pt x="7049" y="427"/>
                      <a:pt x="7838" y="224"/>
                    </a:cubicBezTo>
                    <a:cubicBezTo>
                      <a:pt x="8247" y="115"/>
                      <a:pt x="8604" y="68"/>
                      <a:pt x="8922" y="68"/>
                    </a:cubicBezTo>
                    <a:cubicBezTo>
                      <a:pt x="10035" y="68"/>
                      <a:pt x="10658" y="658"/>
                      <a:pt x="11314" y="1280"/>
                    </a:cubicBezTo>
                    <a:cubicBezTo>
                      <a:pt x="11996" y="1920"/>
                      <a:pt x="12689" y="2581"/>
                      <a:pt x="13990" y="2677"/>
                    </a:cubicBezTo>
                    <a:cubicBezTo>
                      <a:pt x="14097" y="2687"/>
                      <a:pt x="14204" y="2687"/>
                      <a:pt x="14300" y="2687"/>
                    </a:cubicBezTo>
                    <a:cubicBezTo>
                      <a:pt x="15451" y="2687"/>
                      <a:pt x="16518" y="2240"/>
                      <a:pt x="17541" y="1802"/>
                    </a:cubicBezTo>
                    <a:cubicBezTo>
                      <a:pt x="18593" y="1359"/>
                      <a:pt x="19676" y="905"/>
                      <a:pt x="20875" y="905"/>
                    </a:cubicBezTo>
                    <a:cubicBezTo>
                      <a:pt x="20915" y="905"/>
                      <a:pt x="20955" y="906"/>
                      <a:pt x="20996" y="907"/>
                    </a:cubicBezTo>
                    <a:cubicBezTo>
                      <a:pt x="21902" y="928"/>
                      <a:pt x="22713" y="1237"/>
                      <a:pt x="23502" y="1525"/>
                    </a:cubicBezTo>
                    <a:cubicBezTo>
                      <a:pt x="24035" y="1738"/>
                      <a:pt x="24579" y="1909"/>
                      <a:pt x="25144" y="2037"/>
                    </a:cubicBezTo>
                    <a:cubicBezTo>
                      <a:pt x="26229" y="2261"/>
                      <a:pt x="27237" y="2297"/>
                      <a:pt x="28327" y="2297"/>
                    </a:cubicBezTo>
                    <a:cubicBezTo>
                      <a:pt x="28586" y="2297"/>
                      <a:pt x="28850" y="2295"/>
                      <a:pt x="29121" y="2293"/>
                    </a:cubicBezTo>
                    <a:lnTo>
                      <a:pt x="29782" y="2293"/>
                    </a:lnTo>
                    <a:lnTo>
                      <a:pt x="29782" y="2218"/>
                    </a:lnTo>
                    <a:lnTo>
                      <a:pt x="29121" y="2218"/>
                    </a:lnTo>
                    <a:cubicBezTo>
                      <a:pt x="28811" y="2223"/>
                      <a:pt x="28510" y="2227"/>
                      <a:pt x="28215" y="2227"/>
                    </a:cubicBezTo>
                    <a:cubicBezTo>
                      <a:pt x="27171" y="2227"/>
                      <a:pt x="26202" y="2181"/>
                      <a:pt x="25155" y="1973"/>
                    </a:cubicBezTo>
                    <a:cubicBezTo>
                      <a:pt x="24600" y="1845"/>
                      <a:pt x="24056" y="1674"/>
                      <a:pt x="23523" y="1461"/>
                    </a:cubicBezTo>
                    <a:cubicBezTo>
                      <a:pt x="22734" y="1173"/>
                      <a:pt x="21913" y="864"/>
                      <a:pt x="20996" y="843"/>
                    </a:cubicBezTo>
                    <a:cubicBezTo>
                      <a:pt x="20955" y="842"/>
                      <a:pt x="20914" y="841"/>
                      <a:pt x="20874" y="841"/>
                    </a:cubicBezTo>
                    <a:cubicBezTo>
                      <a:pt x="19664" y="841"/>
                      <a:pt x="18572" y="1295"/>
                      <a:pt x="17509" y="1738"/>
                    </a:cubicBezTo>
                    <a:cubicBezTo>
                      <a:pt x="16450" y="2185"/>
                      <a:pt x="15462" y="2615"/>
                      <a:pt x="14334" y="2615"/>
                    </a:cubicBezTo>
                    <a:cubicBezTo>
                      <a:pt x="14225" y="2615"/>
                      <a:pt x="14114" y="2611"/>
                      <a:pt x="14001" y="2602"/>
                    </a:cubicBezTo>
                    <a:cubicBezTo>
                      <a:pt x="12721" y="2517"/>
                      <a:pt x="12028" y="1856"/>
                      <a:pt x="11357" y="1227"/>
                    </a:cubicBezTo>
                    <a:cubicBezTo>
                      <a:pt x="10692" y="604"/>
                      <a:pt x="10061" y="1"/>
                      <a:pt x="8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600225" y="952750"/>
                <a:ext cx="723500" cy="58725"/>
              </a:xfrm>
              <a:custGeom>
                <a:avLst/>
                <a:gdLst/>
                <a:ahLst/>
                <a:cxnLst/>
                <a:rect l="l" t="t" r="r" b="b"/>
                <a:pathLst>
                  <a:path w="28940" h="2349" extrusionOk="0">
                    <a:moveTo>
                      <a:pt x="8485" y="1"/>
                    </a:moveTo>
                    <a:cubicBezTo>
                      <a:pt x="8212" y="1"/>
                      <a:pt x="7917" y="31"/>
                      <a:pt x="7592" y="99"/>
                    </a:cubicBezTo>
                    <a:cubicBezTo>
                      <a:pt x="6750" y="269"/>
                      <a:pt x="6142" y="674"/>
                      <a:pt x="5566" y="1069"/>
                    </a:cubicBezTo>
                    <a:cubicBezTo>
                      <a:pt x="5001" y="1442"/>
                      <a:pt x="4425" y="1826"/>
                      <a:pt x="3647" y="2007"/>
                    </a:cubicBezTo>
                    <a:cubicBezTo>
                      <a:pt x="3107" y="2138"/>
                      <a:pt x="2438" y="2170"/>
                      <a:pt x="1769" y="2170"/>
                    </a:cubicBezTo>
                    <a:cubicBezTo>
                      <a:pt x="1459" y="2170"/>
                      <a:pt x="1150" y="2163"/>
                      <a:pt x="853" y="2157"/>
                    </a:cubicBezTo>
                    <a:cubicBezTo>
                      <a:pt x="555" y="2146"/>
                      <a:pt x="267" y="2146"/>
                      <a:pt x="0" y="2146"/>
                    </a:cubicBezTo>
                    <a:lnTo>
                      <a:pt x="0" y="2210"/>
                    </a:lnTo>
                    <a:cubicBezTo>
                      <a:pt x="267" y="2210"/>
                      <a:pt x="544" y="2221"/>
                      <a:pt x="853" y="2221"/>
                    </a:cubicBezTo>
                    <a:cubicBezTo>
                      <a:pt x="1150" y="2227"/>
                      <a:pt x="1459" y="2234"/>
                      <a:pt x="1769" y="2234"/>
                    </a:cubicBezTo>
                    <a:cubicBezTo>
                      <a:pt x="2438" y="2234"/>
                      <a:pt x="3107" y="2202"/>
                      <a:pt x="3647" y="2071"/>
                    </a:cubicBezTo>
                    <a:cubicBezTo>
                      <a:pt x="4447" y="1890"/>
                      <a:pt x="5012" y="1506"/>
                      <a:pt x="5587" y="1122"/>
                    </a:cubicBezTo>
                    <a:cubicBezTo>
                      <a:pt x="6174" y="738"/>
                      <a:pt x="6771" y="333"/>
                      <a:pt x="7603" y="163"/>
                    </a:cubicBezTo>
                    <a:cubicBezTo>
                      <a:pt x="7925" y="94"/>
                      <a:pt x="8218" y="64"/>
                      <a:pt x="8488" y="64"/>
                    </a:cubicBezTo>
                    <a:cubicBezTo>
                      <a:pt x="9614" y="64"/>
                      <a:pt x="10343" y="595"/>
                      <a:pt x="11100" y="1154"/>
                    </a:cubicBezTo>
                    <a:cubicBezTo>
                      <a:pt x="11868" y="1719"/>
                      <a:pt x="12668" y="2306"/>
                      <a:pt x="13926" y="2348"/>
                    </a:cubicBezTo>
                    <a:lnTo>
                      <a:pt x="14086" y="2348"/>
                    </a:lnTo>
                    <a:cubicBezTo>
                      <a:pt x="15291" y="2348"/>
                      <a:pt x="16336" y="1847"/>
                      <a:pt x="17338" y="1357"/>
                    </a:cubicBezTo>
                    <a:cubicBezTo>
                      <a:pt x="18340" y="877"/>
                      <a:pt x="19385" y="376"/>
                      <a:pt x="20590" y="365"/>
                    </a:cubicBezTo>
                    <a:lnTo>
                      <a:pt x="20612" y="365"/>
                    </a:lnTo>
                    <a:cubicBezTo>
                      <a:pt x="21561" y="365"/>
                      <a:pt x="22350" y="749"/>
                      <a:pt x="23117" y="1122"/>
                    </a:cubicBezTo>
                    <a:cubicBezTo>
                      <a:pt x="23555" y="1346"/>
                      <a:pt x="24002" y="1538"/>
                      <a:pt x="24472" y="1687"/>
                    </a:cubicBezTo>
                    <a:cubicBezTo>
                      <a:pt x="25731" y="2046"/>
                      <a:pt x="26713" y="2095"/>
                      <a:pt x="28011" y="2095"/>
                    </a:cubicBezTo>
                    <a:cubicBezTo>
                      <a:pt x="28219" y="2095"/>
                      <a:pt x="28436" y="2094"/>
                      <a:pt x="28662" y="2093"/>
                    </a:cubicBezTo>
                    <a:lnTo>
                      <a:pt x="28939" y="2093"/>
                    </a:lnTo>
                    <a:lnTo>
                      <a:pt x="28939" y="2029"/>
                    </a:lnTo>
                    <a:lnTo>
                      <a:pt x="28662" y="2029"/>
                    </a:lnTo>
                    <a:cubicBezTo>
                      <a:pt x="28436" y="2030"/>
                      <a:pt x="28220" y="2031"/>
                      <a:pt x="28012" y="2031"/>
                    </a:cubicBezTo>
                    <a:cubicBezTo>
                      <a:pt x="26716" y="2031"/>
                      <a:pt x="25743" y="1982"/>
                      <a:pt x="24493" y="1623"/>
                    </a:cubicBezTo>
                    <a:cubicBezTo>
                      <a:pt x="24024" y="1474"/>
                      <a:pt x="23576" y="1293"/>
                      <a:pt x="23149" y="1069"/>
                    </a:cubicBezTo>
                    <a:cubicBezTo>
                      <a:pt x="22381" y="690"/>
                      <a:pt x="21582" y="301"/>
                      <a:pt x="20629" y="301"/>
                    </a:cubicBezTo>
                    <a:cubicBezTo>
                      <a:pt x="20616" y="301"/>
                      <a:pt x="20603" y="301"/>
                      <a:pt x="20590" y="301"/>
                    </a:cubicBezTo>
                    <a:cubicBezTo>
                      <a:pt x="19364" y="312"/>
                      <a:pt x="18319" y="813"/>
                      <a:pt x="17317" y="1303"/>
                    </a:cubicBezTo>
                    <a:cubicBezTo>
                      <a:pt x="16312" y="1785"/>
                      <a:pt x="15278" y="2287"/>
                      <a:pt x="14091" y="2287"/>
                    </a:cubicBezTo>
                    <a:cubicBezTo>
                      <a:pt x="14043" y="2287"/>
                      <a:pt x="13995" y="2286"/>
                      <a:pt x="13947" y="2284"/>
                    </a:cubicBezTo>
                    <a:cubicBezTo>
                      <a:pt x="12689" y="2242"/>
                      <a:pt x="11900" y="1655"/>
                      <a:pt x="11143" y="1101"/>
                    </a:cubicBezTo>
                    <a:cubicBezTo>
                      <a:pt x="10376" y="540"/>
                      <a:pt x="9636" y="1"/>
                      <a:pt x="8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610075" y="931000"/>
                <a:ext cx="703525" cy="54075"/>
              </a:xfrm>
              <a:custGeom>
                <a:avLst/>
                <a:gdLst/>
                <a:ahLst/>
                <a:cxnLst/>
                <a:rect l="l" t="t" r="r" b="b"/>
                <a:pathLst>
                  <a:path w="28141" h="2163" extrusionOk="0">
                    <a:moveTo>
                      <a:pt x="20296" y="0"/>
                    </a:moveTo>
                    <a:cubicBezTo>
                      <a:pt x="19065" y="0"/>
                      <a:pt x="18076" y="504"/>
                      <a:pt x="17115" y="990"/>
                    </a:cubicBezTo>
                    <a:cubicBezTo>
                      <a:pt x="16155" y="1470"/>
                      <a:pt x="15174" y="1971"/>
                      <a:pt x="13958" y="2003"/>
                    </a:cubicBezTo>
                    <a:cubicBezTo>
                      <a:pt x="13932" y="2003"/>
                      <a:pt x="13905" y="2004"/>
                      <a:pt x="13878" y="2004"/>
                    </a:cubicBezTo>
                    <a:cubicBezTo>
                      <a:pt x="12671" y="2004"/>
                      <a:pt x="11764" y="1534"/>
                      <a:pt x="10887" y="1075"/>
                    </a:cubicBezTo>
                    <a:cubicBezTo>
                      <a:pt x="10029" y="617"/>
                      <a:pt x="9151" y="158"/>
                      <a:pt x="8004" y="158"/>
                    </a:cubicBezTo>
                    <a:cubicBezTo>
                      <a:pt x="7683" y="158"/>
                      <a:pt x="7342" y="194"/>
                      <a:pt x="6974" y="275"/>
                    </a:cubicBezTo>
                    <a:cubicBezTo>
                      <a:pt x="6313" y="425"/>
                      <a:pt x="5759" y="755"/>
                      <a:pt x="5225" y="1086"/>
                    </a:cubicBezTo>
                    <a:cubicBezTo>
                      <a:pt x="4756" y="1374"/>
                      <a:pt x="4266" y="1672"/>
                      <a:pt x="3722" y="1832"/>
                    </a:cubicBezTo>
                    <a:cubicBezTo>
                      <a:pt x="2851" y="2090"/>
                      <a:pt x="1768" y="2099"/>
                      <a:pt x="789" y="2099"/>
                    </a:cubicBezTo>
                    <a:cubicBezTo>
                      <a:pt x="714" y="2099"/>
                      <a:pt x="640" y="2099"/>
                      <a:pt x="566" y="2099"/>
                    </a:cubicBezTo>
                    <a:lnTo>
                      <a:pt x="1" y="2099"/>
                    </a:lnTo>
                    <a:lnTo>
                      <a:pt x="1" y="2163"/>
                    </a:lnTo>
                    <a:lnTo>
                      <a:pt x="1014" y="2163"/>
                    </a:lnTo>
                    <a:cubicBezTo>
                      <a:pt x="1941" y="2163"/>
                      <a:pt x="2922" y="2131"/>
                      <a:pt x="3733" y="1907"/>
                    </a:cubicBezTo>
                    <a:cubicBezTo>
                      <a:pt x="4287" y="1747"/>
                      <a:pt x="4778" y="1438"/>
                      <a:pt x="5257" y="1150"/>
                    </a:cubicBezTo>
                    <a:cubicBezTo>
                      <a:pt x="5791" y="819"/>
                      <a:pt x="6334" y="489"/>
                      <a:pt x="6985" y="339"/>
                    </a:cubicBezTo>
                    <a:cubicBezTo>
                      <a:pt x="7352" y="259"/>
                      <a:pt x="7691" y="224"/>
                      <a:pt x="8008" y="224"/>
                    </a:cubicBezTo>
                    <a:cubicBezTo>
                      <a:pt x="9127" y="224"/>
                      <a:pt x="9975" y="663"/>
                      <a:pt x="10856" y="1129"/>
                    </a:cubicBezTo>
                    <a:cubicBezTo>
                      <a:pt x="11743" y="1588"/>
                      <a:pt x="12650" y="2068"/>
                      <a:pt x="13869" y="2068"/>
                    </a:cubicBezTo>
                    <a:cubicBezTo>
                      <a:pt x="13895" y="2068"/>
                      <a:pt x="13921" y="2067"/>
                      <a:pt x="13948" y="2067"/>
                    </a:cubicBezTo>
                    <a:cubicBezTo>
                      <a:pt x="15185" y="2024"/>
                      <a:pt x="16176" y="1534"/>
                      <a:pt x="17147" y="1054"/>
                    </a:cubicBezTo>
                    <a:cubicBezTo>
                      <a:pt x="18153" y="546"/>
                      <a:pt x="19113" y="66"/>
                      <a:pt x="20321" y="66"/>
                    </a:cubicBezTo>
                    <a:cubicBezTo>
                      <a:pt x="20406" y="66"/>
                      <a:pt x="20493" y="68"/>
                      <a:pt x="20580" y="73"/>
                    </a:cubicBezTo>
                    <a:cubicBezTo>
                      <a:pt x="21508" y="137"/>
                      <a:pt x="22094" y="478"/>
                      <a:pt x="22723" y="830"/>
                    </a:cubicBezTo>
                    <a:cubicBezTo>
                      <a:pt x="23022" y="1011"/>
                      <a:pt x="23331" y="1182"/>
                      <a:pt x="23651" y="1331"/>
                    </a:cubicBezTo>
                    <a:cubicBezTo>
                      <a:pt x="25146" y="1973"/>
                      <a:pt x="25990" y="2068"/>
                      <a:pt x="27791" y="2068"/>
                    </a:cubicBezTo>
                    <a:cubicBezTo>
                      <a:pt x="27904" y="2068"/>
                      <a:pt x="28020" y="2067"/>
                      <a:pt x="28140" y="2067"/>
                    </a:cubicBezTo>
                    <a:lnTo>
                      <a:pt x="28140" y="2003"/>
                    </a:lnTo>
                    <a:cubicBezTo>
                      <a:pt x="26114" y="2003"/>
                      <a:pt x="25251" y="1950"/>
                      <a:pt x="23683" y="1267"/>
                    </a:cubicBezTo>
                    <a:cubicBezTo>
                      <a:pt x="23363" y="1118"/>
                      <a:pt x="23043" y="958"/>
                      <a:pt x="22745" y="777"/>
                    </a:cubicBezTo>
                    <a:cubicBezTo>
                      <a:pt x="22116" y="403"/>
                      <a:pt x="21519" y="62"/>
                      <a:pt x="20580" y="9"/>
                    </a:cubicBezTo>
                    <a:cubicBezTo>
                      <a:pt x="20484" y="3"/>
                      <a:pt x="20390" y="0"/>
                      <a:pt x="20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1619150" y="906125"/>
                <a:ext cx="684575" cy="57100"/>
              </a:xfrm>
              <a:custGeom>
                <a:avLst/>
                <a:gdLst/>
                <a:ahLst/>
                <a:cxnLst/>
                <a:rect l="l" t="t" r="r" b="b"/>
                <a:pathLst>
                  <a:path w="27383" h="2284" extrusionOk="0">
                    <a:moveTo>
                      <a:pt x="19980" y="0"/>
                    </a:moveTo>
                    <a:cubicBezTo>
                      <a:pt x="18731" y="0"/>
                      <a:pt x="17748" y="528"/>
                      <a:pt x="16805" y="1036"/>
                    </a:cubicBezTo>
                    <a:cubicBezTo>
                      <a:pt x="15877" y="1526"/>
                      <a:pt x="14896" y="2038"/>
                      <a:pt x="13702" y="2081"/>
                    </a:cubicBezTo>
                    <a:cubicBezTo>
                      <a:pt x="13661" y="2082"/>
                      <a:pt x="13621" y="2082"/>
                      <a:pt x="13580" y="2082"/>
                    </a:cubicBezTo>
                    <a:cubicBezTo>
                      <a:pt x="12432" y="2082"/>
                      <a:pt x="11506" y="1650"/>
                      <a:pt x="10610" y="1217"/>
                    </a:cubicBezTo>
                    <a:cubicBezTo>
                      <a:pt x="9714" y="795"/>
                      <a:pt x="8797" y="359"/>
                      <a:pt x="7651" y="359"/>
                    </a:cubicBezTo>
                    <a:cubicBezTo>
                      <a:pt x="7379" y="359"/>
                      <a:pt x="7093" y="383"/>
                      <a:pt x="6792" y="439"/>
                    </a:cubicBezTo>
                    <a:cubicBezTo>
                      <a:pt x="6099" y="556"/>
                      <a:pt x="5513" y="897"/>
                      <a:pt x="4937" y="1217"/>
                    </a:cubicBezTo>
                    <a:cubicBezTo>
                      <a:pt x="4521" y="1484"/>
                      <a:pt x="4073" y="1697"/>
                      <a:pt x="3604" y="1868"/>
                    </a:cubicBezTo>
                    <a:cubicBezTo>
                      <a:pt x="2527" y="2209"/>
                      <a:pt x="1408" y="2219"/>
                      <a:pt x="213" y="2219"/>
                    </a:cubicBezTo>
                    <a:lnTo>
                      <a:pt x="0" y="2219"/>
                    </a:lnTo>
                    <a:lnTo>
                      <a:pt x="0" y="2283"/>
                    </a:lnTo>
                    <a:lnTo>
                      <a:pt x="213" y="2283"/>
                    </a:lnTo>
                    <a:cubicBezTo>
                      <a:pt x="1408" y="2283"/>
                      <a:pt x="2538" y="2283"/>
                      <a:pt x="3626" y="1932"/>
                    </a:cubicBezTo>
                    <a:cubicBezTo>
                      <a:pt x="4095" y="1761"/>
                      <a:pt x="4543" y="1537"/>
                      <a:pt x="4969" y="1281"/>
                    </a:cubicBezTo>
                    <a:cubicBezTo>
                      <a:pt x="5534" y="961"/>
                      <a:pt x="6121" y="620"/>
                      <a:pt x="6803" y="503"/>
                    </a:cubicBezTo>
                    <a:cubicBezTo>
                      <a:pt x="7100" y="447"/>
                      <a:pt x="7381" y="423"/>
                      <a:pt x="7650" y="423"/>
                    </a:cubicBezTo>
                    <a:cubicBezTo>
                      <a:pt x="8782" y="423"/>
                      <a:pt x="9690" y="859"/>
                      <a:pt x="10578" y="1281"/>
                    </a:cubicBezTo>
                    <a:cubicBezTo>
                      <a:pt x="11476" y="1700"/>
                      <a:pt x="12384" y="2148"/>
                      <a:pt x="13545" y="2148"/>
                    </a:cubicBezTo>
                    <a:cubicBezTo>
                      <a:pt x="13597" y="2148"/>
                      <a:pt x="13649" y="2147"/>
                      <a:pt x="13702" y="2145"/>
                    </a:cubicBezTo>
                    <a:cubicBezTo>
                      <a:pt x="14939" y="2113"/>
                      <a:pt x="15899" y="1590"/>
                      <a:pt x="16837" y="1089"/>
                    </a:cubicBezTo>
                    <a:cubicBezTo>
                      <a:pt x="17820" y="562"/>
                      <a:pt x="18752" y="64"/>
                      <a:pt x="19976" y="64"/>
                    </a:cubicBezTo>
                    <a:cubicBezTo>
                      <a:pt x="20013" y="64"/>
                      <a:pt x="20051" y="65"/>
                      <a:pt x="20089" y="66"/>
                    </a:cubicBezTo>
                    <a:cubicBezTo>
                      <a:pt x="21081" y="98"/>
                      <a:pt x="21657" y="449"/>
                      <a:pt x="22275" y="833"/>
                    </a:cubicBezTo>
                    <a:cubicBezTo>
                      <a:pt x="22520" y="983"/>
                      <a:pt x="22776" y="1132"/>
                      <a:pt x="23064" y="1281"/>
                    </a:cubicBezTo>
                    <a:cubicBezTo>
                      <a:pt x="24642" y="2049"/>
                      <a:pt x="25282" y="2177"/>
                      <a:pt x="27383" y="2177"/>
                    </a:cubicBezTo>
                    <a:lnTo>
                      <a:pt x="27383" y="2113"/>
                    </a:lnTo>
                    <a:cubicBezTo>
                      <a:pt x="27312" y="2113"/>
                      <a:pt x="27243" y="2113"/>
                      <a:pt x="27176" y="2113"/>
                    </a:cubicBezTo>
                    <a:cubicBezTo>
                      <a:pt x="25258" y="2113"/>
                      <a:pt x="24600" y="1959"/>
                      <a:pt x="23096" y="1217"/>
                    </a:cubicBezTo>
                    <a:cubicBezTo>
                      <a:pt x="22808" y="1079"/>
                      <a:pt x="22552" y="919"/>
                      <a:pt x="22307" y="769"/>
                    </a:cubicBezTo>
                    <a:cubicBezTo>
                      <a:pt x="21689" y="396"/>
                      <a:pt x="21102" y="34"/>
                      <a:pt x="20089" y="2"/>
                    </a:cubicBezTo>
                    <a:cubicBezTo>
                      <a:pt x="20053" y="1"/>
                      <a:pt x="20016" y="0"/>
                      <a:pt x="19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1624475" y="882725"/>
                <a:ext cx="670450" cy="61300"/>
              </a:xfrm>
              <a:custGeom>
                <a:avLst/>
                <a:gdLst/>
                <a:ahLst/>
                <a:cxnLst/>
                <a:rect l="l" t="t" r="r" b="b"/>
                <a:pathLst>
                  <a:path w="26818" h="2452" extrusionOk="0">
                    <a:moveTo>
                      <a:pt x="19799" y="0"/>
                    </a:moveTo>
                    <a:cubicBezTo>
                      <a:pt x="18507" y="0"/>
                      <a:pt x="17536" y="585"/>
                      <a:pt x="16592" y="1161"/>
                    </a:cubicBezTo>
                    <a:cubicBezTo>
                      <a:pt x="15675" y="1716"/>
                      <a:pt x="14726" y="2281"/>
                      <a:pt x="13478" y="2334"/>
                    </a:cubicBezTo>
                    <a:cubicBezTo>
                      <a:pt x="13437" y="2336"/>
                      <a:pt x="13396" y="2336"/>
                      <a:pt x="13356" y="2336"/>
                    </a:cubicBezTo>
                    <a:cubicBezTo>
                      <a:pt x="12253" y="2336"/>
                      <a:pt x="11398" y="1924"/>
                      <a:pt x="10493" y="1492"/>
                    </a:cubicBezTo>
                    <a:cubicBezTo>
                      <a:pt x="9596" y="1063"/>
                      <a:pt x="8681" y="616"/>
                      <a:pt x="7512" y="616"/>
                    </a:cubicBezTo>
                    <a:cubicBezTo>
                      <a:pt x="7402" y="616"/>
                      <a:pt x="7291" y="620"/>
                      <a:pt x="7177" y="628"/>
                    </a:cubicBezTo>
                    <a:cubicBezTo>
                      <a:pt x="5993" y="895"/>
                      <a:pt x="4852" y="1300"/>
                      <a:pt x="3764" y="1844"/>
                    </a:cubicBezTo>
                    <a:cubicBezTo>
                      <a:pt x="2851" y="2203"/>
                      <a:pt x="1881" y="2387"/>
                      <a:pt x="908" y="2387"/>
                    </a:cubicBezTo>
                    <a:cubicBezTo>
                      <a:pt x="609" y="2387"/>
                      <a:pt x="309" y="2370"/>
                      <a:pt x="11" y="2334"/>
                    </a:cubicBezTo>
                    <a:lnTo>
                      <a:pt x="0" y="2398"/>
                    </a:lnTo>
                    <a:cubicBezTo>
                      <a:pt x="310" y="2430"/>
                      <a:pt x="619" y="2452"/>
                      <a:pt x="928" y="2452"/>
                    </a:cubicBezTo>
                    <a:cubicBezTo>
                      <a:pt x="1909" y="2452"/>
                      <a:pt x="2879" y="2270"/>
                      <a:pt x="3796" y="1897"/>
                    </a:cubicBezTo>
                    <a:cubicBezTo>
                      <a:pt x="4873" y="1353"/>
                      <a:pt x="6014" y="959"/>
                      <a:pt x="7187" y="703"/>
                    </a:cubicBezTo>
                    <a:cubicBezTo>
                      <a:pt x="7302" y="695"/>
                      <a:pt x="7414" y="691"/>
                      <a:pt x="7524" y="691"/>
                    </a:cubicBezTo>
                    <a:cubicBezTo>
                      <a:pt x="8672" y="691"/>
                      <a:pt x="9575" y="1127"/>
                      <a:pt x="10461" y="1545"/>
                    </a:cubicBezTo>
                    <a:cubicBezTo>
                      <a:pt x="11328" y="1964"/>
                      <a:pt x="12224" y="2401"/>
                      <a:pt x="13336" y="2401"/>
                    </a:cubicBezTo>
                    <a:cubicBezTo>
                      <a:pt x="13386" y="2401"/>
                      <a:pt x="13438" y="2400"/>
                      <a:pt x="13489" y="2398"/>
                    </a:cubicBezTo>
                    <a:cubicBezTo>
                      <a:pt x="14747" y="2356"/>
                      <a:pt x="15707" y="1769"/>
                      <a:pt x="16624" y="1215"/>
                    </a:cubicBezTo>
                    <a:cubicBezTo>
                      <a:pt x="17597" y="625"/>
                      <a:pt x="18515" y="72"/>
                      <a:pt x="19754" y="72"/>
                    </a:cubicBezTo>
                    <a:cubicBezTo>
                      <a:pt x="19860" y="72"/>
                      <a:pt x="19968" y="76"/>
                      <a:pt x="20079" y="85"/>
                    </a:cubicBezTo>
                    <a:cubicBezTo>
                      <a:pt x="21316" y="415"/>
                      <a:pt x="22350" y="927"/>
                      <a:pt x="23160" y="1609"/>
                    </a:cubicBezTo>
                    <a:cubicBezTo>
                      <a:pt x="23925" y="2114"/>
                      <a:pt x="24827" y="2364"/>
                      <a:pt x="25842" y="2364"/>
                    </a:cubicBezTo>
                    <a:cubicBezTo>
                      <a:pt x="26156" y="2364"/>
                      <a:pt x="26482" y="2340"/>
                      <a:pt x="26818" y="2292"/>
                    </a:cubicBezTo>
                    <a:lnTo>
                      <a:pt x="26807" y="2228"/>
                    </a:lnTo>
                    <a:cubicBezTo>
                      <a:pt x="26475" y="2276"/>
                      <a:pt x="26154" y="2300"/>
                      <a:pt x="25843" y="2300"/>
                    </a:cubicBezTo>
                    <a:cubicBezTo>
                      <a:pt x="24846" y="2300"/>
                      <a:pt x="23959" y="2052"/>
                      <a:pt x="23203" y="1556"/>
                    </a:cubicBezTo>
                    <a:cubicBezTo>
                      <a:pt x="22382" y="874"/>
                      <a:pt x="21337" y="362"/>
                      <a:pt x="20089" y="10"/>
                    </a:cubicBezTo>
                    <a:cubicBezTo>
                      <a:pt x="19991" y="3"/>
                      <a:pt x="19894" y="0"/>
                      <a:pt x="1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1628475" y="862925"/>
                <a:ext cx="658200" cy="61900"/>
              </a:xfrm>
              <a:custGeom>
                <a:avLst/>
                <a:gdLst/>
                <a:ahLst/>
                <a:cxnLst/>
                <a:rect l="l" t="t" r="r" b="b"/>
                <a:pathLst>
                  <a:path w="26328" h="2476" extrusionOk="0">
                    <a:moveTo>
                      <a:pt x="19596" y="0"/>
                    </a:moveTo>
                    <a:cubicBezTo>
                      <a:pt x="18298" y="0"/>
                      <a:pt x="17339" y="608"/>
                      <a:pt x="16400" y="1196"/>
                    </a:cubicBezTo>
                    <a:cubicBezTo>
                      <a:pt x="15504" y="1762"/>
                      <a:pt x="14577" y="2348"/>
                      <a:pt x="13329" y="2401"/>
                    </a:cubicBezTo>
                    <a:cubicBezTo>
                      <a:pt x="13259" y="2405"/>
                      <a:pt x="13189" y="2406"/>
                      <a:pt x="13120" y="2406"/>
                    </a:cubicBezTo>
                    <a:cubicBezTo>
                      <a:pt x="12095" y="2406"/>
                      <a:pt x="11244" y="2045"/>
                      <a:pt x="10365" y="1666"/>
                    </a:cubicBezTo>
                    <a:cubicBezTo>
                      <a:pt x="9481" y="1284"/>
                      <a:pt x="8570" y="893"/>
                      <a:pt x="7469" y="893"/>
                    </a:cubicBezTo>
                    <a:cubicBezTo>
                      <a:pt x="7401" y="893"/>
                      <a:pt x="7332" y="895"/>
                      <a:pt x="7262" y="898"/>
                    </a:cubicBezTo>
                    <a:cubicBezTo>
                      <a:pt x="5993" y="962"/>
                      <a:pt x="4905" y="1292"/>
                      <a:pt x="3839" y="1612"/>
                    </a:cubicBezTo>
                    <a:cubicBezTo>
                      <a:pt x="2666" y="1953"/>
                      <a:pt x="1472" y="2316"/>
                      <a:pt x="0" y="2348"/>
                    </a:cubicBezTo>
                    <a:lnTo>
                      <a:pt x="0" y="2412"/>
                    </a:lnTo>
                    <a:cubicBezTo>
                      <a:pt x="1472" y="2391"/>
                      <a:pt x="2687" y="2028"/>
                      <a:pt x="3860" y="1676"/>
                    </a:cubicBezTo>
                    <a:cubicBezTo>
                      <a:pt x="4959" y="1335"/>
                      <a:pt x="6004" y="1026"/>
                      <a:pt x="7262" y="972"/>
                    </a:cubicBezTo>
                    <a:cubicBezTo>
                      <a:pt x="7343" y="968"/>
                      <a:pt x="7423" y="966"/>
                      <a:pt x="7502" y="966"/>
                    </a:cubicBezTo>
                    <a:cubicBezTo>
                      <a:pt x="8567" y="966"/>
                      <a:pt x="9459" y="1352"/>
                      <a:pt x="10333" y="1730"/>
                    </a:cubicBezTo>
                    <a:cubicBezTo>
                      <a:pt x="11186" y="2092"/>
                      <a:pt x="12071" y="2476"/>
                      <a:pt x="13116" y="2476"/>
                    </a:cubicBezTo>
                    <a:lnTo>
                      <a:pt x="13329" y="2476"/>
                    </a:lnTo>
                    <a:cubicBezTo>
                      <a:pt x="14598" y="2412"/>
                      <a:pt x="15536" y="1826"/>
                      <a:pt x="16443" y="1250"/>
                    </a:cubicBezTo>
                    <a:cubicBezTo>
                      <a:pt x="17401" y="642"/>
                      <a:pt x="18309" y="64"/>
                      <a:pt x="19581" y="64"/>
                    </a:cubicBezTo>
                    <a:cubicBezTo>
                      <a:pt x="19626" y="64"/>
                      <a:pt x="19671" y="65"/>
                      <a:pt x="19716" y="66"/>
                    </a:cubicBezTo>
                    <a:cubicBezTo>
                      <a:pt x="20974" y="333"/>
                      <a:pt x="21998" y="813"/>
                      <a:pt x="22766" y="1484"/>
                    </a:cubicBezTo>
                    <a:cubicBezTo>
                      <a:pt x="23516" y="2062"/>
                      <a:pt x="24441" y="2354"/>
                      <a:pt x="25530" y="2354"/>
                    </a:cubicBezTo>
                    <a:cubicBezTo>
                      <a:pt x="25787" y="2354"/>
                      <a:pt x="26052" y="2338"/>
                      <a:pt x="26327" y="2305"/>
                    </a:cubicBezTo>
                    <a:lnTo>
                      <a:pt x="26317" y="2241"/>
                    </a:lnTo>
                    <a:cubicBezTo>
                      <a:pt x="26045" y="2274"/>
                      <a:pt x="25782" y="2290"/>
                      <a:pt x="25529" y="2290"/>
                    </a:cubicBezTo>
                    <a:cubicBezTo>
                      <a:pt x="24456" y="2290"/>
                      <a:pt x="23541" y="2000"/>
                      <a:pt x="22808" y="1431"/>
                    </a:cubicBezTo>
                    <a:cubicBezTo>
                      <a:pt x="22030" y="749"/>
                      <a:pt x="20996" y="269"/>
                      <a:pt x="19727" y="2"/>
                    </a:cubicBezTo>
                    <a:cubicBezTo>
                      <a:pt x="19683" y="1"/>
                      <a:pt x="19639" y="0"/>
                      <a:pt x="19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633525" y="844300"/>
                <a:ext cx="644625" cy="62950"/>
              </a:xfrm>
              <a:custGeom>
                <a:avLst/>
                <a:gdLst/>
                <a:ahLst/>
                <a:cxnLst/>
                <a:rect l="l" t="t" r="r" b="b"/>
                <a:pathLst>
                  <a:path w="25785" h="2518" extrusionOk="0">
                    <a:moveTo>
                      <a:pt x="19344" y="1"/>
                    </a:moveTo>
                    <a:cubicBezTo>
                      <a:pt x="18032" y="1"/>
                      <a:pt x="17083" y="630"/>
                      <a:pt x="16198" y="1216"/>
                    </a:cubicBezTo>
                    <a:cubicBezTo>
                      <a:pt x="15313" y="1803"/>
                      <a:pt x="14396" y="2400"/>
                      <a:pt x="13116" y="2453"/>
                    </a:cubicBezTo>
                    <a:cubicBezTo>
                      <a:pt x="13071" y="2455"/>
                      <a:pt x="13027" y="2455"/>
                      <a:pt x="12982" y="2455"/>
                    </a:cubicBezTo>
                    <a:cubicBezTo>
                      <a:pt x="11951" y="2455"/>
                      <a:pt x="11053" y="2108"/>
                      <a:pt x="10195" y="1771"/>
                    </a:cubicBezTo>
                    <a:cubicBezTo>
                      <a:pt x="9324" y="1429"/>
                      <a:pt x="8414" y="1077"/>
                      <a:pt x="7355" y="1077"/>
                    </a:cubicBezTo>
                    <a:cubicBezTo>
                      <a:pt x="7324" y="1077"/>
                      <a:pt x="7293" y="1077"/>
                      <a:pt x="7262" y="1078"/>
                    </a:cubicBezTo>
                    <a:cubicBezTo>
                      <a:pt x="5983" y="1099"/>
                      <a:pt x="4767" y="1408"/>
                      <a:pt x="3626" y="1707"/>
                    </a:cubicBezTo>
                    <a:cubicBezTo>
                      <a:pt x="2485" y="2005"/>
                      <a:pt x="1302" y="2304"/>
                      <a:pt x="1" y="2347"/>
                    </a:cubicBezTo>
                    <a:lnTo>
                      <a:pt x="1" y="2421"/>
                    </a:lnTo>
                    <a:cubicBezTo>
                      <a:pt x="1312" y="2379"/>
                      <a:pt x="2496" y="2069"/>
                      <a:pt x="3637" y="1771"/>
                    </a:cubicBezTo>
                    <a:cubicBezTo>
                      <a:pt x="4842" y="1462"/>
                      <a:pt x="5983" y="1163"/>
                      <a:pt x="7252" y="1142"/>
                    </a:cubicBezTo>
                    <a:cubicBezTo>
                      <a:pt x="7282" y="1141"/>
                      <a:pt x="7313" y="1141"/>
                      <a:pt x="7343" y="1141"/>
                    </a:cubicBezTo>
                    <a:cubicBezTo>
                      <a:pt x="8392" y="1141"/>
                      <a:pt x="9303" y="1493"/>
                      <a:pt x="10173" y="1835"/>
                    </a:cubicBezTo>
                    <a:cubicBezTo>
                      <a:pt x="11037" y="2176"/>
                      <a:pt x="11922" y="2517"/>
                      <a:pt x="12956" y="2517"/>
                    </a:cubicBezTo>
                    <a:lnTo>
                      <a:pt x="13116" y="2517"/>
                    </a:lnTo>
                    <a:cubicBezTo>
                      <a:pt x="14417" y="2464"/>
                      <a:pt x="15334" y="1856"/>
                      <a:pt x="16230" y="1270"/>
                    </a:cubicBezTo>
                    <a:cubicBezTo>
                      <a:pt x="17168" y="651"/>
                      <a:pt x="18043" y="65"/>
                      <a:pt x="19333" y="65"/>
                    </a:cubicBezTo>
                    <a:cubicBezTo>
                      <a:pt x="20581" y="257"/>
                      <a:pt x="21593" y="683"/>
                      <a:pt x="22329" y="1344"/>
                    </a:cubicBezTo>
                    <a:cubicBezTo>
                      <a:pt x="23084" y="2005"/>
                      <a:pt x="24081" y="2331"/>
                      <a:pt x="25298" y="2331"/>
                    </a:cubicBezTo>
                    <a:cubicBezTo>
                      <a:pt x="25456" y="2331"/>
                      <a:pt x="25618" y="2326"/>
                      <a:pt x="25784" y="2315"/>
                    </a:cubicBezTo>
                    <a:lnTo>
                      <a:pt x="25784" y="2251"/>
                    </a:lnTo>
                    <a:cubicBezTo>
                      <a:pt x="25620" y="2262"/>
                      <a:pt x="25460" y="2267"/>
                      <a:pt x="25304" y="2267"/>
                    </a:cubicBezTo>
                    <a:cubicBezTo>
                      <a:pt x="24104" y="2267"/>
                      <a:pt x="23118" y="1942"/>
                      <a:pt x="22383" y="1291"/>
                    </a:cubicBezTo>
                    <a:cubicBezTo>
                      <a:pt x="21636" y="630"/>
                      <a:pt x="20612" y="193"/>
                      <a:pt x="19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1640725" y="830100"/>
                <a:ext cx="629675" cy="57425"/>
              </a:xfrm>
              <a:custGeom>
                <a:avLst/>
                <a:gdLst/>
                <a:ahLst/>
                <a:cxnLst/>
                <a:rect l="l" t="t" r="r" b="b"/>
                <a:pathLst>
                  <a:path w="25187" h="2297" extrusionOk="0">
                    <a:moveTo>
                      <a:pt x="18893" y="0"/>
                    </a:moveTo>
                    <a:cubicBezTo>
                      <a:pt x="18754" y="0"/>
                      <a:pt x="18613" y="5"/>
                      <a:pt x="18469" y="14"/>
                    </a:cubicBezTo>
                    <a:cubicBezTo>
                      <a:pt x="17403" y="164"/>
                      <a:pt x="16624" y="643"/>
                      <a:pt x="15878" y="1102"/>
                    </a:cubicBezTo>
                    <a:cubicBezTo>
                      <a:pt x="15025" y="1635"/>
                      <a:pt x="14140" y="2179"/>
                      <a:pt x="12839" y="2222"/>
                    </a:cubicBezTo>
                    <a:cubicBezTo>
                      <a:pt x="12776" y="2224"/>
                      <a:pt x="12714" y="2225"/>
                      <a:pt x="12652" y="2225"/>
                    </a:cubicBezTo>
                    <a:cubicBezTo>
                      <a:pt x="11637" y="2225"/>
                      <a:pt x="10784" y="1904"/>
                      <a:pt x="9949" y="1592"/>
                    </a:cubicBezTo>
                    <a:cubicBezTo>
                      <a:pt x="9203" y="1315"/>
                      <a:pt x="8425" y="1027"/>
                      <a:pt x="7518" y="963"/>
                    </a:cubicBezTo>
                    <a:cubicBezTo>
                      <a:pt x="7352" y="951"/>
                      <a:pt x="7184" y="945"/>
                      <a:pt x="7016" y="945"/>
                    </a:cubicBezTo>
                    <a:cubicBezTo>
                      <a:pt x="5768" y="945"/>
                      <a:pt x="4494" y="1272"/>
                      <a:pt x="3253" y="1582"/>
                    </a:cubicBezTo>
                    <a:cubicBezTo>
                      <a:pt x="2187" y="1859"/>
                      <a:pt x="1078" y="2136"/>
                      <a:pt x="1" y="2211"/>
                    </a:cubicBezTo>
                    <a:lnTo>
                      <a:pt x="1" y="2275"/>
                    </a:lnTo>
                    <a:cubicBezTo>
                      <a:pt x="1088" y="2211"/>
                      <a:pt x="2197" y="1923"/>
                      <a:pt x="3264" y="1656"/>
                    </a:cubicBezTo>
                    <a:cubicBezTo>
                      <a:pt x="4495" y="1337"/>
                      <a:pt x="5768" y="1009"/>
                      <a:pt x="7010" y="1009"/>
                    </a:cubicBezTo>
                    <a:cubicBezTo>
                      <a:pt x="7176" y="1009"/>
                      <a:pt x="7342" y="1015"/>
                      <a:pt x="7508" y="1027"/>
                    </a:cubicBezTo>
                    <a:cubicBezTo>
                      <a:pt x="8403" y="1091"/>
                      <a:pt x="9171" y="1379"/>
                      <a:pt x="9917" y="1656"/>
                    </a:cubicBezTo>
                    <a:cubicBezTo>
                      <a:pt x="10760" y="1966"/>
                      <a:pt x="11634" y="2285"/>
                      <a:pt x="12668" y="2285"/>
                    </a:cubicBezTo>
                    <a:lnTo>
                      <a:pt x="12828" y="2296"/>
                    </a:lnTo>
                    <a:cubicBezTo>
                      <a:pt x="14151" y="2243"/>
                      <a:pt x="15046" y="1699"/>
                      <a:pt x="15910" y="1166"/>
                    </a:cubicBezTo>
                    <a:cubicBezTo>
                      <a:pt x="16656" y="697"/>
                      <a:pt x="17424" y="238"/>
                      <a:pt x="18469" y="78"/>
                    </a:cubicBezTo>
                    <a:cubicBezTo>
                      <a:pt x="18612" y="69"/>
                      <a:pt x="18752" y="64"/>
                      <a:pt x="18890" y="64"/>
                    </a:cubicBezTo>
                    <a:cubicBezTo>
                      <a:pt x="20019" y="64"/>
                      <a:pt x="20942" y="377"/>
                      <a:pt x="21636" y="995"/>
                    </a:cubicBezTo>
                    <a:cubicBezTo>
                      <a:pt x="22500" y="1752"/>
                      <a:pt x="23694" y="2158"/>
                      <a:pt x="25187" y="2179"/>
                    </a:cubicBezTo>
                    <a:lnTo>
                      <a:pt x="25187" y="2115"/>
                    </a:lnTo>
                    <a:cubicBezTo>
                      <a:pt x="23715" y="2083"/>
                      <a:pt x="22532" y="1699"/>
                      <a:pt x="21679" y="942"/>
                    </a:cubicBezTo>
                    <a:cubicBezTo>
                      <a:pt x="20975" y="314"/>
                      <a:pt x="20034" y="0"/>
                      <a:pt x="18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1647925" y="819375"/>
                <a:ext cx="615275" cy="50825"/>
              </a:xfrm>
              <a:custGeom>
                <a:avLst/>
                <a:gdLst/>
                <a:ahLst/>
                <a:cxnLst/>
                <a:rect l="l" t="t" r="r" b="b"/>
                <a:pathLst>
                  <a:path w="24611" h="2033" extrusionOk="0">
                    <a:moveTo>
                      <a:pt x="18565" y="1"/>
                    </a:moveTo>
                    <a:cubicBezTo>
                      <a:pt x="18357" y="1"/>
                      <a:pt x="18147" y="16"/>
                      <a:pt x="17936" y="49"/>
                    </a:cubicBezTo>
                    <a:cubicBezTo>
                      <a:pt x="16976" y="198"/>
                      <a:pt x="16240" y="593"/>
                      <a:pt x="15526" y="976"/>
                    </a:cubicBezTo>
                    <a:cubicBezTo>
                      <a:pt x="14673" y="1435"/>
                      <a:pt x="13788" y="1915"/>
                      <a:pt x="12540" y="1947"/>
                    </a:cubicBezTo>
                    <a:cubicBezTo>
                      <a:pt x="12507" y="1947"/>
                      <a:pt x="12474" y="1948"/>
                      <a:pt x="12440" y="1948"/>
                    </a:cubicBezTo>
                    <a:cubicBezTo>
                      <a:pt x="11398" y="1948"/>
                      <a:pt x="10530" y="1628"/>
                      <a:pt x="9693" y="1318"/>
                    </a:cubicBezTo>
                    <a:cubicBezTo>
                      <a:pt x="8968" y="1040"/>
                      <a:pt x="8222" y="763"/>
                      <a:pt x="7348" y="689"/>
                    </a:cubicBezTo>
                    <a:cubicBezTo>
                      <a:pt x="7160" y="672"/>
                      <a:pt x="6971" y="664"/>
                      <a:pt x="6781" y="664"/>
                    </a:cubicBezTo>
                    <a:cubicBezTo>
                      <a:pt x="5525" y="664"/>
                      <a:pt x="4223" y="1005"/>
                      <a:pt x="2954" y="1339"/>
                    </a:cubicBezTo>
                    <a:cubicBezTo>
                      <a:pt x="1973" y="1606"/>
                      <a:pt x="960" y="1872"/>
                      <a:pt x="1" y="1968"/>
                    </a:cubicBezTo>
                    <a:lnTo>
                      <a:pt x="11" y="2032"/>
                    </a:lnTo>
                    <a:cubicBezTo>
                      <a:pt x="971" y="1936"/>
                      <a:pt x="1995" y="1670"/>
                      <a:pt x="2976" y="1414"/>
                    </a:cubicBezTo>
                    <a:cubicBezTo>
                      <a:pt x="4218" y="1082"/>
                      <a:pt x="5507" y="735"/>
                      <a:pt x="6749" y="735"/>
                    </a:cubicBezTo>
                    <a:cubicBezTo>
                      <a:pt x="6946" y="735"/>
                      <a:pt x="7142" y="744"/>
                      <a:pt x="7337" y="763"/>
                    </a:cubicBezTo>
                    <a:cubicBezTo>
                      <a:pt x="8201" y="838"/>
                      <a:pt x="8947" y="1115"/>
                      <a:pt x="9661" y="1382"/>
                    </a:cubicBezTo>
                    <a:cubicBezTo>
                      <a:pt x="10510" y="1692"/>
                      <a:pt x="11388" y="2022"/>
                      <a:pt x="12442" y="2022"/>
                    </a:cubicBezTo>
                    <a:cubicBezTo>
                      <a:pt x="12475" y="2022"/>
                      <a:pt x="12508" y="2022"/>
                      <a:pt x="12540" y="2021"/>
                    </a:cubicBezTo>
                    <a:cubicBezTo>
                      <a:pt x="13799" y="1989"/>
                      <a:pt x="14694" y="1510"/>
                      <a:pt x="15558" y="1040"/>
                    </a:cubicBezTo>
                    <a:cubicBezTo>
                      <a:pt x="16262" y="657"/>
                      <a:pt x="16998" y="262"/>
                      <a:pt x="17947" y="113"/>
                    </a:cubicBezTo>
                    <a:cubicBezTo>
                      <a:pt x="18153" y="80"/>
                      <a:pt x="18358" y="65"/>
                      <a:pt x="18564" y="65"/>
                    </a:cubicBezTo>
                    <a:cubicBezTo>
                      <a:pt x="19751" y="65"/>
                      <a:pt x="20926" y="571"/>
                      <a:pt x="22062" y="1062"/>
                    </a:cubicBezTo>
                    <a:cubicBezTo>
                      <a:pt x="22947" y="1435"/>
                      <a:pt x="23769" y="1787"/>
                      <a:pt x="24600" y="1936"/>
                    </a:cubicBezTo>
                    <a:lnTo>
                      <a:pt x="24611" y="1872"/>
                    </a:lnTo>
                    <a:cubicBezTo>
                      <a:pt x="23790" y="1723"/>
                      <a:pt x="22969" y="1371"/>
                      <a:pt x="22094" y="998"/>
                    </a:cubicBezTo>
                    <a:cubicBezTo>
                      <a:pt x="20949" y="507"/>
                      <a:pt x="19773" y="1"/>
                      <a:pt x="18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1654850" y="810525"/>
                <a:ext cx="601175" cy="43675"/>
              </a:xfrm>
              <a:custGeom>
                <a:avLst/>
                <a:gdLst/>
                <a:ahLst/>
                <a:cxnLst/>
                <a:rect l="l" t="t" r="r" b="b"/>
                <a:pathLst>
                  <a:path w="24047" h="1747" extrusionOk="0">
                    <a:moveTo>
                      <a:pt x="18184" y="1"/>
                    </a:moveTo>
                    <a:cubicBezTo>
                      <a:pt x="17932" y="1"/>
                      <a:pt x="17679" y="20"/>
                      <a:pt x="17424" y="62"/>
                    </a:cubicBezTo>
                    <a:cubicBezTo>
                      <a:pt x="16571" y="189"/>
                      <a:pt x="15868" y="509"/>
                      <a:pt x="15185" y="819"/>
                    </a:cubicBezTo>
                    <a:cubicBezTo>
                      <a:pt x="14289" y="1224"/>
                      <a:pt x="13436" y="1618"/>
                      <a:pt x="12253" y="1618"/>
                    </a:cubicBezTo>
                    <a:cubicBezTo>
                      <a:pt x="11218" y="1618"/>
                      <a:pt x="10355" y="1298"/>
                      <a:pt x="9534" y="989"/>
                    </a:cubicBezTo>
                    <a:cubicBezTo>
                      <a:pt x="8809" y="712"/>
                      <a:pt x="8062" y="424"/>
                      <a:pt x="7188" y="360"/>
                    </a:cubicBezTo>
                    <a:cubicBezTo>
                      <a:pt x="7021" y="348"/>
                      <a:pt x="6854" y="343"/>
                      <a:pt x="6687" y="343"/>
                    </a:cubicBezTo>
                    <a:cubicBezTo>
                      <a:pt x="5343" y="343"/>
                      <a:pt x="4009" y="703"/>
                      <a:pt x="2709" y="1064"/>
                    </a:cubicBezTo>
                    <a:cubicBezTo>
                      <a:pt x="1824" y="1330"/>
                      <a:pt x="918" y="1533"/>
                      <a:pt x="1" y="1682"/>
                    </a:cubicBezTo>
                    <a:lnTo>
                      <a:pt x="12" y="1746"/>
                    </a:lnTo>
                    <a:cubicBezTo>
                      <a:pt x="929" y="1597"/>
                      <a:pt x="1835" y="1394"/>
                      <a:pt x="2720" y="1128"/>
                    </a:cubicBezTo>
                    <a:cubicBezTo>
                      <a:pt x="4010" y="767"/>
                      <a:pt x="5343" y="407"/>
                      <a:pt x="6680" y="407"/>
                    </a:cubicBezTo>
                    <a:cubicBezTo>
                      <a:pt x="6846" y="407"/>
                      <a:pt x="7011" y="412"/>
                      <a:pt x="7177" y="424"/>
                    </a:cubicBezTo>
                    <a:cubicBezTo>
                      <a:pt x="8041" y="499"/>
                      <a:pt x="8787" y="776"/>
                      <a:pt x="9502" y="1043"/>
                    </a:cubicBezTo>
                    <a:cubicBezTo>
                      <a:pt x="10333" y="1362"/>
                      <a:pt x="11197" y="1682"/>
                      <a:pt x="12253" y="1682"/>
                    </a:cubicBezTo>
                    <a:cubicBezTo>
                      <a:pt x="13447" y="1682"/>
                      <a:pt x="14353" y="1277"/>
                      <a:pt x="15217" y="883"/>
                    </a:cubicBezTo>
                    <a:cubicBezTo>
                      <a:pt x="15889" y="584"/>
                      <a:pt x="16582" y="264"/>
                      <a:pt x="17435" y="125"/>
                    </a:cubicBezTo>
                    <a:cubicBezTo>
                      <a:pt x="17681" y="86"/>
                      <a:pt x="17926" y="69"/>
                      <a:pt x="18170" y="69"/>
                    </a:cubicBezTo>
                    <a:cubicBezTo>
                      <a:pt x="19389" y="69"/>
                      <a:pt x="20590" y="511"/>
                      <a:pt x="21753" y="947"/>
                    </a:cubicBezTo>
                    <a:cubicBezTo>
                      <a:pt x="22543" y="1234"/>
                      <a:pt x="23289" y="1512"/>
                      <a:pt x="24035" y="1661"/>
                    </a:cubicBezTo>
                    <a:lnTo>
                      <a:pt x="24046" y="1597"/>
                    </a:lnTo>
                    <a:cubicBezTo>
                      <a:pt x="23310" y="1448"/>
                      <a:pt x="22575" y="1170"/>
                      <a:pt x="21785" y="883"/>
                    </a:cubicBezTo>
                    <a:cubicBezTo>
                      <a:pt x="20618" y="449"/>
                      <a:pt x="19413" y="1"/>
                      <a:pt x="18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1661250" y="801150"/>
                <a:ext cx="588100" cy="37850"/>
              </a:xfrm>
              <a:custGeom>
                <a:avLst/>
                <a:gdLst/>
                <a:ahLst/>
                <a:cxnLst/>
                <a:rect l="l" t="t" r="r" b="b"/>
                <a:pathLst>
                  <a:path w="23524" h="1514" extrusionOk="0">
                    <a:moveTo>
                      <a:pt x="17824" y="1"/>
                    </a:moveTo>
                    <a:cubicBezTo>
                      <a:pt x="17407" y="1"/>
                      <a:pt x="16983" y="42"/>
                      <a:pt x="16550" y="138"/>
                    </a:cubicBezTo>
                    <a:cubicBezTo>
                      <a:pt x="15953" y="287"/>
                      <a:pt x="15377" y="479"/>
                      <a:pt x="14822" y="714"/>
                    </a:cubicBezTo>
                    <a:cubicBezTo>
                      <a:pt x="13937" y="1055"/>
                      <a:pt x="13106" y="1386"/>
                      <a:pt x="11997" y="1407"/>
                    </a:cubicBezTo>
                    <a:cubicBezTo>
                      <a:pt x="11981" y="1407"/>
                      <a:pt x="11966" y="1407"/>
                      <a:pt x="11950" y="1407"/>
                    </a:cubicBezTo>
                    <a:cubicBezTo>
                      <a:pt x="10946" y="1407"/>
                      <a:pt x="10086" y="1071"/>
                      <a:pt x="9256" y="756"/>
                    </a:cubicBezTo>
                    <a:cubicBezTo>
                      <a:pt x="8681" y="511"/>
                      <a:pt x="8083" y="319"/>
                      <a:pt x="7465" y="191"/>
                    </a:cubicBezTo>
                    <a:cubicBezTo>
                      <a:pt x="7086" y="121"/>
                      <a:pt x="6706" y="91"/>
                      <a:pt x="6326" y="91"/>
                    </a:cubicBezTo>
                    <a:cubicBezTo>
                      <a:pt x="4969" y="91"/>
                      <a:pt x="3604" y="480"/>
                      <a:pt x="2272" y="863"/>
                    </a:cubicBezTo>
                    <a:cubicBezTo>
                      <a:pt x="1483" y="1098"/>
                      <a:pt x="737" y="1311"/>
                      <a:pt x="1" y="1439"/>
                    </a:cubicBezTo>
                    <a:lnTo>
                      <a:pt x="22" y="1513"/>
                    </a:lnTo>
                    <a:cubicBezTo>
                      <a:pt x="758" y="1375"/>
                      <a:pt x="1504" y="1162"/>
                      <a:pt x="2293" y="927"/>
                    </a:cubicBezTo>
                    <a:cubicBezTo>
                      <a:pt x="3630" y="551"/>
                      <a:pt x="4992" y="156"/>
                      <a:pt x="6345" y="156"/>
                    </a:cubicBezTo>
                    <a:cubicBezTo>
                      <a:pt x="6719" y="156"/>
                      <a:pt x="7093" y="186"/>
                      <a:pt x="7465" y="255"/>
                    </a:cubicBezTo>
                    <a:cubicBezTo>
                      <a:pt x="8073" y="383"/>
                      <a:pt x="8659" y="575"/>
                      <a:pt x="9235" y="820"/>
                    </a:cubicBezTo>
                    <a:cubicBezTo>
                      <a:pt x="10065" y="1135"/>
                      <a:pt x="10935" y="1471"/>
                      <a:pt x="11949" y="1471"/>
                    </a:cubicBezTo>
                    <a:cubicBezTo>
                      <a:pt x="11965" y="1471"/>
                      <a:pt x="11981" y="1471"/>
                      <a:pt x="11997" y="1471"/>
                    </a:cubicBezTo>
                    <a:cubicBezTo>
                      <a:pt x="13116" y="1450"/>
                      <a:pt x="13991" y="1108"/>
                      <a:pt x="14844" y="778"/>
                    </a:cubicBezTo>
                    <a:cubicBezTo>
                      <a:pt x="15398" y="543"/>
                      <a:pt x="15974" y="351"/>
                      <a:pt x="16561" y="202"/>
                    </a:cubicBezTo>
                    <a:cubicBezTo>
                      <a:pt x="16986" y="109"/>
                      <a:pt x="17403" y="69"/>
                      <a:pt x="17815" y="69"/>
                    </a:cubicBezTo>
                    <a:cubicBezTo>
                      <a:pt x="19105" y="69"/>
                      <a:pt x="20333" y="462"/>
                      <a:pt x="21529" y="842"/>
                    </a:cubicBezTo>
                    <a:cubicBezTo>
                      <a:pt x="22180" y="1055"/>
                      <a:pt x="22852" y="1268"/>
                      <a:pt x="23513" y="1418"/>
                    </a:cubicBezTo>
                    <a:lnTo>
                      <a:pt x="23523" y="1343"/>
                    </a:lnTo>
                    <a:cubicBezTo>
                      <a:pt x="22862" y="1204"/>
                      <a:pt x="22201" y="991"/>
                      <a:pt x="21551" y="778"/>
                    </a:cubicBezTo>
                    <a:cubicBezTo>
                      <a:pt x="20348" y="398"/>
                      <a:pt x="19122" y="1"/>
                      <a:pt x="17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1667925" y="788050"/>
                <a:ext cx="575025" cy="36025"/>
              </a:xfrm>
              <a:custGeom>
                <a:avLst/>
                <a:gdLst/>
                <a:ahLst/>
                <a:cxnLst/>
                <a:rect l="l" t="t" r="r" b="b"/>
                <a:pathLst>
                  <a:path w="23001" h="1441" extrusionOk="0">
                    <a:moveTo>
                      <a:pt x="17562" y="1"/>
                    </a:moveTo>
                    <a:cubicBezTo>
                      <a:pt x="17108" y="1"/>
                      <a:pt x="16642" y="46"/>
                      <a:pt x="16155" y="150"/>
                    </a:cubicBezTo>
                    <a:cubicBezTo>
                      <a:pt x="15590" y="289"/>
                      <a:pt x="15035" y="470"/>
                      <a:pt x="14491" y="683"/>
                    </a:cubicBezTo>
                    <a:cubicBezTo>
                      <a:pt x="13617" y="1014"/>
                      <a:pt x="12785" y="1323"/>
                      <a:pt x="11719" y="1334"/>
                    </a:cubicBezTo>
                    <a:cubicBezTo>
                      <a:pt x="11703" y="1334"/>
                      <a:pt x="11688" y="1334"/>
                      <a:pt x="11672" y="1334"/>
                    </a:cubicBezTo>
                    <a:cubicBezTo>
                      <a:pt x="10690" y="1334"/>
                      <a:pt x="9851" y="1009"/>
                      <a:pt x="9043" y="694"/>
                    </a:cubicBezTo>
                    <a:cubicBezTo>
                      <a:pt x="8478" y="459"/>
                      <a:pt x="7891" y="267"/>
                      <a:pt x="7294" y="139"/>
                    </a:cubicBezTo>
                    <a:cubicBezTo>
                      <a:pt x="6888" y="64"/>
                      <a:pt x="6485" y="30"/>
                      <a:pt x="6084" y="30"/>
                    </a:cubicBezTo>
                    <a:cubicBezTo>
                      <a:pt x="4686" y="30"/>
                      <a:pt x="3321" y="435"/>
                      <a:pt x="1994" y="833"/>
                    </a:cubicBezTo>
                    <a:cubicBezTo>
                      <a:pt x="1312" y="1035"/>
                      <a:pt x="662" y="1227"/>
                      <a:pt x="0" y="1376"/>
                    </a:cubicBezTo>
                    <a:lnTo>
                      <a:pt x="11" y="1440"/>
                    </a:lnTo>
                    <a:cubicBezTo>
                      <a:pt x="672" y="1291"/>
                      <a:pt x="1355" y="1088"/>
                      <a:pt x="2016" y="897"/>
                    </a:cubicBezTo>
                    <a:cubicBezTo>
                      <a:pt x="3334" y="499"/>
                      <a:pt x="4690" y="94"/>
                      <a:pt x="6081" y="94"/>
                    </a:cubicBezTo>
                    <a:cubicBezTo>
                      <a:pt x="6479" y="94"/>
                      <a:pt x="6880" y="127"/>
                      <a:pt x="7283" y="203"/>
                    </a:cubicBezTo>
                    <a:cubicBezTo>
                      <a:pt x="7880" y="331"/>
                      <a:pt x="8456" y="513"/>
                      <a:pt x="9011" y="758"/>
                    </a:cubicBezTo>
                    <a:cubicBezTo>
                      <a:pt x="9829" y="1073"/>
                      <a:pt x="10679" y="1398"/>
                      <a:pt x="11671" y="1398"/>
                    </a:cubicBezTo>
                    <a:cubicBezTo>
                      <a:pt x="11687" y="1398"/>
                      <a:pt x="11703" y="1398"/>
                      <a:pt x="11719" y="1398"/>
                    </a:cubicBezTo>
                    <a:cubicBezTo>
                      <a:pt x="12807" y="1387"/>
                      <a:pt x="13681" y="1056"/>
                      <a:pt x="14513" y="747"/>
                    </a:cubicBezTo>
                    <a:cubicBezTo>
                      <a:pt x="15057" y="523"/>
                      <a:pt x="15600" y="353"/>
                      <a:pt x="16166" y="214"/>
                    </a:cubicBezTo>
                    <a:cubicBezTo>
                      <a:pt x="16645" y="111"/>
                      <a:pt x="17104" y="66"/>
                      <a:pt x="17550" y="66"/>
                    </a:cubicBezTo>
                    <a:cubicBezTo>
                      <a:pt x="18850" y="66"/>
                      <a:pt x="20037" y="444"/>
                      <a:pt x="21284" y="833"/>
                    </a:cubicBezTo>
                    <a:cubicBezTo>
                      <a:pt x="21828" y="1003"/>
                      <a:pt x="22403" y="1184"/>
                      <a:pt x="22990" y="1323"/>
                    </a:cubicBezTo>
                    <a:lnTo>
                      <a:pt x="23001" y="1259"/>
                    </a:lnTo>
                    <a:cubicBezTo>
                      <a:pt x="22425" y="1120"/>
                      <a:pt x="21849" y="939"/>
                      <a:pt x="21294" y="769"/>
                    </a:cubicBezTo>
                    <a:cubicBezTo>
                      <a:pt x="20060" y="373"/>
                      <a:pt x="18867" y="1"/>
                      <a:pt x="17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1675925" y="774175"/>
                <a:ext cx="560900" cy="35225"/>
              </a:xfrm>
              <a:custGeom>
                <a:avLst/>
                <a:gdLst/>
                <a:ahLst/>
                <a:cxnLst/>
                <a:rect l="l" t="t" r="r" b="b"/>
                <a:pathLst>
                  <a:path w="22436" h="1409" extrusionOk="0">
                    <a:moveTo>
                      <a:pt x="17252" y="1"/>
                    </a:moveTo>
                    <a:cubicBezTo>
                      <a:pt x="16769" y="1"/>
                      <a:pt x="16268" y="52"/>
                      <a:pt x="15739" y="172"/>
                    </a:cubicBezTo>
                    <a:cubicBezTo>
                      <a:pt x="15206" y="311"/>
                      <a:pt x="14673" y="481"/>
                      <a:pt x="14161" y="684"/>
                    </a:cubicBezTo>
                    <a:cubicBezTo>
                      <a:pt x="13297" y="1004"/>
                      <a:pt x="12465" y="1313"/>
                      <a:pt x="11399" y="1324"/>
                    </a:cubicBezTo>
                    <a:cubicBezTo>
                      <a:pt x="11383" y="1324"/>
                      <a:pt x="11368" y="1324"/>
                      <a:pt x="11352" y="1324"/>
                    </a:cubicBezTo>
                    <a:cubicBezTo>
                      <a:pt x="10370" y="1324"/>
                      <a:pt x="9541" y="999"/>
                      <a:pt x="8733" y="694"/>
                    </a:cubicBezTo>
                    <a:cubicBezTo>
                      <a:pt x="8200" y="471"/>
                      <a:pt x="7635" y="289"/>
                      <a:pt x="7070" y="161"/>
                    </a:cubicBezTo>
                    <a:cubicBezTo>
                      <a:pt x="6626" y="71"/>
                      <a:pt x="6189" y="32"/>
                      <a:pt x="5759" y="32"/>
                    </a:cubicBezTo>
                    <a:cubicBezTo>
                      <a:pt x="4359" y="32"/>
                      <a:pt x="3024" y="444"/>
                      <a:pt x="1728" y="844"/>
                    </a:cubicBezTo>
                    <a:cubicBezTo>
                      <a:pt x="1163" y="1014"/>
                      <a:pt x="576" y="1196"/>
                      <a:pt x="0" y="1334"/>
                    </a:cubicBezTo>
                    <a:lnTo>
                      <a:pt x="11" y="1409"/>
                    </a:lnTo>
                    <a:cubicBezTo>
                      <a:pt x="597" y="1270"/>
                      <a:pt x="1184" y="1089"/>
                      <a:pt x="1760" y="908"/>
                    </a:cubicBezTo>
                    <a:cubicBezTo>
                      <a:pt x="3051" y="507"/>
                      <a:pt x="4374" y="100"/>
                      <a:pt x="5766" y="100"/>
                    </a:cubicBezTo>
                    <a:cubicBezTo>
                      <a:pt x="6191" y="100"/>
                      <a:pt x="6621" y="138"/>
                      <a:pt x="7059" y="225"/>
                    </a:cubicBezTo>
                    <a:cubicBezTo>
                      <a:pt x="7624" y="353"/>
                      <a:pt x="8179" y="524"/>
                      <a:pt x="8723" y="758"/>
                    </a:cubicBezTo>
                    <a:cubicBezTo>
                      <a:pt x="9533" y="1068"/>
                      <a:pt x="10365" y="1388"/>
                      <a:pt x="11367" y="1388"/>
                    </a:cubicBezTo>
                    <a:lnTo>
                      <a:pt x="11399" y="1388"/>
                    </a:lnTo>
                    <a:cubicBezTo>
                      <a:pt x="12476" y="1377"/>
                      <a:pt x="13350" y="1057"/>
                      <a:pt x="14193" y="748"/>
                    </a:cubicBezTo>
                    <a:cubicBezTo>
                      <a:pt x="14694" y="535"/>
                      <a:pt x="15216" y="375"/>
                      <a:pt x="15750" y="236"/>
                    </a:cubicBezTo>
                    <a:cubicBezTo>
                      <a:pt x="16276" y="116"/>
                      <a:pt x="16774" y="65"/>
                      <a:pt x="17254" y="65"/>
                    </a:cubicBezTo>
                    <a:cubicBezTo>
                      <a:pt x="18565" y="65"/>
                      <a:pt x="19738" y="446"/>
                      <a:pt x="20964" y="844"/>
                    </a:cubicBezTo>
                    <a:cubicBezTo>
                      <a:pt x="21433" y="993"/>
                      <a:pt x="21923" y="1153"/>
                      <a:pt x="22425" y="1292"/>
                    </a:cubicBezTo>
                    <a:lnTo>
                      <a:pt x="22435" y="1228"/>
                    </a:lnTo>
                    <a:cubicBezTo>
                      <a:pt x="21945" y="1089"/>
                      <a:pt x="21454" y="929"/>
                      <a:pt x="20985" y="780"/>
                    </a:cubicBezTo>
                    <a:cubicBezTo>
                      <a:pt x="19752" y="382"/>
                      <a:pt x="18570" y="1"/>
                      <a:pt x="1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1684725" y="761050"/>
                <a:ext cx="546500" cy="34775"/>
              </a:xfrm>
              <a:custGeom>
                <a:avLst/>
                <a:gdLst/>
                <a:ahLst/>
                <a:cxnLst/>
                <a:rect l="l" t="t" r="r" b="b"/>
                <a:pathLst>
                  <a:path w="21860" h="1391" extrusionOk="0">
                    <a:moveTo>
                      <a:pt x="16914" y="1"/>
                    </a:moveTo>
                    <a:cubicBezTo>
                      <a:pt x="16401" y="1"/>
                      <a:pt x="15863" y="59"/>
                      <a:pt x="15291" y="196"/>
                    </a:cubicBezTo>
                    <a:cubicBezTo>
                      <a:pt x="14790" y="324"/>
                      <a:pt x="14299" y="494"/>
                      <a:pt x="13809" y="686"/>
                    </a:cubicBezTo>
                    <a:cubicBezTo>
                      <a:pt x="12945" y="1006"/>
                      <a:pt x="12124" y="1315"/>
                      <a:pt x="11058" y="1315"/>
                    </a:cubicBezTo>
                    <a:cubicBezTo>
                      <a:pt x="11042" y="1316"/>
                      <a:pt x="11026" y="1316"/>
                      <a:pt x="11009" y="1316"/>
                    </a:cubicBezTo>
                    <a:cubicBezTo>
                      <a:pt x="10039" y="1316"/>
                      <a:pt x="9211" y="1001"/>
                      <a:pt x="8413" y="697"/>
                    </a:cubicBezTo>
                    <a:cubicBezTo>
                      <a:pt x="7901" y="473"/>
                      <a:pt x="7368" y="302"/>
                      <a:pt x="6814" y="174"/>
                    </a:cubicBezTo>
                    <a:cubicBezTo>
                      <a:pt x="6336" y="73"/>
                      <a:pt x="5872" y="29"/>
                      <a:pt x="5420" y="29"/>
                    </a:cubicBezTo>
                    <a:cubicBezTo>
                      <a:pt x="4025" y="29"/>
                      <a:pt x="2738" y="444"/>
                      <a:pt x="1482" y="846"/>
                    </a:cubicBezTo>
                    <a:cubicBezTo>
                      <a:pt x="1003" y="996"/>
                      <a:pt x="501" y="1155"/>
                      <a:pt x="0" y="1294"/>
                    </a:cubicBezTo>
                    <a:lnTo>
                      <a:pt x="11" y="1358"/>
                    </a:lnTo>
                    <a:cubicBezTo>
                      <a:pt x="523" y="1219"/>
                      <a:pt x="1024" y="1060"/>
                      <a:pt x="1504" y="910"/>
                    </a:cubicBezTo>
                    <a:cubicBezTo>
                      <a:pt x="2813" y="493"/>
                      <a:pt x="4062" y="99"/>
                      <a:pt x="5424" y="99"/>
                    </a:cubicBezTo>
                    <a:cubicBezTo>
                      <a:pt x="5869" y="99"/>
                      <a:pt x="6327" y="141"/>
                      <a:pt x="6803" y="238"/>
                    </a:cubicBezTo>
                    <a:cubicBezTo>
                      <a:pt x="7336" y="366"/>
                      <a:pt x="7870" y="537"/>
                      <a:pt x="8392" y="750"/>
                    </a:cubicBezTo>
                    <a:cubicBezTo>
                      <a:pt x="9192" y="1060"/>
                      <a:pt x="10023" y="1390"/>
                      <a:pt x="11015" y="1390"/>
                    </a:cubicBezTo>
                    <a:lnTo>
                      <a:pt x="11047" y="1390"/>
                    </a:lnTo>
                    <a:cubicBezTo>
                      <a:pt x="12124" y="1379"/>
                      <a:pt x="12988" y="1060"/>
                      <a:pt x="13830" y="740"/>
                    </a:cubicBezTo>
                    <a:cubicBezTo>
                      <a:pt x="14310" y="548"/>
                      <a:pt x="14811" y="388"/>
                      <a:pt x="15312" y="260"/>
                    </a:cubicBezTo>
                    <a:cubicBezTo>
                      <a:pt x="15880" y="122"/>
                      <a:pt x="16413" y="64"/>
                      <a:pt x="16923" y="64"/>
                    </a:cubicBezTo>
                    <a:cubicBezTo>
                      <a:pt x="18235" y="64"/>
                      <a:pt x="19396" y="447"/>
                      <a:pt x="20601" y="846"/>
                    </a:cubicBezTo>
                    <a:cubicBezTo>
                      <a:pt x="21006" y="974"/>
                      <a:pt x="21412" y="1123"/>
                      <a:pt x="21838" y="1241"/>
                    </a:cubicBezTo>
                    <a:lnTo>
                      <a:pt x="21859" y="1177"/>
                    </a:lnTo>
                    <a:cubicBezTo>
                      <a:pt x="21433" y="1060"/>
                      <a:pt x="21028" y="921"/>
                      <a:pt x="20622" y="793"/>
                    </a:cubicBezTo>
                    <a:cubicBezTo>
                      <a:pt x="19409" y="386"/>
                      <a:pt x="18239" y="1"/>
                      <a:pt x="16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1693250" y="747250"/>
                <a:ext cx="532375" cy="34175"/>
              </a:xfrm>
              <a:custGeom>
                <a:avLst/>
                <a:gdLst/>
                <a:ahLst/>
                <a:cxnLst/>
                <a:rect l="l" t="t" r="r" b="b"/>
                <a:pathLst>
                  <a:path w="21295" h="1367" extrusionOk="0">
                    <a:moveTo>
                      <a:pt x="5081" y="1"/>
                    </a:moveTo>
                    <a:cubicBezTo>
                      <a:pt x="3768" y="1"/>
                      <a:pt x="2409" y="476"/>
                      <a:pt x="1195" y="897"/>
                    </a:cubicBezTo>
                    <a:cubicBezTo>
                      <a:pt x="779" y="1046"/>
                      <a:pt x="374" y="1185"/>
                      <a:pt x="0" y="1292"/>
                    </a:cubicBezTo>
                    <a:lnTo>
                      <a:pt x="22" y="1356"/>
                    </a:lnTo>
                    <a:cubicBezTo>
                      <a:pt x="395" y="1249"/>
                      <a:pt x="789" y="1110"/>
                      <a:pt x="1216" y="961"/>
                    </a:cubicBezTo>
                    <a:cubicBezTo>
                      <a:pt x="2419" y="540"/>
                      <a:pt x="3766" y="75"/>
                      <a:pt x="5067" y="75"/>
                    </a:cubicBezTo>
                    <a:cubicBezTo>
                      <a:pt x="5184" y="75"/>
                      <a:pt x="5301" y="79"/>
                      <a:pt x="5417" y="87"/>
                    </a:cubicBezTo>
                    <a:cubicBezTo>
                      <a:pt x="6345" y="140"/>
                      <a:pt x="7145" y="439"/>
                      <a:pt x="7912" y="716"/>
                    </a:cubicBezTo>
                    <a:cubicBezTo>
                      <a:pt x="8765" y="1036"/>
                      <a:pt x="9640" y="1356"/>
                      <a:pt x="10706" y="1366"/>
                    </a:cubicBezTo>
                    <a:lnTo>
                      <a:pt x="10759" y="1366"/>
                    </a:lnTo>
                    <a:cubicBezTo>
                      <a:pt x="11815" y="1366"/>
                      <a:pt x="12615" y="1078"/>
                      <a:pt x="13457" y="780"/>
                    </a:cubicBezTo>
                    <a:cubicBezTo>
                      <a:pt x="14033" y="556"/>
                      <a:pt x="14619" y="385"/>
                      <a:pt x="15217" y="268"/>
                    </a:cubicBezTo>
                    <a:cubicBezTo>
                      <a:pt x="15713" y="179"/>
                      <a:pt x="16173" y="140"/>
                      <a:pt x="16611" y="140"/>
                    </a:cubicBezTo>
                    <a:cubicBezTo>
                      <a:pt x="17960" y="140"/>
                      <a:pt x="19087" y="510"/>
                      <a:pt x="20335" y="929"/>
                    </a:cubicBezTo>
                    <a:cubicBezTo>
                      <a:pt x="20644" y="1036"/>
                      <a:pt x="20953" y="1132"/>
                      <a:pt x="21273" y="1238"/>
                    </a:cubicBezTo>
                    <a:lnTo>
                      <a:pt x="21294" y="1174"/>
                    </a:lnTo>
                    <a:cubicBezTo>
                      <a:pt x="20964" y="1068"/>
                      <a:pt x="20655" y="972"/>
                      <a:pt x="20356" y="865"/>
                    </a:cubicBezTo>
                    <a:cubicBezTo>
                      <a:pt x="19103" y="447"/>
                      <a:pt x="17976" y="72"/>
                      <a:pt x="16621" y="72"/>
                    </a:cubicBezTo>
                    <a:cubicBezTo>
                      <a:pt x="16178" y="72"/>
                      <a:pt x="15710" y="112"/>
                      <a:pt x="15206" y="204"/>
                    </a:cubicBezTo>
                    <a:cubicBezTo>
                      <a:pt x="14609" y="321"/>
                      <a:pt x="14012" y="492"/>
                      <a:pt x="13436" y="716"/>
                    </a:cubicBezTo>
                    <a:cubicBezTo>
                      <a:pt x="12598" y="1009"/>
                      <a:pt x="11790" y="1303"/>
                      <a:pt x="10761" y="1303"/>
                    </a:cubicBezTo>
                    <a:cubicBezTo>
                      <a:pt x="10743" y="1303"/>
                      <a:pt x="10724" y="1302"/>
                      <a:pt x="10706" y="1302"/>
                    </a:cubicBezTo>
                    <a:cubicBezTo>
                      <a:pt x="9661" y="1292"/>
                      <a:pt x="8787" y="961"/>
                      <a:pt x="7934" y="652"/>
                    </a:cubicBezTo>
                    <a:cubicBezTo>
                      <a:pt x="7166" y="375"/>
                      <a:pt x="6366" y="76"/>
                      <a:pt x="5428" y="12"/>
                    </a:cubicBezTo>
                    <a:cubicBezTo>
                      <a:pt x="5313" y="4"/>
                      <a:pt x="5197" y="1"/>
                      <a:pt x="5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1700450" y="735400"/>
                <a:ext cx="519575" cy="34025"/>
              </a:xfrm>
              <a:custGeom>
                <a:avLst/>
                <a:gdLst/>
                <a:ahLst/>
                <a:cxnLst/>
                <a:rect l="l" t="t" r="r" b="b"/>
                <a:pathLst>
                  <a:path w="20783" h="1361" extrusionOk="0">
                    <a:moveTo>
                      <a:pt x="4814" y="0"/>
                    </a:moveTo>
                    <a:cubicBezTo>
                      <a:pt x="3504" y="0"/>
                      <a:pt x="2200" y="466"/>
                      <a:pt x="1035" y="881"/>
                    </a:cubicBezTo>
                    <a:cubicBezTo>
                      <a:pt x="672" y="1009"/>
                      <a:pt x="331" y="1137"/>
                      <a:pt x="0" y="1243"/>
                    </a:cubicBezTo>
                    <a:lnTo>
                      <a:pt x="22" y="1307"/>
                    </a:lnTo>
                    <a:cubicBezTo>
                      <a:pt x="352" y="1200"/>
                      <a:pt x="693" y="1083"/>
                      <a:pt x="1056" y="945"/>
                    </a:cubicBezTo>
                    <a:cubicBezTo>
                      <a:pt x="2212" y="530"/>
                      <a:pt x="3515" y="64"/>
                      <a:pt x="4817" y="64"/>
                    </a:cubicBezTo>
                    <a:cubicBezTo>
                      <a:pt x="4957" y="64"/>
                      <a:pt x="5096" y="70"/>
                      <a:pt x="5236" y="81"/>
                    </a:cubicBezTo>
                    <a:cubicBezTo>
                      <a:pt x="6132" y="156"/>
                      <a:pt x="6889" y="443"/>
                      <a:pt x="7635" y="710"/>
                    </a:cubicBezTo>
                    <a:cubicBezTo>
                      <a:pt x="8477" y="1019"/>
                      <a:pt x="9362" y="1350"/>
                      <a:pt x="10418" y="1360"/>
                    </a:cubicBezTo>
                    <a:lnTo>
                      <a:pt x="10482" y="1360"/>
                    </a:lnTo>
                    <a:cubicBezTo>
                      <a:pt x="11516" y="1360"/>
                      <a:pt x="12316" y="1062"/>
                      <a:pt x="13169" y="763"/>
                    </a:cubicBezTo>
                    <a:cubicBezTo>
                      <a:pt x="13713" y="561"/>
                      <a:pt x="14267" y="390"/>
                      <a:pt x="14843" y="273"/>
                    </a:cubicBezTo>
                    <a:cubicBezTo>
                      <a:pt x="15393" y="166"/>
                      <a:pt x="15893" y="119"/>
                      <a:pt x="16362" y="119"/>
                    </a:cubicBezTo>
                    <a:cubicBezTo>
                      <a:pt x="17669" y="119"/>
                      <a:pt x="18744" y="481"/>
                      <a:pt x="20015" y="913"/>
                    </a:cubicBezTo>
                    <a:cubicBezTo>
                      <a:pt x="20260" y="998"/>
                      <a:pt x="20505" y="1083"/>
                      <a:pt x="20761" y="1158"/>
                    </a:cubicBezTo>
                    <a:lnTo>
                      <a:pt x="20783" y="1094"/>
                    </a:lnTo>
                    <a:cubicBezTo>
                      <a:pt x="20527" y="1019"/>
                      <a:pt x="20281" y="934"/>
                      <a:pt x="20036" y="849"/>
                    </a:cubicBezTo>
                    <a:cubicBezTo>
                      <a:pt x="18760" y="418"/>
                      <a:pt x="17679" y="50"/>
                      <a:pt x="16362" y="50"/>
                    </a:cubicBezTo>
                    <a:cubicBezTo>
                      <a:pt x="15886" y="50"/>
                      <a:pt x="15380" y="98"/>
                      <a:pt x="14822" y="209"/>
                    </a:cubicBezTo>
                    <a:cubicBezTo>
                      <a:pt x="14246" y="326"/>
                      <a:pt x="13681" y="497"/>
                      <a:pt x="13137" y="710"/>
                    </a:cubicBezTo>
                    <a:cubicBezTo>
                      <a:pt x="12300" y="1013"/>
                      <a:pt x="11494" y="1286"/>
                      <a:pt x="10476" y="1286"/>
                    </a:cubicBezTo>
                    <a:cubicBezTo>
                      <a:pt x="10457" y="1286"/>
                      <a:pt x="10438" y="1286"/>
                      <a:pt x="10418" y="1286"/>
                    </a:cubicBezTo>
                    <a:cubicBezTo>
                      <a:pt x="9362" y="1275"/>
                      <a:pt x="8488" y="955"/>
                      <a:pt x="7646" y="646"/>
                    </a:cubicBezTo>
                    <a:cubicBezTo>
                      <a:pt x="6910" y="379"/>
                      <a:pt x="6132" y="92"/>
                      <a:pt x="5236" y="17"/>
                    </a:cubicBezTo>
                    <a:cubicBezTo>
                      <a:pt x="5095" y="6"/>
                      <a:pt x="4955" y="0"/>
                      <a:pt x="4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185600" y="740875"/>
                <a:ext cx="165050" cy="434000"/>
              </a:xfrm>
              <a:custGeom>
                <a:avLst/>
                <a:gdLst/>
                <a:ahLst/>
                <a:cxnLst/>
                <a:rect l="l" t="t" r="r" b="b"/>
                <a:pathLst>
                  <a:path w="6602" h="17360" extrusionOk="0">
                    <a:moveTo>
                      <a:pt x="65" y="0"/>
                    </a:moveTo>
                    <a:lnTo>
                      <a:pt x="1" y="22"/>
                    </a:lnTo>
                    <a:cubicBezTo>
                      <a:pt x="1835" y="5343"/>
                      <a:pt x="3936" y="10706"/>
                      <a:pt x="5972" y="15899"/>
                    </a:cubicBezTo>
                    <a:lnTo>
                      <a:pt x="6548" y="17360"/>
                    </a:lnTo>
                    <a:lnTo>
                      <a:pt x="6601" y="17328"/>
                    </a:lnTo>
                    <a:lnTo>
                      <a:pt x="6036" y="15878"/>
                    </a:lnTo>
                    <a:cubicBezTo>
                      <a:pt x="4000" y="10685"/>
                      <a:pt x="1899" y="5321"/>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2157625" y="732075"/>
                <a:ext cx="144775" cy="442800"/>
              </a:xfrm>
              <a:custGeom>
                <a:avLst/>
                <a:gdLst/>
                <a:ahLst/>
                <a:cxnLst/>
                <a:rect l="l" t="t" r="r" b="b"/>
                <a:pathLst>
                  <a:path w="5791" h="17712" extrusionOk="0">
                    <a:moveTo>
                      <a:pt x="64" y="1"/>
                    </a:moveTo>
                    <a:lnTo>
                      <a:pt x="0" y="22"/>
                    </a:lnTo>
                    <a:cubicBezTo>
                      <a:pt x="2090" y="6793"/>
                      <a:pt x="3903" y="12423"/>
                      <a:pt x="5726" y="17712"/>
                    </a:cubicBezTo>
                    <a:lnTo>
                      <a:pt x="5790" y="17691"/>
                    </a:lnTo>
                    <a:cubicBezTo>
                      <a:pt x="3978" y="12402"/>
                      <a:pt x="2154" y="6772"/>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2129900" y="727025"/>
                <a:ext cx="123975" cy="448125"/>
              </a:xfrm>
              <a:custGeom>
                <a:avLst/>
                <a:gdLst/>
                <a:ahLst/>
                <a:cxnLst/>
                <a:rect l="l" t="t" r="r" b="b"/>
                <a:pathLst>
                  <a:path w="4959" h="17925" extrusionOk="0">
                    <a:moveTo>
                      <a:pt x="64" y="0"/>
                    </a:moveTo>
                    <a:lnTo>
                      <a:pt x="0" y="11"/>
                    </a:lnTo>
                    <a:cubicBezTo>
                      <a:pt x="672" y="2442"/>
                      <a:pt x="1333" y="4905"/>
                      <a:pt x="1962" y="7272"/>
                    </a:cubicBezTo>
                    <a:cubicBezTo>
                      <a:pt x="2901" y="10759"/>
                      <a:pt x="3860" y="14352"/>
                      <a:pt x="4895" y="17925"/>
                    </a:cubicBezTo>
                    <a:lnTo>
                      <a:pt x="4959" y="17903"/>
                    </a:lnTo>
                    <a:cubicBezTo>
                      <a:pt x="3914" y="14331"/>
                      <a:pt x="2965" y="10738"/>
                      <a:pt x="2026" y="7262"/>
                    </a:cubicBezTo>
                    <a:cubicBezTo>
                      <a:pt x="1397" y="4884"/>
                      <a:pt x="736" y="2431"/>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101900" y="726225"/>
                <a:ext cx="102925" cy="436125"/>
              </a:xfrm>
              <a:custGeom>
                <a:avLst/>
                <a:gdLst/>
                <a:ahLst/>
                <a:cxnLst/>
                <a:rect l="l" t="t" r="r" b="b"/>
                <a:pathLst>
                  <a:path w="4117" h="17445" extrusionOk="0">
                    <a:moveTo>
                      <a:pt x="65" y="0"/>
                    </a:moveTo>
                    <a:lnTo>
                      <a:pt x="1" y="11"/>
                    </a:lnTo>
                    <a:cubicBezTo>
                      <a:pt x="299" y="1141"/>
                      <a:pt x="662" y="2261"/>
                      <a:pt x="1078" y="3359"/>
                    </a:cubicBezTo>
                    <a:cubicBezTo>
                      <a:pt x="1600" y="4798"/>
                      <a:pt x="2144" y="6291"/>
                      <a:pt x="2389" y="7859"/>
                    </a:cubicBezTo>
                    <a:cubicBezTo>
                      <a:pt x="2496" y="8594"/>
                      <a:pt x="2613" y="9320"/>
                      <a:pt x="2720" y="10023"/>
                    </a:cubicBezTo>
                    <a:cubicBezTo>
                      <a:pt x="3114" y="12550"/>
                      <a:pt x="3477" y="14928"/>
                      <a:pt x="4053" y="17445"/>
                    </a:cubicBezTo>
                    <a:lnTo>
                      <a:pt x="4117" y="17434"/>
                    </a:lnTo>
                    <a:cubicBezTo>
                      <a:pt x="3541" y="14907"/>
                      <a:pt x="3178" y="12529"/>
                      <a:pt x="2795" y="10013"/>
                    </a:cubicBezTo>
                    <a:cubicBezTo>
                      <a:pt x="2677" y="9309"/>
                      <a:pt x="2571" y="8573"/>
                      <a:pt x="2453" y="7837"/>
                    </a:cubicBezTo>
                    <a:cubicBezTo>
                      <a:pt x="2208" y="6270"/>
                      <a:pt x="1664" y="4777"/>
                      <a:pt x="1142" y="3327"/>
                    </a:cubicBezTo>
                    <a:cubicBezTo>
                      <a:pt x="726" y="2239"/>
                      <a:pt x="363" y="112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072850" y="729150"/>
                <a:ext cx="84275" cy="420400"/>
              </a:xfrm>
              <a:custGeom>
                <a:avLst/>
                <a:gdLst/>
                <a:ahLst/>
                <a:cxnLst/>
                <a:rect l="l" t="t" r="r" b="b"/>
                <a:pathLst>
                  <a:path w="3371" h="16816" extrusionOk="0">
                    <a:moveTo>
                      <a:pt x="65" y="0"/>
                    </a:moveTo>
                    <a:lnTo>
                      <a:pt x="1" y="11"/>
                    </a:lnTo>
                    <a:cubicBezTo>
                      <a:pt x="224" y="1120"/>
                      <a:pt x="608" y="2208"/>
                      <a:pt x="982" y="3253"/>
                    </a:cubicBezTo>
                    <a:cubicBezTo>
                      <a:pt x="1451" y="4553"/>
                      <a:pt x="1920" y="5908"/>
                      <a:pt x="2101" y="7294"/>
                    </a:cubicBezTo>
                    <a:cubicBezTo>
                      <a:pt x="2240" y="8381"/>
                      <a:pt x="2357" y="9480"/>
                      <a:pt x="2474" y="10546"/>
                    </a:cubicBezTo>
                    <a:cubicBezTo>
                      <a:pt x="2688" y="12593"/>
                      <a:pt x="2912" y="14715"/>
                      <a:pt x="3306" y="16816"/>
                    </a:cubicBezTo>
                    <a:lnTo>
                      <a:pt x="3370" y="16805"/>
                    </a:lnTo>
                    <a:cubicBezTo>
                      <a:pt x="2976" y="14705"/>
                      <a:pt x="2752" y="12593"/>
                      <a:pt x="2538" y="10546"/>
                    </a:cubicBezTo>
                    <a:cubicBezTo>
                      <a:pt x="2421" y="9480"/>
                      <a:pt x="2304" y="8371"/>
                      <a:pt x="2165" y="7283"/>
                    </a:cubicBezTo>
                    <a:cubicBezTo>
                      <a:pt x="1984" y="5897"/>
                      <a:pt x="1515" y="4543"/>
                      <a:pt x="1046" y="3231"/>
                    </a:cubicBezTo>
                    <a:cubicBezTo>
                      <a:pt x="672" y="2186"/>
                      <a:pt x="299" y="1099"/>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2044600" y="736875"/>
                <a:ext cx="64000" cy="407625"/>
              </a:xfrm>
              <a:custGeom>
                <a:avLst/>
                <a:gdLst/>
                <a:ahLst/>
                <a:cxnLst/>
                <a:rect l="l" t="t" r="r" b="b"/>
                <a:pathLst>
                  <a:path w="2560" h="16305" extrusionOk="0">
                    <a:moveTo>
                      <a:pt x="64" y="1"/>
                    </a:moveTo>
                    <a:lnTo>
                      <a:pt x="0" y="11"/>
                    </a:lnTo>
                    <a:cubicBezTo>
                      <a:pt x="171" y="1120"/>
                      <a:pt x="491" y="2229"/>
                      <a:pt x="789" y="3295"/>
                    </a:cubicBezTo>
                    <a:cubicBezTo>
                      <a:pt x="1152" y="4575"/>
                      <a:pt x="1525" y="5897"/>
                      <a:pt x="1664" y="7219"/>
                    </a:cubicBezTo>
                    <a:cubicBezTo>
                      <a:pt x="1781" y="8360"/>
                      <a:pt x="1866" y="9544"/>
                      <a:pt x="1941" y="10685"/>
                    </a:cubicBezTo>
                    <a:cubicBezTo>
                      <a:pt x="2080" y="12540"/>
                      <a:pt x="2218" y="14449"/>
                      <a:pt x="2495" y="16304"/>
                    </a:cubicBezTo>
                    <a:lnTo>
                      <a:pt x="2559" y="16294"/>
                    </a:lnTo>
                    <a:cubicBezTo>
                      <a:pt x="2282" y="14438"/>
                      <a:pt x="2144" y="12530"/>
                      <a:pt x="2016" y="10674"/>
                    </a:cubicBezTo>
                    <a:cubicBezTo>
                      <a:pt x="1930" y="9533"/>
                      <a:pt x="1845" y="8360"/>
                      <a:pt x="1728" y="7209"/>
                    </a:cubicBezTo>
                    <a:cubicBezTo>
                      <a:pt x="1589" y="5887"/>
                      <a:pt x="1216" y="4554"/>
                      <a:pt x="853" y="3274"/>
                    </a:cubicBezTo>
                    <a:cubicBezTo>
                      <a:pt x="523" y="2197"/>
                      <a:pt x="267" y="1109"/>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2016325" y="746200"/>
                <a:ext cx="43750" cy="408150"/>
              </a:xfrm>
              <a:custGeom>
                <a:avLst/>
                <a:gdLst/>
                <a:ahLst/>
                <a:cxnLst/>
                <a:rect l="l" t="t" r="r" b="b"/>
                <a:pathLst>
                  <a:path w="1750" h="16326" extrusionOk="0">
                    <a:moveTo>
                      <a:pt x="1" y="1"/>
                    </a:moveTo>
                    <a:cubicBezTo>
                      <a:pt x="118" y="1056"/>
                      <a:pt x="310" y="2133"/>
                      <a:pt x="502" y="3178"/>
                    </a:cubicBezTo>
                    <a:cubicBezTo>
                      <a:pt x="779" y="4639"/>
                      <a:pt x="1057" y="6164"/>
                      <a:pt x="1089" y="7635"/>
                    </a:cubicBezTo>
                    <a:cubicBezTo>
                      <a:pt x="1099" y="8211"/>
                      <a:pt x="1067" y="8787"/>
                      <a:pt x="1003" y="9363"/>
                    </a:cubicBezTo>
                    <a:cubicBezTo>
                      <a:pt x="929" y="10184"/>
                      <a:pt x="854" y="11037"/>
                      <a:pt x="993" y="11911"/>
                    </a:cubicBezTo>
                    <a:cubicBezTo>
                      <a:pt x="1067" y="12327"/>
                      <a:pt x="1142" y="12754"/>
                      <a:pt x="1217" y="13191"/>
                    </a:cubicBezTo>
                    <a:cubicBezTo>
                      <a:pt x="1398" y="14236"/>
                      <a:pt x="1579" y="15313"/>
                      <a:pt x="1686" y="16326"/>
                    </a:cubicBezTo>
                    <a:lnTo>
                      <a:pt x="1750" y="16315"/>
                    </a:lnTo>
                    <a:cubicBezTo>
                      <a:pt x="1654" y="15313"/>
                      <a:pt x="1462" y="14236"/>
                      <a:pt x="1281" y="13191"/>
                    </a:cubicBezTo>
                    <a:cubicBezTo>
                      <a:pt x="1206" y="12743"/>
                      <a:pt x="1131" y="12317"/>
                      <a:pt x="1057" y="11901"/>
                    </a:cubicBezTo>
                    <a:cubicBezTo>
                      <a:pt x="918" y="11037"/>
                      <a:pt x="1003" y="10184"/>
                      <a:pt x="1067" y="9374"/>
                    </a:cubicBezTo>
                    <a:cubicBezTo>
                      <a:pt x="1131" y="8798"/>
                      <a:pt x="1163" y="8211"/>
                      <a:pt x="1163" y="7635"/>
                    </a:cubicBezTo>
                    <a:cubicBezTo>
                      <a:pt x="1121" y="6153"/>
                      <a:pt x="833" y="4629"/>
                      <a:pt x="566" y="3157"/>
                    </a:cubicBezTo>
                    <a:cubicBezTo>
                      <a:pt x="374" y="2123"/>
                      <a:pt x="182" y="1046"/>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1987025" y="753925"/>
                <a:ext cx="25075" cy="414550"/>
              </a:xfrm>
              <a:custGeom>
                <a:avLst/>
                <a:gdLst/>
                <a:ahLst/>
                <a:cxnLst/>
                <a:rect l="l" t="t" r="r" b="b"/>
                <a:pathLst>
                  <a:path w="1003" h="16582" extrusionOk="0">
                    <a:moveTo>
                      <a:pt x="53" y="1"/>
                    </a:moveTo>
                    <a:cubicBezTo>
                      <a:pt x="107" y="961"/>
                      <a:pt x="203" y="1942"/>
                      <a:pt x="309" y="2901"/>
                    </a:cubicBezTo>
                    <a:cubicBezTo>
                      <a:pt x="491" y="4639"/>
                      <a:pt x="672" y="6431"/>
                      <a:pt x="565" y="8148"/>
                    </a:cubicBezTo>
                    <a:cubicBezTo>
                      <a:pt x="523" y="8659"/>
                      <a:pt x="437" y="9171"/>
                      <a:pt x="331" y="9672"/>
                    </a:cubicBezTo>
                    <a:cubicBezTo>
                      <a:pt x="160" y="10536"/>
                      <a:pt x="0" y="11357"/>
                      <a:pt x="181" y="12285"/>
                    </a:cubicBezTo>
                    <a:cubicBezTo>
                      <a:pt x="256" y="12637"/>
                      <a:pt x="331" y="12989"/>
                      <a:pt x="405" y="13330"/>
                    </a:cubicBezTo>
                    <a:cubicBezTo>
                      <a:pt x="629" y="14385"/>
                      <a:pt x="864" y="15473"/>
                      <a:pt x="917" y="16582"/>
                    </a:cubicBezTo>
                    <a:lnTo>
                      <a:pt x="1002" y="16582"/>
                    </a:lnTo>
                    <a:cubicBezTo>
                      <a:pt x="938" y="15473"/>
                      <a:pt x="704" y="14375"/>
                      <a:pt x="480" y="13319"/>
                    </a:cubicBezTo>
                    <a:cubicBezTo>
                      <a:pt x="405" y="12978"/>
                      <a:pt x="331" y="12626"/>
                      <a:pt x="256" y="12285"/>
                    </a:cubicBezTo>
                    <a:cubicBezTo>
                      <a:pt x="85" y="11357"/>
                      <a:pt x="245" y="10547"/>
                      <a:pt x="405" y="9694"/>
                    </a:cubicBezTo>
                    <a:cubicBezTo>
                      <a:pt x="512" y="9182"/>
                      <a:pt x="597" y="8670"/>
                      <a:pt x="640" y="8158"/>
                    </a:cubicBezTo>
                    <a:cubicBezTo>
                      <a:pt x="746" y="6431"/>
                      <a:pt x="555" y="4639"/>
                      <a:pt x="373" y="2891"/>
                    </a:cubicBezTo>
                    <a:cubicBezTo>
                      <a:pt x="267" y="1942"/>
                      <a:pt x="171" y="950"/>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1937175" y="756600"/>
                <a:ext cx="30675" cy="417750"/>
              </a:xfrm>
              <a:custGeom>
                <a:avLst/>
                <a:gdLst/>
                <a:ahLst/>
                <a:cxnLst/>
                <a:rect l="l" t="t" r="r" b="b"/>
                <a:pathLst>
                  <a:path w="1227" h="16710" extrusionOk="0">
                    <a:moveTo>
                      <a:pt x="917" y="1"/>
                    </a:moveTo>
                    <a:cubicBezTo>
                      <a:pt x="917" y="886"/>
                      <a:pt x="960" y="1813"/>
                      <a:pt x="992" y="2698"/>
                    </a:cubicBezTo>
                    <a:cubicBezTo>
                      <a:pt x="1077" y="4596"/>
                      <a:pt x="1162" y="6558"/>
                      <a:pt x="917" y="8424"/>
                    </a:cubicBezTo>
                    <a:cubicBezTo>
                      <a:pt x="832" y="8904"/>
                      <a:pt x="714" y="9373"/>
                      <a:pt x="544" y="9832"/>
                    </a:cubicBezTo>
                    <a:cubicBezTo>
                      <a:pt x="277" y="10621"/>
                      <a:pt x="0" y="11453"/>
                      <a:pt x="256" y="12316"/>
                    </a:cubicBezTo>
                    <a:cubicBezTo>
                      <a:pt x="693" y="13777"/>
                      <a:pt x="981" y="15014"/>
                      <a:pt x="981" y="16710"/>
                    </a:cubicBezTo>
                    <a:lnTo>
                      <a:pt x="1045" y="16710"/>
                    </a:lnTo>
                    <a:cubicBezTo>
                      <a:pt x="1034" y="15004"/>
                      <a:pt x="768" y="13756"/>
                      <a:pt x="320" y="12284"/>
                    </a:cubicBezTo>
                    <a:cubicBezTo>
                      <a:pt x="75" y="11442"/>
                      <a:pt x="331" y="10674"/>
                      <a:pt x="608" y="9843"/>
                    </a:cubicBezTo>
                    <a:cubicBezTo>
                      <a:pt x="778" y="9384"/>
                      <a:pt x="906" y="8915"/>
                      <a:pt x="981" y="8424"/>
                    </a:cubicBezTo>
                    <a:cubicBezTo>
                      <a:pt x="1226" y="6558"/>
                      <a:pt x="1141" y="4596"/>
                      <a:pt x="1056" y="2698"/>
                    </a:cubicBezTo>
                    <a:cubicBezTo>
                      <a:pt x="1024" y="1803"/>
                      <a:pt x="981" y="886"/>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1899575" y="753400"/>
                <a:ext cx="33875" cy="413750"/>
              </a:xfrm>
              <a:custGeom>
                <a:avLst/>
                <a:gdLst/>
                <a:ahLst/>
                <a:cxnLst/>
                <a:rect l="l" t="t" r="r" b="b"/>
                <a:pathLst>
                  <a:path w="1355" h="16550" extrusionOk="0">
                    <a:moveTo>
                      <a:pt x="1291" y="1"/>
                    </a:moveTo>
                    <a:cubicBezTo>
                      <a:pt x="1248" y="864"/>
                      <a:pt x="1237" y="1749"/>
                      <a:pt x="1237" y="2613"/>
                    </a:cubicBezTo>
                    <a:cubicBezTo>
                      <a:pt x="1227" y="4468"/>
                      <a:pt x="1216" y="6377"/>
                      <a:pt x="886" y="8201"/>
                    </a:cubicBezTo>
                    <a:cubicBezTo>
                      <a:pt x="790" y="8627"/>
                      <a:pt x="672" y="9064"/>
                      <a:pt x="534" y="9480"/>
                    </a:cubicBezTo>
                    <a:cubicBezTo>
                      <a:pt x="257" y="10354"/>
                      <a:pt x="1" y="11186"/>
                      <a:pt x="225" y="12135"/>
                    </a:cubicBezTo>
                    <a:cubicBezTo>
                      <a:pt x="608" y="13735"/>
                      <a:pt x="608" y="15206"/>
                      <a:pt x="544" y="16550"/>
                    </a:cubicBezTo>
                    <a:lnTo>
                      <a:pt x="608" y="16550"/>
                    </a:lnTo>
                    <a:cubicBezTo>
                      <a:pt x="672" y="15195"/>
                      <a:pt x="672" y="13724"/>
                      <a:pt x="288" y="12125"/>
                    </a:cubicBezTo>
                    <a:cubicBezTo>
                      <a:pt x="65" y="11186"/>
                      <a:pt x="331" y="10365"/>
                      <a:pt x="598" y="9501"/>
                    </a:cubicBezTo>
                    <a:cubicBezTo>
                      <a:pt x="736" y="9075"/>
                      <a:pt x="854" y="8648"/>
                      <a:pt x="950" y="8211"/>
                    </a:cubicBezTo>
                    <a:cubicBezTo>
                      <a:pt x="1291" y="6377"/>
                      <a:pt x="1301" y="4458"/>
                      <a:pt x="1312" y="2613"/>
                    </a:cubicBezTo>
                    <a:cubicBezTo>
                      <a:pt x="1312" y="1749"/>
                      <a:pt x="1323" y="854"/>
                      <a:pt x="1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1864925" y="745675"/>
                <a:ext cx="40550" cy="405225"/>
              </a:xfrm>
              <a:custGeom>
                <a:avLst/>
                <a:gdLst/>
                <a:ahLst/>
                <a:cxnLst/>
                <a:rect l="l" t="t" r="r" b="b"/>
                <a:pathLst>
                  <a:path w="1622" h="16209" extrusionOk="0">
                    <a:moveTo>
                      <a:pt x="1547" y="0"/>
                    </a:moveTo>
                    <a:cubicBezTo>
                      <a:pt x="1483" y="704"/>
                      <a:pt x="1429" y="1419"/>
                      <a:pt x="1376" y="2112"/>
                    </a:cubicBezTo>
                    <a:cubicBezTo>
                      <a:pt x="1237" y="3988"/>
                      <a:pt x="1088" y="5929"/>
                      <a:pt x="662" y="7806"/>
                    </a:cubicBezTo>
                    <a:cubicBezTo>
                      <a:pt x="267" y="9586"/>
                      <a:pt x="214" y="11367"/>
                      <a:pt x="160" y="13105"/>
                    </a:cubicBezTo>
                    <a:cubicBezTo>
                      <a:pt x="128" y="14118"/>
                      <a:pt x="96" y="15163"/>
                      <a:pt x="0" y="16208"/>
                    </a:cubicBezTo>
                    <a:lnTo>
                      <a:pt x="64" y="16208"/>
                    </a:lnTo>
                    <a:cubicBezTo>
                      <a:pt x="160" y="15163"/>
                      <a:pt x="192" y="14108"/>
                      <a:pt x="224" y="13095"/>
                    </a:cubicBezTo>
                    <a:cubicBezTo>
                      <a:pt x="278" y="11378"/>
                      <a:pt x="331" y="9586"/>
                      <a:pt x="725" y="7816"/>
                    </a:cubicBezTo>
                    <a:cubicBezTo>
                      <a:pt x="1152" y="5929"/>
                      <a:pt x="1301" y="3988"/>
                      <a:pt x="1440" y="2112"/>
                    </a:cubicBezTo>
                    <a:cubicBezTo>
                      <a:pt x="1493" y="1419"/>
                      <a:pt x="1547" y="704"/>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1816400" y="735800"/>
                <a:ext cx="60800" cy="406300"/>
              </a:xfrm>
              <a:custGeom>
                <a:avLst/>
                <a:gdLst/>
                <a:ahLst/>
                <a:cxnLst/>
                <a:rect l="l" t="t" r="r" b="b"/>
                <a:pathLst>
                  <a:path w="2432" h="16252" extrusionOk="0">
                    <a:moveTo>
                      <a:pt x="2357" y="1"/>
                    </a:moveTo>
                    <a:cubicBezTo>
                      <a:pt x="2315" y="310"/>
                      <a:pt x="2272" y="619"/>
                      <a:pt x="2229" y="939"/>
                    </a:cubicBezTo>
                    <a:cubicBezTo>
                      <a:pt x="1909" y="3104"/>
                      <a:pt x="1579" y="5354"/>
                      <a:pt x="1003" y="7550"/>
                    </a:cubicBezTo>
                    <a:cubicBezTo>
                      <a:pt x="545" y="9320"/>
                      <a:pt x="427" y="11133"/>
                      <a:pt x="310" y="12893"/>
                    </a:cubicBezTo>
                    <a:cubicBezTo>
                      <a:pt x="235" y="13991"/>
                      <a:pt x="161" y="15132"/>
                      <a:pt x="1" y="16241"/>
                    </a:cubicBezTo>
                    <a:lnTo>
                      <a:pt x="65" y="16251"/>
                    </a:lnTo>
                    <a:cubicBezTo>
                      <a:pt x="225" y="15132"/>
                      <a:pt x="299" y="14001"/>
                      <a:pt x="374" y="12893"/>
                    </a:cubicBezTo>
                    <a:cubicBezTo>
                      <a:pt x="491" y="11144"/>
                      <a:pt x="609" y="9331"/>
                      <a:pt x="1067" y="7561"/>
                    </a:cubicBezTo>
                    <a:cubicBezTo>
                      <a:pt x="1653" y="5364"/>
                      <a:pt x="1973" y="3114"/>
                      <a:pt x="2293" y="950"/>
                    </a:cubicBezTo>
                    <a:cubicBezTo>
                      <a:pt x="2336" y="641"/>
                      <a:pt x="2379" y="321"/>
                      <a:pt x="2432" y="12"/>
                    </a:cubicBezTo>
                    <a:lnTo>
                      <a:pt x="2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1767900" y="727550"/>
                <a:ext cx="81050" cy="423600"/>
              </a:xfrm>
              <a:custGeom>
                <a:avLst/>
                <a:gdLst/>
                <a:ahLst/>
                <a:cxnLst/>
                <a:rect l="l" t="t" r="r" b="b"/>
                <a:pathLst>
                  <a:path w="3242" h="16944" extrusionOk="0">
                    <a:moveTo>
                      <a:pt x="3178" y="0"/>
                    </a:moveTo>
                    <a:cubicBezTo>
                      <a:pt x="2186" y="5044"/>
                      <a:pt x="1173" y="10418"/>
                      <a:pt x="0" y="16923"/>
                    </a:cubicBezTo>
                    <a:lnTo>
                      <a:pt x="64" y="16944"/>
                    </a:lnTo>
                    <a:cubicBezTo>
                      <a:pt x="1237" y="10429"/>
                      <a:pt x="2250" y="5055"/>
                      <a:pt x="3242" y="11"/>
                    </a:cubicBezTo>
                    <a:lnTo>
                      <a:pt x="3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1720450" y="723550"/>
                <a:ext cx="100500" cy="439875"/>
              </a:xfrm>
              <a:custGeom>
                <a:avLst/>
                <a:gdLst/>
                <a:ahLst/>
                <a:cxnLst/>
                <a:rect l="l" t="t" r="r" b="b"/>
                <a:pathLst>
                  <a:path w="4020" h="17595" extrusionOk="0">
                    <a:moveTo>
                      <a:pt x="3945" y="0"/>
                    </a:moveTo>
                    <a:cubicBezTo>
                      <a:pt x="2847" y="4639"/>
                      <a:pt x="1877" y="9064"/>
                      <a:pt x="842" y="13745"/>
                    </a:cubicBezTo>
                    <a:cubicBezTo>
                      <a:pt x="565" y="15014"/>
                      <a:pt x="288" y="16294"/>
                      <a:pt x="0" y="17573"/>
                    </a:cubicBezTo>
                    <a:lnTo>
                      <a:pt x="64" y="17594"/>
                    </a:lnTo>
                    <a:cubicBezTo>
                      <a:pt x="352" y="16304"/>
                      <a:pt x="629" y="15025"/>
                      <a:pt x="917" y="13756"/>
                    </a:cubicBezTo>
                    <a:cubicBezTo>
                      <a:pt x="1941" y="9075"/>
                      <a:pt x="2911" y="4660"/>
                      <a:pt x="4020" y="22"/>
                    </a:cubicBezTo>
                    <a:lnTo>
                      <a:pt x="3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1671925" y="726750"/>
                <a:ext cx="120775" cy="446800"/>
              </a:xfrm>
              <a:custGeom>
                <a:avLst/>
                <a:gdLst/>
                <a:ahLst/>
                <a:cxnLst/>
                <a:rect l="l" t="t" r="r" b="b"/>
                <a:pathLst>
                  <a:path w="4831" h="17872" extrusionOk="0">
                    <a:moveTo>
                      <a:pt x="4767" y="0"/>
                    </a:moveTo>
                    <a:cubicBezTo>
                      <a:pt x="3871" y="3114"/>
                      <a:pt x="3061" y="6249"/>
                      <a:pt x="2282" y="9288"/>
                    </a:cubicBezTo>
                    <a:cubicBezTo>
                      <a:pt x="1557" y="12082"/>
                      <a:pt x="821" y="14982"/>
                      <a:pt x="0" y="17861"/>
                    </a:cubicBezTo>
                    <a:lnTo>
                      <a:pt x="64" y="17872"/>
                    </a:lnTo>
                    <a:cubicBezTo>
                      <a:pt x="885" y="14993"/>
                      <a:pt x="1621" y="12103"/>
                      <a:pt x="2346" y="9299"/>
                    </a:cubicBezTo>
                    <a:cubicBezTo>
                      <a:pt x="3125" y="6270"/>
                      <a:pt x="3935" y="3135"/>
                      <a:pt x="4831" y="11"/>
                    </a:cubicBezTo>
                    <a:lnTo>
                      <a:pt x="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1622600" y="734475"/>
                <a:ext cx="141850" cy="443075"/>
              </a:xfrm>
              <a:custGeom>
                <a:avLst/>
                <a:gdLst/>
                <a:ahLst/>
                <a:cxnLst/>
                <a:rect l="l" t="t" r="r" b="b"/>
                <a:pathLst>
                  <a:path w="5674" h="17723" extrusionOk="0">
                    <a:moveTo>
                      <a:pt x="5609" y="1"/>
                    </a:moveTo>
                    <a:cubicBezTo>
                      <a:pt x="4426" y="3317"/>
                      <a:pt x="3413" y="6697"/>
                      <a:pt x="2421" y="9960"/>
                    </a:cubicBezTo>
                    <a:cubicBezTo>
                      <a:pt x="1653" y="12498"/>
                      <a:pt x="864" y="15121"/>
                      <a:pt x="1" y="17701"/>
                    </a:cubicBezTo>
                    <a:lnTo>
                      <a:pt x="65" y="17723"/>
                    </a:lnTo>
                    <a:cubicBezTo>
                      <a:pt x="928" y="15142"/>
                      <a:pt x="1717" y="12519"/>
                      <a:pt x="2485" y="9981"/>
                    </a:cubicBezTo>
                    <a:cubicBezTo>
                      <a:pt x="3477" y="6708"/>
                      <a:pt x="4490" y="3338"/>
                      <a:pt x="5673" y="22"/>
                    </a:cubicBezTo>
                    <a:lnTo>
                      <a:pt x="56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1574100" y="744600"/>
                <a:ext cx="162100" cy="433225"/>
              </a:xfrm>
              <a:custGeom>
                <a:avLst/>
                <a:gdLst/>
                <a:ahLst/>
                <a:cxnLst/>
                <a:rect l="l" t="t" r="r" b="b"/>
                <a:pathLst>
                  <a:path w="6484" h="17329" extrusionOk="0">
                    <a:moveTo>
                      <a:pt x="6419" y="1"/>
                    </a:moveTo>
                    <a:cubicBezTo>
                      <a:pt x="4894" y="3509"/>
                      <a:pt x="3636" y="7113"/>
                      <a:pt x="2421" y="10589"/>
                    </a:cubicBezTo>
                    <a:cubicBezTo>
                      <a:pt x="1653" y="12796"/>
                      <a:pt x="864" y="15068"/>
                      <a:pt x="0" y="17307"/>
                    </a:cubicBezTo>
                    <a:lnTo>
                      <a:pt x="64" y="17328"/>
                    </a:lnTo>
                    <a:cubicBezTo>
                      <a:pt x="917" y="15089"/>
                      <a:pt x="1717" y="12818"/>
                      <a:pt x="2485" y="10610"/>
                    </a:cubicBezTo>
                    <a:cubicBezTo>
                      <a:pt x="3689" y="7134"/>
                      <a:pt x="4948" y="3530"/>
                      <a:pt x="6483" y="22"/>
                    </a:cubicBezTo>
                    <a:lnTo>
                      <a:pt x="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7"/>
            <p:cNvSpPr/>
            <p:nvPr/>
          </p:nvSpPr>
          <p:spPr>
            <a:xfrm flipH="1">
              <a:off x="5905476" y="100687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6151913" y="2795775"/>
              <a:ext cx="344700" cy="344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7114425" y="1592375"/>
              <a:ext cx="633900" cy="6339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7678913" y="2712188"/>
              <a:ext cx="186300" cy="186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6915590" y="3620329"/>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6496629" y="1006886"/>
              <a:ext cx="170700" cy="170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7"/>
          <p:cNvSpPr txBox="1">
            <a:spLocks noGrp="1"/>
          </p:cNvSpPr>
          <p:nvPr>
            <p:ph type="title"/>
          </p:nvPr>
        </p:nvSpPr>
        <p:spPr>
          <a:xfrm>
            <a:off x="2414550" y="1169729"/>
            <a:ext cx="4314900" cy="72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6">
                    <a:lumMod val="10000"/>
                  </a:schemeClr>
                </a:solidFill>
              </a:rPr>
              <a:t>Introduction</a:t>
            </a:r>
            <a:endParaRPr dirty="0">
              <a:solidFill>
                <a:schemeClr val="accent6">
                  <a:lumMod val="10000"/>
                </a:schemeClr>
              </a:solidFill>
            </a:endParaRPr>
          </a:p>
        </p:txBody>
      </p:sp>
      <p:sp>
        <p:nvSpPr>
          <p:cNvPr id="526" name="Google Shape;526;p37"/>
          <p:cNvSpPr txBox="1">
            <a:spLocks noGrp="1"/>
          </p:cNvSpPr>
          <p:nvPr>
            <p:ph type="subTitle" idx="1"/>
          </p:nvPr>
        </p:nvSpPr>
        <p:spPr>
          <a:xfrm>
            <a:off x="1356179" y="2208271"/>
            <a:ext cx="5941784" cy="1362000"/>
          </a:xfrm>
          <a:prstGeom prst="rect">
            <a:avLst/>
          </a:prstGeom>
        </p:spPr>
        <p:txBody>
          <a:bodyPr spcFirstLastPara="1" wrap="square" lIns="91425" tIns="91425" rIns="91425" bIns="91425" anchor="t" anchorCtr="0">
            <a:noAutofit/>
          </a:bodyPr>
          <a:lstStyle/>
          <a:p>
            <a:r>
              <a:rPr lang="en-US" sz="2400" dirty="0" err="1"/>
              <a:t>Rappi’s</a:t>
            </a:r>
            <a:r>
              <a:rPr lang="en-US" sz="2400" dirty="0"/>
              <a:t> Operations team is interested in decreasing the number of orders that are not taken by any courier, due to the fact that they are not attractive enough for couriers.</a:t>
            </a:r>
          </a:p>
        </p:txBody>
      </p:sp>
      <p:grpSp>
        <p:nvGrpSpPr>
          <p:cNvPr id="527" name="Google Shape;527;p37"/>
          <p:cNvGrpSpPr/>
          <p:nvPr/>
        </p:nvGrpSpPr>
        <p:grpSpPr>
          <a:xfrm>
            <a:off x="235890" y="457130"/>
            <a:ext cx="1081341" cy="1304782"/>
            <a:chOff x="543148" y="146680"/>
            <a:chExt cx="2242484" cy="2242484"/>
          </a:xfrm>
        </p:grpSpPr>
        <p:grpSp>
          <p:nvGrpSpPr>
            <p:cNvPr id="528" name="Google Shape;528;p37"/>
            <p:cNvGrpSpPr/>
            <p:nvPr/>
          </p:nvGrpSpPr>
          <p:grpSpPr>
            <a:xfrm rot="-8100000">
              <a:off x="789139" y="557498"/>
              <a:ext cx="1750502" cy="1420849"/>
              <a:chOff x="8396525" y="2134295"/>
              <a:chExt cx="2029500" cy="1647306"/>
            </a:xfrm>
          </p:grpSpPr>
          <p:sp>
            <p:nvSpPr>
              <p:cNvPr id="529" name="Google Shape;529;p37"/>
              <p:cNvSpPr/>
              <p:nvPr/>
            </p:nvSpPr>
            <p:spPr>
              <a:xfrm rot="740">
                <a:off x="8716325" y="213444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rot="740">
                <a:off x="8716325" y="222887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rot="740">
                <a:off x="8716325" y="232329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rot="740">
                <a:off x="8716325" y="241772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rot="740">
                <a:off x="8716325" y="251214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rot="740">
                <a:off x="8716325" y="2606570"/>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rot="740">
                <a:off x="8716325" y="2700995"/>
                <a:ext cx="1393800" cy="25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6" name="Google Shape;536;p37"/>
              <p:cNvCxnSpPr>
                <a:stCxn id="535" idx="2"/>
              </p:cNvCxnSpPr>
              <p:nvPr/>
            </p:nvCxnSpPr>
            <p:spPr>
              <a:xfrm rot="-2700000" flipH="1">
                <a:off x="8490642" y="2921676"/>
                <a:ext cx="452265" cy="453538"/>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37"/>
              <p:cNvCxnSpPr/>
              <p:nvPr/>
            </p:nvCxnSpPr>
            <p:spPr>
              <a:xfrm rot="5400000">
                <a:off x="8873068" y="3241301"/>
                <a:ext cx="1080600" cy="0"/>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37"/>
              <p:cNvCxnSpPr>
                <a:stCxn id="535" idx="6"/>
              </p:cNvCxnSpPr>
              <p:nvPr/>
            </p:nvCxnSpPr>
            <p:spPr>
              <a:xfrm rot="-2700000" flipH="1">
                <a:off x="9887112" y="2920870"/>
                <a:ext cx="446326" cy="446750"/>
              </a:xfrm>
              <a:prstGeom prst="straightConnector1">
                <a:avLst/>
              </a:prstGeom>
              <a:noFill/>
              <a:ln w="9525" cap="flat" cmpd="sng">
                <a:solidFill>
                  <a:schemeClr val="dk1"/>
                </a:solidFill>
                <a:prstDash val="solid"/>
                <a:round/>
                <a:headEnd type="none" w="med" len="med"/>
                <a:tailEnd type="none" w="med" len="med"/>
              </a:ln>
            </p:spPr>
          </p:cxnSp>
        </p:grpSp>
        <p:sp>
          <p:nvSpPr>
            <p:cNvPr id="539" name="Google Shape;539;p37"/>
            <p:cNvSpPr/>
            <p:nvPr/>
          </p:nvSpPr>
          <p:spPr>
            <a:xfrm>
              <a:off x="932850" y="1622721"/>
              <a:ext cx="385200" cy="3852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185750" y="2134375"/>
              <a:ext cx="132300" cy="132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7"/>
          <p:cNvGrpSpPr/>
          <p:nvPr/>
        </p:nvGrpSpPr>
        <p:grpSpPr>
          <a:xfrm>
            <a:off x="7637825" y="3775325"/>
            <a:ext cx="1350051" cy="1263781"/>
            <a:chOff x="6684815" y="2893135"/>
            <a:chExt cx="1951284" cy="1834282"/>
          </a:xfrm>
        </p:grpSpPr>
        <p:grpSp>
          <p:nvGrpSpPr>
            <p:cNvPr id="542" name="Google Shape;542;p37"/>
            <p:cNvGrpSpPr/>
            <p:nvPr/>
          </p:nvGrpSpPr>
          <p:grpSpPr>
            <a:xfrm rot="-899956">
              <a:off x="7231919" y="3305258"/>
              <a:ext cx="1262252" cy="1262949"/>
              <a:chOff x="6133100" y="1076650"/>
              <a:chExt cx="1115709" cy="1116324"/>
            </a:xfrm>
          </p:grpSpPr>
          <p:sp>
            <p:nvSpPr>
              <p:cNvPr id="543" name="Google Shape;543;p37"/>
              <p:cNvSpPr/>
              <p:nvPr/>
            </p:nvSpPr>
            <p:spPr>
              <a:xfrm>
                <a:off x="6415616" y="1359166"/>
                <a:ext cx="833192" cy="833808"/>
              </a:xfrm>
              <a:custGeom>
                <a:avLst/>
                <a:gdLst/>
                <a:ahLst/>
                <a:cxnLst/>
                <a:rect l="l" t="t" r="r" b="b"/>
                <a:pathLst>
                  <a:path w="13522" h="13532" extrusionOk="0">
                    <a:moveTo>
                      <a:pt x="13415" y="96"/>
                    </a:moveTo>
                    <a:lnTo>
                      <a:pt x="13415" y="13436"/>
                    </a:lnTo>
                    <a:lnTo>
                      <a:pt x="86" y="13436"/>
                    </a:lnTo>
                    <a:lnTo>
                      <a:pt x="86" y="96"/>
                    </a:lnTo>
                    <a:close/>
                    <a:moveTo>
                      <a:pt x="1" y="0"/>
                    </a:moveTo>
                    <a:lnTo>
                      <a:pt x="1" y="13532"/>
                    </a:lnTo>
                    <a:lnTo>
                      <a:pt x="13521" y="13532"/>
                    </a:lnTo>
                    <a:lnTo>
                      <a:pt x="1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133100" y="1076650"/>
                <a:ext cx="833808" cy="833808"/>
              </a:xfrm>
              <a:custGeom>
                <a:avLst/>
                <a:gdLst/>
                <a:ahLst/>
                <a:cxnLst/>
                <a:rect l="l" t="t" r="r" b="b"/>
                <a:pathLst>
                  <a:path w="13532" h="13532" extrusionOk="0">
                    <a:moveTo>
                      <a:pt x="13425" y="96"/>
                    </a:moveTo>
                    <a:lnTo>
                      <a:pt x="13425" y="13435"/>
                    </a:lnTo>
                    <a:lnTo>
                      <a:pt x="96" y="13435"/>
                    </a:lnTo>
                    <a:lnTo>
                      <a:pt x="96" y="96"/>
                    </a:lnTo>
                    <a:close/>
                    <a:moveTo>
                      <a:pt x="0" y="0"/>
                    </a:moveTo>
                    <a:lnTo>
                      <a:pt x="0" y="13531"/>
                    </a:lnTo>
                    <a:lnTo>
                      <a:pt x="13532" y="13531"/>
                    </a:lnTo>
                    <a:lnTo>
                      <a:pt x="135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274327" y="1217877"/>
                <a:ext cx="833870" cy="833808"/>
              </a:xfrm>
              <a:custGeom>
                <a:avLst/>
                <a:gdLst/>
                <a:ahLst/>
                <a:cxnLst/>
                <a:rect l="l" t="t" r="r" b="b"/>
                <a:pathLst>
                  <a:path w="13533" h="13532" extrusionOk="0">
                    <a:moveTo>
                      <a:pt x="13426" y="107"/>
                    </a:moveTo>
                    <a:lnTo>
                      <a:pt x="13426" y="13436"/>
                    </a:lnTo>
                    <a:lnTo>
                      <a:pt x="97" y="13436"/>
                    </a:lnTo>
                    <a:lnTo>
                      <a:pt x="97" y="107"/>
                    </a:lnTo>
                    <a:close/>
                    <a:moveTo>
                      <a:pt x="1" y="1"/>
                    </a:moveTo>
                    <a:lnTo>
                      <a:pt x="1" y="13532"/>
                    </a:lnTo>
                    <a:lnTo>
                      <a:pt x="13532" y="13532"/>
                    </a:lnTo>
                    <a:lnTo>
                      <a:pt x="1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133778" y="1077266"/>
                <a:ext cx="286521" cy="286521"/>
              </a:xfrm>
              <a:custGeom>
                <a:avLst/>
                <a:gdLst/>
                <a:ahLst/>
                <a:cxnLst/>
                <a:rect l="l" t="t" r="r" b="b"/>
                <a:pathLst>
                  <a:path w="4650" h="4650" extrusionOk="0">
                    <a:moveTo>
                      <a:pt x="75" y="1"/>
                    </a:moveTo>
                    <a:lnTo>
                      <a:pt x="0" y="75"/>
                    </a:lnTo>
                    <a:lnTo>
                      <a:pt x="4585" y="4650"/>
                    </a:lnTo>
                    <a:lnTo>
                      <a:pt x="4649" y="4586"/>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133778" y="1491213"/>
                <a:ext cx="287138" cy="286521"/>
              </a:xfrm>
              <a:custGeom>
                <a:avLst/>
                <a:gdLst/>
                <a:ahLst/>
                <a:cxnLst/>
                <a:rect l="l" t="t" r="r" b="b"/>
                <a:pathLst>
                  <a:path w="4660" h="4650" extrusionOk="0">
                    <a:moveTo>
                      <a:pt x="75" y="0"/>
                    </a:moveTo>
                    <a:lnTo>
                      <a:pt x="0" y="75"/>
                    </a:lnTo>
                    <a:lnTo>
                      <a:pt x="4585" y="4649"/>
                    </a:lnTo>
                    <a:lnTo>
                      <a:pt x="4660"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6961609" y="1491213"/>
                <a:ext cx="286521" cy="286521"/>
              </a:xfrm>
              <a:custGeom>
                <a:avLst/>
                <a:gdLst/>
                <a:ahLst/>
                <a:cxnLst/>
                <a:rect l="l" t="t" r="r" b="b"/>
                <a:pathLst>
                  <a:path w="4650" h="4650" extrusionOk="0">
                    <a:moveTo>
                      <a:pt x="75" y="0"/>
                    </a:moveTo>
                    <a:lnTo>
                      <a:pt x="0" y="75"/>
                    </a:lnTo>
                    <a:lnTo>
                      <a:pt x="4586" y="4649"/>
                    </a:lnTo>
                    <a:lnTo>
                      <a:pt x="4650"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548341" y="1077266"/>
                <a:ext cx="286521" cy="286521"/>
              </a:xfrm>
              <a:custGeom>
                <a:avLst/>
                <a:gdLst/>
                <a:ahLst/>
                <a:cxnLst/>
                <a:rect l="l" t="t" r="r" b="b"/>
                <a:pathLst>
                  <a:path w="4650" h="4650" extrusionOk="0">
                    <a:moveTo>
                      <a:pt x="64" y="1"/>
                    </a:moveTo>
                    <a:lnTo>
                      <a:pt x="0" y="75"/>
                    </a:lnTo>
                    <a:lnTo>
                      <a:pt x="4575" y="4650"/>
                    </a:lnTo>
                    <a:lnTo>
                      <a:pt x="4649" y="4586"/>
                    </a:lnTo>
                    <a:lnTo>
                      <a:pt x="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548341" y="1905159"/>
                <a:ext cx="286521" cy="286521"/>
              </a:xfrm>
              <a:custGeom>
                <a:avLst/>
                <a:gdLst/>
                <a:ahLst/>
                <a:cxnLst/>
                <a:rect l="l" t="t" r="r" b="b"/>
                <a:pathLst>
                  <a:path w="4650" h="4650" extrusionOk="0">
                    <a:moveTo>
                      <a:pt x="64" y="0"/>
                    </a:moveTo>
                    <a:lnTo>
                      <a:pt x="0" y="75"/>
                    </a:lnTo>
                    <a:lnTo>
                      <a:pt x="4575" y="4649"/>
                    </a:lnTo>
                    <a:lnTo>
                      <a:pt x="4649" y="4585"/>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133778" y="1905159"/>
                <a:ext cx="286521" cy="286521"/>
              </a:xfrm>
              <a:custGeom>
                <a:avLst/>
                <a:gdLst/>
                <a:ahLst/>
                <a:cxnLst/>
                <a:rect l="l" t="t" r="r" b="b"/>
                <a:pathLst>
                  <a:path w="4650" h="4650" extrusionOk="0">
                    <a:moveTo>
                      <a:pt x="75" y="0"/>
                    </a:moveTo>
                    <a:lnTo>
                      <a:pt x="0" y="75"/>
                    </a:lnTo>
                    <a:lnTo>
                      <a:pt x="4585" y="4649"/>
                    </a:lnTo>
                    <a:lnTo>
                      <a:pt x="4649" y="4585"/>
                    </a:ln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962287" y="1077266"/>
                <a:ext cx="286521" cy="286521"/>
              </a:xfrm>
              <a:custGeom>
                <a:avLst/>
                <a:gdLst/>
                <a:ahLst/>
                <a:cxnLst/>
                <a:rect l="l" t="t" r="r" b="b"/>
                <a:pathLst>
                  <a:path w="4650" h="4650" extrusionOk="0">
                    <a:moveTo>
                      <a:pt x="75" y="1"/>
                    </a:moveTo>
                    <a:lnTo>
                      <a:pt x="0" y="75"/>
                    </a:lnTo>
                    <a:lnTo>
                      <a:pt x="4575" y="4650"/>
                    </a:lnTo>
                    <a:lnTo>
                      <a:pt x="4649" y="4586"/>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962287" y="1905159"/>
                <a:ext cx="286521" cy="286521"/>
              </a:xfrm>
              <a:custGeom>
                <a:avLst/>
                <a:gdLst/>
                <a:ahLst/>
                <a:cxnLst/>
                <a:rect l="l" t="t" r="r" b="b"/>
                <a:pathLst>
                  <a:path w="4650" h="4650" extrusionOk="0">
                    <a:moveTo>
                      <a:pt x="64" y="0"/>
                    </a:moveTo>
                    <a:lnTo>
                      <a:pt x="0" y="75"/>
                    </a:lnTo>
                    <a:lnTo>
                      <a:pt x="4575" y="4649"/>
                    </a:lnTo>
                    <a:lnTo>
                      <a:pt x="4649" y="4585"/>
                    </a:lnTo>
                    <a:lnTo>
                      <a:pt x="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7"/>
            <p:cNvSpPr/>
            <p:nvPr/>
          </p:nvSpPr>
          <p:spPr>
            <a:xfrm rot="-3071724" flipH="1">
              <a:off x="6660087" y="3608557"/>
              <a:ext cx="1501756" cy="656120"/>
            </a:xfrm>
            <a:prstGeom prst="arc">
              <a:avLst>
                <a:gd name="adj1" fmla="val 18753432"/>
                <a:gd name="adj2" fmla="val 7522800"/>
              </a:avLst>
            </a:prstGeom>
            <a:noFill/>
            <a:ln w="9525" cap="flat" cmpd="sng">
              <a:solidFill>
                <a:schemeClr val="dk1"/>
              </a:solidFill>
              <a:prstDash val="solid"/>
              <a:round/>
              <a:headEnd type="triangl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7751438" y="3870463"/>
              <a:ext cx="132300" cy="1323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6852178" y="3883347"/>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8159390" y="2893135"/>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37"/>
          <p:cNvGrpSpPr/>
          <p:nvPr/>
        </p:nvGrpSpPr>
        <p:grpSpPr>
          <a:xfrm>
            <a:off x="7228393" y="959233"/>
            <a:ext cx="618040" cy="617389"/>
            <a:chOff x="2272075" y="2750050"/>
            <a:chExt cx="451025" cy="450550"/>
          </a:xfrm>
        </p:grpSpPr>
        <p:sp>
          <p:nvSpPr>
            <p:cNvPr id="559" name="Google Shape;559;p37"/>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37"/>
          <p:cNvGrpSpPr/>
          <p:nvPr/>
        </p:nvGrpSpPr>
        <p:grpSpPr>
          <a:xfrm>
            <a:off x="1318050" y="3656238"/>
            <a:ext cx="451025" cy="450550"/>
            <a:chOff x="2272075" y="2750050"/>
            <a:chExt cx="451025" cy="450550"/>
          </a:xfrm>
        </p:grpSpPr>
        <p:sp>
          <p:nvSpPr>
            <p:cNvPr id="576" name="Google Shape;576;p37"/>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604" name="Google Shape;604;p38"/>
          <p:cNvSpPr/>
          <p:nvPr/>
        </p:nvSpPr>
        <p:spPr>
          <a:xfrm>
            <a:off x="4138500" y="1757077"/>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txBox="1">
            <a:spLocks noGrp="1"/>
          </p:cNvSpPr>
          <p:nvPr>
            <p:ph type="subTitle" idx="1"/>
          </p:nvPr>
        </p:nvSpPr>
        <p:spPr>
          <a:xfrm>
            <a:off x="688592" y="3264657"/>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Date time data, measured in one month. September 2017.</a:t>
            </a:r>
            <a:endParaRPr dirty="0"/>
          </a:p>
        </p:txBody>
      </p:sp>
      <p:sp>
        <p:nvSpPr>
          <p:cNvPr id="597" name="Google Shape;597;p38"/>
          <p:cNvSpPr txBox="1">
            <a:spLocks noGrp="1"/>
          </p:cNvSpPr>
          <p:nvPr>
            <p:ph type="title"/>
          </p:nvPr>
        </p:nvSpPr>
        <p:spPr>
          <a:xfrm>
            <a:off x="1147800" y="562264"/>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Scope</a:t>
            </a:r>
            <a:endParaRPr sz="4000" dirty="0">
              <a:solidFill>
                <a:schemeClr val="accent6">
                  <a:lumMod val="10000"/>
                </a:schemeClr>
              </a:solidFill>
            </a:endParaRPr>
          </a:p>
        </p:txBody>
      </p:sp>
      <p:sp>
        <p:nvSpPr>
          <p:cNvPr id="598" name="Google Shape;598;p38"/>
          <p:cNvSpPr txBox="1">
            <a:spLocks noGrp="1"/>
          </p:cNvSpPr>
          <p:nvPr>
            <p:ph type="title" idx="2"/>
          </p:nvPr>
        </p:nvSpPr>
        <p:spPr>
          <a:xfrm>
            <a:off x="7143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Medition</a:t>
            </a:r>
            <a:endParaRPr dirty="0">
              <a:solidFill>
                <a:schemeClr val="accent6">
                  <a:lumMod val="10000"/>
                </a:schemeClr>
              </a:solidFill>
            </a:endParaRPr>
          </a:p>
        </p:txBody>
      </p:sp>
      <p:sp>
        <p:nvSpPr>
          <p:cNvPr id="599" name="Google Shape;599;p38"/>
          <p:cNvSpPr txBox="1">
            <a:spLocks noGrp="1"/>
          </p:cNvSpPr>
          <p:nvPr>
            <p:ph type="subTitle" idx="3"/>
          </p:nvPr>
        </p:nvSpPr>
        <p:spPr>
          <a:xfrm>
            <a:off x="3338399" y="3194228"/>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Distance from user to store (km), </a:t>
            </a:r>
            <a:r>
              <a:rPr lang="en-US" dirty="0"/>
              <a:t>difference in meters between the store and user altitude, total earning, taken as a binary variable: 1 if taken, 0 otherwise.</a:t>
            </a:r>
            <a:endParaRPr dirty="0"/>
          </a:p>
        </p:txBody>
      </p:sp>
      <p:sp>
        <p:nvSpPr>
          <p:cNvPr id="600" name="Google Shape;600;p38"/>
          <p:cNvSpPr txBox="1">
            <a:spLocks noGrp="1"/>
          </p:cNvSpPr>
          <p:nvPr>
            <p:ph type="title" idx="4"/>
          </p:nvPr>
        </p:nvSpPr>
        <p:spPr>
          <a:xfrm>
            <a:off x="33384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solidFill>
                  <a:schemeClr val="accent6">
                    <a:lumMod val="10000"/>
                  </a:schemeClr>
                </a:solidFill>
              </a:rPr>
              <a:t>Variables</a:t>
            </a:r>
            <a:endParaRPr dirty="0">
              <a:solidFill>
                <a:schemeClr val="accent6">
                  <a:lumMod val="10000"/>
                </a:schemeClr>
              </a:solidFill>
            </a:endParaRPr>
          </a:p>
        </p:txBody>
      </p:sp>
      <p:sp>
        <p:nvSpPr>
          <p:cNvPr id="601" name="Google Shape;601;p38"/>
          <p:cNvSpPr txBox="1">
            <a:spLocks noGrp="1"/>
          </p:cNvSpPr>
          <p:nvPr>
            <p:ph type="subTitle" idx="5"/>
          </p:nvPr>
        </p:nvSpPr>
        <p:spPr>
          <a:xfrm>
            <a:off x="5962498" y="3264657"/>
            <a:ext cx="2467200" cy="8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Identify key drivers that might predict if a given order is taken or not.</a:t>
            </a:r>
          </a:p>
        </p:txBody>
      </p:sp>
      <p:sp>
        <p:nvSpPr>
          <p:cNvPr id="602" name="Google Shape;602;p38"/>
          <p:cNvSpPr txBox="1">
            <a:spLocks noGrp="1"/>
          </p:cNvSpPr>
          <p:nvPr>
            <p:ph type="title" idx="6"/>
          </p:nvPr>
        </p:nvSpPr>
        <p:spPr>
          <a:xfrm>
            <a:off x="5962500" y="2638063"/>
            <a:ext cx="24672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6">
                    <a:lumMod val="10000"/>
                  </a:schemeClr>
                </a:solidFill>
              </a:rPr>
              <a:t>Objective</a:t>
            </a:r>
            <a:endParaRPr dirty="0">
              <a:solidFill>
                <a:schemeClr val="accent6">
                  <a:lumMod val="10000"/>
                </a:schemeClr>
              </a:solidFill>
            </a:endParaRPr>
          </a:p>
        </p:txBody>
      </p:sp>
      <p:sp>
        <p:nvSpPr>
          <p:cNvPr id="603" name="Google Shape;603;p38"/>
          <p:cNvSpPr/>
          <p:nvPr/>
        </p:nvSpPr>
        <p:spPr>
          <a:xfrm>
            <a:off x="1514400" y="1803302"/>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8"/>
          <p:cNvSpPr/>
          <p:nvPr/>
        </p:nvSpPr>
        <p:spPr>
          <a:xfrm>
            <a:off x="6814017" y="1771063"/>
            <a:ext cx="867000" cy="867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F3896555-9D46-8750-121E-C593D793E86F}"/>
              </a:ext>
            </a:extLst>
          </p:cNvPr>
          <p:cNvPicPr>
            <a:picLocks noChangeAspect="1"/>
          </p:cNvPicPr>
          <p:nvPr/>
        </p:nvPicPr>
        <p:blipFill>
          <a:blip r:embed="rId3"/>
          <a:stretch>
            <a:fillRect/>
          </a:stretch>
        </p:blipFill>
        <p:spPr>
          <a:xfrm>
            <a:off x="1626443" y="1936371"/>
            <a:ext cx="591498" cy="591498"/>
          </a:xfrm>
          <a:prstGeom prst="rect">
            <a:avLst/>
          </a:prstGeom>
        </p:spPr>
      </p:pic>
      <p:pic>
        <p:nvPicPr>
          <p:cNvPr id="5" name="Imagen 4">
            <a:extLst>
              <a:ext uri="{FF2B5EF4-FFF2-40B4-BE49-F238E27FC236}">
                <a16:creationId xmlns:a16="http://schemas.microsoft.com/office/drawing/2014/main" id="{F35E096D-A692-B256-E0D2-1C836E26B6E6}"/>
              </a:ext>
            </a:extLst>
          </p:cNvPr>
          <p:cNvPicPr>
            <a:picLocks noChangeAspect="1"/>
          </p:cNvPicPr>
          <p:nvPr/>
        </p:nvPicPr>
        <p:blipFill>
          <a:blip r:embed="rId4"/>
          <a:stretch>
            <a:fillRect/>
          </a:stretch>
        </p:blipFill>
        <p:spPr>
          <a:xfrm>
            <a:off x="4255816" y="1847091"/>
            <a:ext cx="632367" cy="632367"/>
          </a:xfrm>
          <a:prstGeom prst="rect">
            <a:avLst/>
          </a:prstGeom>
        </p:spPr>
      </p:pic>
      <p:pic>
        <p:nvPicPr>
          <p:cNvPr id="15" name="Imagen 14">
            <a:extLst>
              <a:ext uri="{FF2B5EF4-FFF2-40B4-BE49-F238E27FC236}">
                <a16:creationId xmlns:a16="http://schemas.microsoft.com/office/drawing/2014/main" id="{F696F003-1817-8B8F-B955-13CE9FE0F50E}"/>
              </a:ext>
            </a:extLst>
          </p:cNvPr>
          <p:cNvPicPr>
            <a:picLocks noChangeAspect="1"/>
          </p:cNvPicPr>
          <p:nvPr/>
        </p:nvPicPr>
        <p:blipFill>
          <a:blip r:embed="rId5"/>
          <a:stretch>
            <a:fillRect/>
          </a:stretch>
        </p:blipFill>
        <p:spPr>
          <a:xfrm>
            <a:off x="6971963" y="1933864"/>
            <a:ext cx="545594" cy="545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ctrTitle" idx="2"/>
          </p:nvPr>
        </p:nvSpPr>
        <p:spPr>
          <a:xfrm>
            <a:off x="1130442" y="2349275"/>
            <a:ext cx="4390200" cy="89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US" sz="4400" dirty="0">
                <a:solidFill>
                  <a:schemeClr val="accent6">
                    <a:lumMod val="10000"/>
                  </a:schemeClr>
                </a:solidFill>
              </a:rPr>
              <a:t>EDA</a:t>
            </a:r>
            <a:endParaRPr sz="4400" dirty="0">
              <a:solidFill>
                <a:schemeClr val="accent6">
                  <a:lumMod val="10000"/>
                </a:schemeClr>
              </a:solidFill>
            </a:endParaRPr>
          </a:p>
        </p:txBody>
      </p:sp>
      <p:sp>
        <p:nvSpPr>
          <p:cNvPr id="370" name="Google Shape;370;p36"/>
          <p:cNvSpPr/>
          <p:nvPr/>
        </p:nvSpPr>
        <p:spPr>
          <a:xfrm>
            <a:off x="4529646" y="1194683"/>
            <a:ext cx="894600" cy="808875"/>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txBox="1">
            <a:spLocks noGrp="1"/>
          </p:cNvSpPr>
          <p:nvPr>
            <p:ph type="title"/>
          </p:nvPr>
        </p:nvSpPr>
        <p:spPr>
          <a:xfrm>
            <a:off x="4471875" y="1261099"/>
            <a:ext cx="942017" cy="7362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s-US" dirty="0"/>
              <a:t>2</a:t>
            </a:r>
            <a:endParaRPr dirty="0"/>
          </a:p>
        </p:txBody>
      </p:sp>
      <p:grpSp>
        <p:nvGrpSpPr>
          <p:cNvPr id="372" name="Google Shape;372;p36"/>
          <p:cNvGrpSpPr/>
          <p:nvPr/>
        </p:nvGrpSpPr>
        <p:grpSpPr>
          <a:xfrm>
            <a:off x="-402956" y="617254"/>
            <a:ext cx="618040" cy="617389"/>
            <a:chOff x="2272075" y="2750050"/>
            <a:chExt cx="451025" cy="450550"/>
          </a:xfrm>
        </p:grpSpPr>
        <p:sp>
          <p:nvSpPr>
            <p:cNvPr id="373" name="Google Shape;373;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a:off x="5593866" y="549588"/>
            <a:ext cx="2850189" cy="4063138"/>
            <a:chOff x="5593866" y="549588"/>
            <a:chExt cx="2850189" cy="4063138"/>
          </a:xfrm>
        </p:grpSpPr>
        <p:grpSp>
          <p:nvGrpSpPr>
            <p:cNvPr id="390" name="Google Shape;390;p36"/>
            <p:cNvGrpSpPr/>
            <p:nvPr/>
          </p:nvGrpSpPr>
          <p:grpSpPr>
            <a:xfrm rot="5400000">
              <a:off x="5112197" y="1687784"/>
              <a:ext cx="3406610" cy="2443272"/>
              <a:chOff x="2462675" y="3591175"/>
              <a:chExt cx="3529800" cy="1874825"/>
            </a:xfrm>
          </p:grpSpPr>
          <p:sp>
            <p:nvSpPr>
              <p:cNvPr id="391" name="Google Shape;391;p36"/>
              <p:cNvSpPr/>
              <p:nvPr/>
            </p:nvSpPr>
            <p:spPr>
              <a:xfrm>
                <a:off x="2462675" y="3591175"/>
                <a:ext cx="2376825" cy="1874825"/>
              </a:xfrm>
              <a:custGeom>
                <a:avLst/>
                <a:gdLst/>
                <a:ahLst/>
                <a:cxnLst/>
                <a:rect l="l" t="t" r="r" b="b"/>
                <a:pathLst>
                  <a:path w="95073" h="74993" fill="none" extrusionOk="0">
                    <a:moveTo>
                      <a:pt x="11783" y="15268"/>
                    </a:moveTo>
                    <a:cubicBezTo>
                      <a:pt x="26378" y="20258"/>
                      <a:pt x="34536" y="0"/>
                      <a:pt x="49368" y="1862"/>
                    </a:cubicBezTo>
                    <a:cubicBezTo>
                      <a:pt x="63428" y="3624"/>
                      <a:pt x="74121" y="15882"/>
                      <a:pt x="88062" y="18753"/>
                    </a:cubicBezTo>
                    <a:cubicBezTo>
                      <a:pt x="88914" y="28833"/>
                      <a:pt x="95072" y="38734"/>
                      <a:pt x="92122" y="48695"/>
                    </a:cubicBezTo>
                    <a:cubicBezTo>
                      <a:pt x="91191" y="51843"/>
                      <a:pt x="91270" y="55091"/>
                      <a:pt x="90775" y="58477"/>
                    </a:cubicBezTo>
                    <a:cubicBezTo>
                      <a:pt x="89983" y="63745"/>
                      <a:pt x="88240" y="68458"/>
                      <a:pt x="87844" y="73824"/>
                    </a:cubicBezTo>
                    <a:cubicBezTo>
                      <a:pt x="78715" y="74992"/>
                      <a:pt x="72517" y="72002"/>
                      <a:pt x="65844" y="65982"/>
                    </a:cubicBezTo>
                    <a:cubicBezTo>
                      <a:pt x="61685" y="62240"/>
                      <a:pt x="57943" y="57824"/>
                      <a:pt x="52061" y="57388"/>
                    </a:cubicBezTo>
                    <a:cubicBezTo>
                      <a:pt x="37229" y="56319"/>
                      <a:pt x="25348" y="61586"/>
                      <a:pt x="18061" y="74676"/>
                    </a:cubicBezTo>
                    <a:cubicBezTo>
                      <a:pt x="18952" y="68537"/>
                      <a:pt x="19466" y="64180"/>
                      <a:pt x="14773" y="59705"/>
                    </a:cubicBezTo>
                    <a:cubicBezTo>
                      <a:pt x="11942" y="57031"/>
                      <a:pt x="7882" y="55665"/>
                      <a:pt x="5229" y="52794"/>
                    </a:cubicBezTo>
                    <a:cubicBezTo>
                      <a:pt x="1" y="47130"/>
                      <a:pt x="7070" y="41823"/>
                      <a:pt x="11407" y="38576"/>
                    </a:cubicBezTo>
                    <a:cubicBezTo>
                      <a:pt x="15466" y="35546"/>
                      <a:pt x="22120" y="30754"/>
                      <a:pt x="18793" y="24753"/>
                    </a:cubicBezTo>
                    <a:cubicBezTo>
                      <a:pt x="16417" y="20476"/>
                      <a:pt x="12674" y="21031"/>
                      <a:pt x="11783" y="15268"/>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2938925" y="4944675"/>
                <a:ext cx="1722850" cy="457450"/>
              </a:xfrm>
              <a:custGeom>
                <a:avLst/>
                <a:gdLst/>
                <a:ahLst/>
                <a:cxnLst/>
                <a:rect l="l" t="t" r="r" b="b"/>
                <a:pathLst>
                  <a:path w="68914" h="18298" fill="none" extrusionOk="0">
                    <a:moveTo>
                      <a:pt x="1" y="15842"/>
                    </a:moveTo>
                    <a:cubicBezTo>
                      <a:pt x="7248" y="3842"/>
                      <a:pt x="19645" y="0"/>
                      <a:pt x="33269" y="1169"/>
                    </a:cubicBezTo>
                    <a:cubicBezTo>
                      <a:pt x="39011" y="1664"/>
                      <a:pt x="42655" y="5387"/>
                      <a:pt x="46794" y="9030"/>
                    </a:cubicBezTo>
                    <a:cubicBezTo>
                      <a:pt x="53527" y="15011"/>
                      <a:pt x="59586" y="18298"/>
                      <a:pt x="68913" y="173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2932500" y="4905075"/>
                <a:ext cx="1735200" cy="440625"/>
              </a:xfrm>
              <a:custGeom>
                <a:avLst/>
                <a:gdLst/>
                <a:ahLst/>
                <a:cxnLst/>
                <a:rect l="l" t="t" r="r" b="b"/>
                <a:pathLst>
                  <a:path w="69408" h="17625" fill="none" extrusionOk="0">
                    <a:moveTo>
                      <a:pt x="0" y="13624"/>
                    </a:moveTo>
                    <a:cubicBezTo>
                      <a:pt x="7882" y="2594"/>
                      <a:pt x="21585" y="0"/>
                      <a:pt x="34496" y="1267"/>
                    </a:cubicBezTo>
                    <a:cubicBezTo>
                      <a:pt x="40179" y="1802"/>
                      <a:pt x="43823" y="5188"/>
                      <a:pt x="47981" y="8773"/>
                    </a:cubicBezTo>
                    <a:cubicBezTo>
                      <a:pt x="54556" y="14436"/>
                      <a:pt x="60398" y="17624"/>
                      <a:pt x="69408" y="16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2902300" y="4878325"/>
                <a:ext cx="1773825" cy="416875"/>
              </a:xfrm>
              <a:custGeom>
                <a:avLst/>
                <a:gdLst/>
                <a:ahLst/>
                <a:cxnLst/>
                <a:rect l="l" t="t" r="r" b="b"/>
                <a:pathLst>
                  <a:path w="70953" h="16675" fill="none" extrusionOk="0">
                    <a:moveTo>
                      <a:pt x="0" y="11585"/>
                    </a:moveTo>
                    <a:cubicBezTo>
                      <a:pt x="9050" y="1605"/>
                      <a:pt x="24258" y="1"/>
                      <a:pt x="37070" y="1288"/>
                    </a:cubicBezTo>
                    <a:cubicBezTo>
                      <a:pt x="42655" y="1842"/>
                      <a:pt x="46219" y="4852"/>
                      <a:pt x="50417" y="8318"/>
                    </a:cubicBezTo>
                    <a:cubicBezTo>
                      <a:pt x="56794" y="13645"/>
                      <a:pt x="62318" y="16674"/>
                      <a:pt x="70952" y="161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2853775" y="4859525"/>
                <a:ext cx="1833225" cy="389625"/>
              </a:xfrm>
              <a:custGeom>
                <a:avLst/>
                <a:gdLst/>
                <a:ahLst/>
                <a:cxnLst/>
                <a:rect l="l" t="t" r="r" b="b"/>
                <a:pathLst>
                  <a:path w="73329" h="15585" fill="none" extrusionOk="0">
                    <a:moveTo>
                      <a:pt x="1" y="9822"/>
                    </a:moveTo>
                    <a:cubicBezTo>
                      <a:pt x="10714" y="990"/>
                      <a:pt x="27308" y="0"/>
                      <a:pt x="40655" y="1287"/>
                    </a:cubicBezTo>
                    <a:cubicBezTo>
                      <a:pt x="46160" y="1822"/>
                      <a:pt x="49566" y="4476"/>
                      <a:pt x="53764" y="7783"/>
                    </a:cubicBezTo>
                    <a:cubicBezTo>
                      <a:pt x="60002" y="12674"/>
                      <a:pt x="65032" y="15585"/>
                      <a:pt x="73329" y="1514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2793875" y="4839725"/>
                <a:ext cx="1904025" cy="365875"/>
              </a:xfrm>
              <a:custGeom>
                <a:avLst/>
                <a:gdLst/>
                <a:ahLst/>
                <a:cxnLst/>
                <a:rect l="l" t="t" r="r" b="b"/>
                <a:pathLst>
                  <a:path w="76161" h="14635" fill="none" extrusionOk="0">
                    <a:moveTo>
                      <a:pt x="1" y="8535"/>
                    </a:moveTo>
                    <a:cubicBezTo>
                      <a:pt x="12555" y="1010"/>
                      <a:pt x="30595" y="0"/>
                      <a:pt x="44932" y="1525"/>
                    </a:cubicBezTo>
                    <a:cubicBezTo>
                      <a:pt x="50457" y="2139"/>
                      <a:pt x="53764" y="4456"/>
                      <a:pt x="58160" y="7802"/>
                    </a:cubicBezTo>
                    <a:cubicBezTo>
                      <a:pt x="63923" y="12179"/>
                      <a:pt x="68715" y="14634"/>
                      <a:pt x="76161"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2729525" y="4834275"/>
                <a:ext cx="1980250" cy="328750"/>
              </a:xfrm>
              <a:custGeom>
                <a:avLst/>
                <a:gdLst/>
                <a:ahLst/>
                <a:cxnLst/>
                <a:rect l="l" t="t" r="r" b="b"/>
                <a:pathLst>
                  <a:path w="79210" h="13150" fill="none" extrusionOk="0">
                    <a:moveTo>
                      <a:pt x="0" y="6951"/>
                    </a:moveTo>
                    <a:cubicBezTo>
                      <a:pt x="14753" y="693"/>
                      <a:pt x="33387" y="0"/>
                      <a:pt x="49229" y="1189"/>
                    </a:cubicBezTo>
                    <a:cubicBezTo>
                      <a:pt x="54338" y="1565"/>
                      <a:pt x="57803" y="3505"/>
                      <a:pt x="61843" y="6535"/>
                    </a:cubicBezTo>
                    <a:cubicBezTo>
                      <a:pt x="67427" y="10714"/>
                      <a:pt x="72041" y="13149"/>
                      <a:pt x="79210" y="1289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2665150" y="4820900"/>
                <a:ext cx="2055025" cy="299550"/>
              </a:xfrm>
              <a:custGeom>
                <a:avLst/>
                <a:gdLst/>
                <a:ahLst/>
                <a:cxnLst/>
                <a:rect l="l" t="t" r="r" b="b"/>
                <a:pathLst>
                  <a:path w="82201" h="11982" fill="none" extrusionOk="0">
                    <a:moveTo>
                      <a:pt x="1" y="5842"/>
                    </a:moveTo>
                    <a:cubicBezTo>
                      <a:pt x="16793" y="991"/>
                      <a:pt x="36081" y="1"/>
                      <a:pt x="53467" y="1070"/>
                    </a:cubicBezTo>
                    <a:cubicBezTo>
                      <a:pt x="64596" y="1743"/>
                      <a:pt x="70636" y="11981"/>
                      <a:pt x="82201" y="117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2609225" y="4796650"/>
                <a:ext cx="2119875" cy="273300"/>
              </a:xfrm>
              <a:custGeom>
                <a:avLst/>
                <a:gdLst/>
                <a:ahLst/>
                <a:cxnLst/>
                <a:rect l="l" t="t" r="r" b="b"/>
                <a:pathLst>
                  <a:path w="84795" h="10932" fill="none" extrusionOk="0">
                    <a:moveTo>
                      <a:pt x="0" y="5169"/>
                    </a:moveTo>
                    <a:cubicBezTo>
                      <a:pt x="18436" y="1723"/>
                      <a:pt x="38476" y="0"/>
                      <a:pt x="57269" y="1129"/>
                    </a:cubicBezTo>
                    <a:cubicBezTo>
                      <a:pt x="67824" y="1763"/>
                      <a:pt x="74002" y="10931"/>
                      <a:pt x="84794" y="109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567625" y="4775850"/>
                <a:ext cx="2168400" cy="254500"/>
              </a:xfrm>
              <a:custGeom>
                <a:avLst/>
                <a:gdLst/>
                <a:ahLst/>
                <a:cxnLst/>
                <a:rect l="l" t="t" r="r" b="b"/>
                <a:pathLst>
                  <a:path w="86736" h="10180" fill="none" extrusionOk="0">
                    <a:moveTo>
                      <a:pt x="1" y="4199"/>
                    </a:moveTo>
                    <a:cubicBezTo>
                      <a:pt x="19744" y="2120"/>
                      <a:pt x="40022" y="1"/>
                      <a:pt x="59903" y="634"/>
                    </a:cubicBezTo>
                    <a:cubicBezTo>
                      <a:pt x="70082" y="951"/>
                      <a:pt x="76498" y="10179"/>
                      <a:pt x="86735" y="976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2545850" y="4735750"/>
                <a:ext cx="2194125" cy="228250"/>
              </a:xfrm>
              <a:custGeom>
                <a:avLst/>
                <a:gdLst/>
                <a:ahLst/>
                <a:cxnLst/>
                <a:rect l="l" t="t" r="r" b="b"/>
                <a:pathLst>
                  <a:path w="87765" h="9130" fill="none" extrusionOk="0">
                    <a:moveTo>
                      <a:pt x="1" y="3724"/>
                    </a:moveTo>
                    <a:cubicBezTo>
                      <a:pt x="20417" y="2951"/>
                      <a:pt x="40912" y="1"/>
                      <a:pt x="61348" y="377"/>
                    </a:cubicBezTo>
                    <a:cubicBezTo>
                      <a:pt x="71388" y="575"/>
                      <a:pt x="77844" y="9070"/>
                      <a:pt x="87765" y="9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2549325" y="4686250"/>
                <a:ext cx="2191150" cy="219825"/>
              </a:xfrm>
              <a:custGeom>
                <a:avLst/>
                <a:gdLst/>
                <a:ahLst/>
                <a:cxnLst/>
                <a:rect l="l" t="t" r="r" b="b"/>
                <a:pathLst>
                  <a:path w="87646" h="8793" fill="none" extrusionOk="0">
                    <a:moveTo>
                      <a:pt x="0" y="3347"/>
                    </a:moveTo>
                    <a:cubicBezTo>
                      <a:pt x="20317" y="2852"/>
                      <a:pt x="40655" y="0"/>
                      <a:pt x="60972" y="159"/>
                    </a:cubicBezTo>
                    <a:cubicBezTo>
                      <a:pt x="71012" y="238"/>
                      <a:pt x="77863" y="7763"/>
                      <a:pt x="87646" y="8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2573075" y="4649625"/>
                <a:ext cx="2169875" cy="215375"/>
              </a:xfrm>
              <a:custGeom>
                <a:avLst/>
                <a:gdLst/>
                <a:ahLst/>
                <a:cxnLst/>
                <a:rect l="l" t="t" r="r" b="b"/>
                <a:pathLst>
                  <a:path w="86795" h="8615" fill="none" extrusionOk="0">
                    <a:moveTo>
                      <a:pt x="1" y="2654"/>
                    </a:moveTo>
                    <a:cubicBezTo>
                      <a:pt x="19585" y="2099"/>
                      <a:pt x="39209" y="0"/>
                      <a:pt x="58794" y="40"/>
                    </a:cubicBezTo>
                    <a:cubicBezTo>
                      <a:pt x="68953" y="40"/>
                      <a:pt x="77111" y="6277"/>
                      <a:pt x="86795" y="861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2611700" y="4620900"/>
                <a:ext cx="2135700" cy="217350"/>
              </a:xfrm>
              <a:custGeom>
                <a:avLst/>
                <a:gdLst/>
                <a:ahLst/>
                <a:cxnLst/>
                <a:rect l="l" t="t" r="r" b="b"/>
                <a:pathLst>
                  <a:path w="85428" h="8694" fill="none" extrusionOk="0">
                    <a:moveTo>
                      <a:pt x="0" y="1842"/>
                    </a:moveTo>
                    <a:cubicBezTo>
                      <a:pt x="18416" y="1406"/>
                      <a:pt x="36912" y="0"/>
                      <a:pt x="55328" y="139"/>
                    </a:cubicBezTo>
                    <a:cubicBezTo>
                      <a:pt x="66140" y="218"/>
                      <a:pt x="75289" y="5565"/>
                      <a:pt x="85428" y="869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2662200" y="4605550"/>
                <a:ext cx="2092150" cy="216875"/>
              </a:xfrm>
              <a:custGeom>
                <a:avLst/>
                <a:gdLst/>
                <a:ahLst/>
                <a:cxnLst/>
                <a:rect l="l" t="t" r="r" b="b"/>
                <a:pathLst>
                  <a:path w="83686" h="8675" fill="none" extrusionOk="0">
                    <a:moveTo>
                      <a:pt x="0" y="634"/>
                    </a:moveTo>
                    <a:cubicBezTo>
                      <a:pt x="16911" y="377"/>
                      <a:pt x="33862" y="1"/>
                      <a:pt x="50774" y="119"/>
                    </a:cubicBezTo>
                    <a:cubicBezTo>
                      <a:pt x="62576" y="179"/>
                      <a:pt x="72715" y="4714"/>
                      <a:pt x="83685" y="8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2718625" y="4577325"/>
                <a:ext cx="2043625" cy="235675"/>
              </a:xfrm>
              <a:custGeom>
                <a:avLst/>
                <a:gdLst/>
                <a:ahLst/>
                <a:cxnLst/>
                <a:rect l="l" t="t" r="r" b="b"/>
                <a:pathLst>
                  <a:path w="81745" h="9427" fill="none" extrusionOk="0">
                    <a:moveTo>
                      <a:pt x="1" y="1"/>
                    </a:moveTo>
                    <a:cubicBezTo>
                      <a:pt x="15209" y="1"/>
                      <a:pt x="30397" y="753"/>
                      <a:pt x="45606" y="833"/>
                    </a:cubicBezTo>
                    <a:cubicBezTo>
                      <a:pt x="58695" y="912"/>
                      <a:pt x="69586" y="4555"/>
                      <a:pt x="81745" y="942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2777550" y="4534275"/>
                <a:ext cx="1992125" cy="271300"/>
              </a:xfrm>
              <a:custGeom>
                <a:avLst/>
                <a:gdLst/>
                <a:ahLst/>
                <a:cxnLst/>
                <a:rect l="l" t="t" r="r" b="b"/>
                <a:pathLst>
                  <a:path w="79685" h="10852" fill="none" extrusionOk="0">
                    <a:moveTo>
                      <a:pt x="0" y="0"/>
                    </a:moveTo>
                    <a:cubicBezTo>
                      <a:pt x="13446" y="257"/>
                      <a:pt x="26832" y="2060"/>
                      <a:pt x="40278" y="2238"/>
                    </a:cubicBezTo>
                    <a:cubicBezTo>
                      <a:pt x="54754" y="2396"/>
                      <a:pt x="66219" y="5010"/>
                      <a:pt x="79685" y="10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2833975" y="4490700"/>
                <a:ext cx="1943150" cy="304975"/>
              </a:xfrm>
              <a:custGeom>
                <a:avLst/>
                <a:gdLst/>
                <a:ahLst/>
                <a:cxnLst/>
                <a:rect l="l" t="t" r="r" b="b"/>
                <a:pathLst>
                  <a:path w="77726" h="12199" fill="none" extrusionOk="0">
                    <a:moveTo>
                      <a:pt x="1" y="0"/>
                    </a:moveTo>
                    <a:cubicBezTo>
                      <a:pt x="11783" y="456"/>
                      <a:pt x="23348" y="3307"/>
                      <a:pt x="35150" y="3565"/>
                    </a:cubicBezTo>
                    <a:cubicBezTo>
                      <a:pt x="40734" y="3704"/>
                      <a:pt x="46279" y="3208"/>
                      <a:pt x="51863" y="3822"/>
                    </a:cubicBezTo>
                    <a:cubicBezTo>
                      <a:pt x="61012" y="4812"/>
                      <a:pt x="69428" y="8377"/>
                      <a:pt x="77725" y="1219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883975" y="4444650"/>
                <a:ext cx="1900075" cy="334700"/>
              </a:xfrm>
              <a:custGeom>
                <a:avLst/>
                <a:gdLst/>
                <a:ahLst/>
                <a:cxnLst/>
                <a:rect l="l" t="t" r="r" b="b"/>
                <a:pathLst>
                  <a:path w="76003" h="13388" fill="none" extrusionOk="0">
                    <a:moveTo>
                      <a:pt x="1" y="1"/>
                    </a:moveTo>
                    <a:cubicBezTo>
                      <a:pt x="10377" y="575"/>
                      <a:pt x="20219" y="4456"/>
                      <a:pt x="30595" y="4773"/>
                    </a:cubicBezTo>
                    <a:cubicBezTo>
                      <a:pt x="36437" y="4951"/>
                      <a:pt x="42239" y="4120"/>
                      <a:pt x="48081" y="4516"/>
                    </a:cubicBezTo>
                    <a:cubicBezTo>
                      <a:pt x="58061" y="5169"/>
                      <a:pt x="67091" y="9070"/>
                      <a:pt x="76002" y="1338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2923075" y="4395650"/>
                <a:ext cx="1865425" cy="357450"/>
              </a:xfrm>
              <a:custGeom>
                <a:avLst/>
                <a:gdLst/>
                <a:ahLst/>
                <a:cxnLst/>
                <a:rect l="l" t="t" r="r" b="b"/>
                <a:pathLst>
                  <a:path w="74617" h="14298" fill="none" extrusionOk="0">
                    <a:moveTo>
                      <a:pt x="1" y="0"/>
                    </a:moveTo>
                    <a:cubicBezTo>
                      <a:pt x="9407" y="258"/>
                      <a:pt x="17645" y="5367"/>
                      <a:pt x="27031" y="5703"/>
                    </a:cubicBezTo>
                    <a:cubicBezTo>
                      <a:pt x="33031" y="5902"/>
                      <a:pt x="38992" y="4733"/>
                      <a:pt x="45012" y="4911"/>
                    </a:cubicBezTo>
                    <a:cubicBezTo>
                      <a:pt x="55705" y="5268"/>
                      <a:pt x="65230" y="9486"/>
                      <a:pt x="74616" y="1429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2946350" y="4342175"/>
                <a:ext cx="1844625" cy="369850"/>
              </a:xfrm>
              <a:custGeom>
                <a:avLst/>
                <a:gdLst/>
                <a:ahLst/>
                <a:cxnLst/>
                <a:rect l="l" t="t" r="r" b="b"/>
                <a:pathLst>
                  <a:path w="73785" h="14794" fill="none" extrusionOk="0">
                    <a:moveTo>
                      <a:pt x="1" y="1"/>
                    </a:moveTo>
                    <a:cubicBezTo>
                      <a:pt x="8892" y="496"/>
                      <a:pt x="16001" y="6001"/>
                      <a:pt x="24873" y="6258"/>
                    </a:cubicBezTo>
                    <a:cubicBezTo>
                      <a:pt x="30932" y="6417"/>
                      <a:pt x="36912" y="4932"/>
                      <a:pt x="42972" y="4932"/>
                    </a:cubicBezTo>
                    <a:cubicBezTo>
                      <a:pt x="54220" y="4932"/>
                      <a:pt x="64081" y="9526"/>
                      <a:pt x="73785" y="1479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2950800" y="4283275"/>
                <a:ext cx="1840675" cy="371325"/>
              </a:xfrm>
              <a:custGeom>
                <a:avLst/>
                <a:gdLst/>
                <a:ahLst/>
                <a:cxnLst/>
                <a:rect l="l" t="t" r="r" b="b"/>
                <a:pathLst>
                  <a:path w="73627" h="14853" fill="none" extrusionOk="0">
                    <a:moveTo>
                      <a:pt x="1" y="0"/>
                    </a:moveTo>
                    <a:cubicBezTo>
                      <a:pt x="8754" y="634"/>
                      <a:pt x="15684" y="6080"/>
                      <a:pt x="24437" y="6317"/>
                    </a:cubicBezTo>
                    <a:cubicBezTo>
                      <a:pt x="30477" y="6476"/>
                      <a:pt x="36437" y="4891"/>
                      <a:pt x="42477" y="4832"/>
                    </a:cubicBezTo>
                    <a:cubicBezTo>
                      <a:pt x="53883" y="4713"/>
                      <a:pt x="63844" y="9426"/>
                      <a:pt x="73626" y="14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942900" y="4235250"/>
                <a:ext cx="1844125" cy="360925"/>
              </a:xfrm>
              <a:custGeom>
                <a:avLst/>
                <a:gdLst/>
                <a:ahLst/>
                <a:cxnLst/>
                <a:rect l="l" t="t" r="r" b="b"/>
                <a:pathLst>
                  <a:path w="73765" h="14437" fill="none" extrusionOk="0">
                    <a:moveTo>
                      <a:pt x="0" y="0"/>
                    </a:moveTo>
                    <a:cubicBezTo>
                      <a:pt x="8495" y="1169"/>
                      <a:pt x="16377" y="5050"/>
                      <a:pt x="24991" y="5466"/>
                    </a:cubicBezTo>
                    <a:cubicBezTo>
                      <a:pt x="31090" y="5743"/>
                      <a:pt x="37189" y="4515"/>
                      <a:pt x="43288" y="4713"/>
                    </a:cubicBezTo>
                    <a:cubicBezTo>
                      <a:pt x="54338" y="5070"/>
                      <a:pt x="64120" y="9347"/>
                      <a:pt x="73764" y="144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926550" y="4199600"/>
                <a:ext cx="1850075" cy="337175"/>
              </a:xfrm>
              <a:custGeom>
                <a:avLst/>
                <a:gdLst/>
                <a:ahLst/>
                <a:cxnLst/>
                <a:rect l="l" t="t" r="r" b="b"/>
                <a:pathLst>
                  <a:path w="74003" h="13487" fill="none" extrusionOk="0">
                    <a:moveTo>
                      <a:pt x="1" y="1"/>
                    </a:moveTo>
                    <a:cubicBezTo>
                      <a:pt x="8634" y="1525"/>
                      <a:pt x="17348" y="3248"/>
                      <a:pt x="26140" y="3743"/>
                    </a:cubicBezTo>
                    <a:cubicBezTo>
                      <a:pt x="31981" y="4100"/>
                      <a:pt x="37843" y="3466"/>
                      <a:pt x="43685" y="3862"/>
                    </a:cubicBezTo>
                    <a:cubicBezTo>
                      <a:pt x="54556" y="4634"/>
                      <a:pt x="64319" y="8654"/>
                      <a:pt x="74002" y="1348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904275" y="4172875"/>
                <a:ext cx="1857500" cy="304475"/>
              </a:xfrm>
              <a:custGeom>
                <a:avLst/>
                <a:gdLst/>
                <a:ahLst/>
                <a:cxnLst/>
                <a:rect l="l" t="t" r="r" b="b"/>
                <a:pathLst>
                  <a:path w="74300" h="12179" fill="none" extrusionOk="0">
                    <a:moveTo>
                      <a:pt x="0" y="0"/>
                    </a:moveTo>
                    <a:cubicBezTo>
                      <a:pt x="9169" y="1782"/>
                      <a:pt x="18357" y="911"/>
                      <a:pt x="27645" y="1505"/>
                    </a:cubicBezTo>
                    <a:cubicBezTo>
                      <a:pt x="33467" y="1862"/>
                      <a:pt x="39308" y="1782"/>
                      <a:pt x="45110" y="2535"/>
                    </a:cubicBezTo>
                    <a:cubicBezTo>
                      <a:pt x="55467" y="3882"/>
                      <a:pt x="64913" y="7684"/>
                      <a:pt x="74299" y="12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878025" y="4107525"/>
                <a:ext cx="1865925" cy="309425"/>
              </a:xfrm>
              <a:custGeom>
                <a:avLst/>
                <a:gdLst/>
                <a:ahLst/>
                <a:cxnLst/>
                <a:rect l="l" t="t" r="r" b="b"/>
                <a:pathLst>
                  <a:path w="74637" h="12377" fill="none" extrusionOk="0">
                    <a:moveTo>
                      <a:pt x="1" y="1783"/>
                    </a:moveTo>
                    <a:cubicBezTo>
                      <a:pt x="10041" y="3802"/>
                      <a:pt x="19328" y="0"/>
                      <a:pt x="29408" y="654"/>
                    </a:cubicBezTo>
                    <a:cubicBezTo>
                      <a:pt x="45566" y="1703"/>
                      <a:pt x="59864" y="5604"/>
                      <a:pt x="74636" y="123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849825" y="4016925"/>
                <a:ext cx="1874800" cy="340625"/>
              </a:xfrm>
              <a:custGeom>
                <a:avLst/>
                <a:gdLst/>
                <a:ahLst/>
                <a:cxnLst/>
                <a:rect l="l" t="t" r="r" b="b"/>
                <a:pathLst>
                  <a:path w="74992" h="13625" fill="none" extrusionOk="0">
                    <a:moveTo>
                      <a:pt x="0" y="4694"/>
                    </a:moveTo>
                    <a:cubicBezTo>
                      <a:pt x="11109" y="6912"/>
                      <a:pt x="20238" y="0"/>
                      <a:pt x="31308" y="753"/>
                    </a:cubicBezTo>
                    <a:cubicBezTo>
                      <a:pt x="46595" y="1763"/>
                      <a:pt x="61130" y="7506"/>
                      <a:pt x="74992" y="1362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2822100" y="3925825"/>
                <a:ext cx="1883725" cy="370825"/>
              </a:xfrm>
              <a:custGeom>
                <a:avLst/>
                <a:gdLst/>
                <a:ahLst/>
                <a:cxnLst/>
                <a:rect l="l" t="t" r="r" b="b"/>
                <a:pathLst>
                  <a:path w="75349" h="14833" fill="none" extrusionOk="0">
                    <a:moveTo>
                      <a:pt x="0" y="7585"/>
                    </a:moveTo>
                    <a:cubicBezTo>
                      <a:pt x="12199" y="10041"/>
                      <a:pt x="21050" y="1"/>
                      <a:pt x="33169" y="872"/>
                    </a:cubicBezTo>
                    <a:cubicBezTo>
                      <a:pt x="47704" y="1902"/>
                      <a:pt x="62160" y="9348"/>
                      <a:pt x="75348" y="1483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797350" y="3836225"/>
                <a:ext cx="1891650" cy="401025"/>
              </a:xfrm>
              <a:custGeom>
                <a:avLst/>
                <a:gdLst/>
                <a:ahLst/>
                <a:cxnLst/>
                <a:rect l="l" t="t" r="r" b="b"/>
                <a:pathLst>
                  <a:path w="75666" h="16041" fill="none" extrusionOk="0">
                    <a:moveTo>
                      <a:pt x="0" y="10298"/>
                    </a:moveTo>
                    <a:cubicBezTo>
                      <a:pt x="13228" y="13050"/>
                      <a:pt x="21763" y="1"/>
                      <a:pt x="34872" y="1030"/>
                    </a:cubicBezTo>
                    <a:cubicBezTo>
                      <a:pt x="48853" y="2119"/>
                      <a:pt x="62833" y="11070"/>
                      <a:pt x="75665" y="1604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2776550" y="3749100"/>
                <a:ext cx="1898575" cy="428250"/>
              </a:xfrm>
              <a:custGeom>
                <a:avLst/>
                <a:gdLst/>
                <a:ahLst/>
                <a:cxnLst/>
                <a:rect l="l" t="t" r="r" b="b"/>
                <a:pathLst>
                  <a:path w="75943" h="17130" fill="none" extrusionOk="0">
                    <a:moveTo>
                      <a:pt x="0" y="12614"/>
                    </a:moveTo>
                    <a:cubicBezTo>
                      <a:pt x="14060" y="15842"/>
                      <a:pt x="22298" y="0"/>
                      <a:pt x="36259" y="1228"/>
                    </a:cubicBezTo>
                    <a:cubicBezTo>
                      <a:pt x="42061" y="1763"/>
                      <a:pt x="47784" y="4594"/>
                      <a:pt x="52992" y="7070"/>
                    </a:cubicBezTo>
                    <a:cubicBezTo>
                      <a:pt x="60576" y="10674"/>
                      <a:pt x="67982" y="14377"/>
                      <a:pt x="75943" y="171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762200" y="3666425"/>
                <a:ext cx="1904025" cy="457950"/>
              </a:xfrm>
              <a:custGeom>
                <a:avLst/>
                <a:gdLst/>
                <a:ahLst/>
                <a:cxnLst/>
                <a:rect l="l" t="t" r="r" b="b"/>
                <a:pathLst>
                  <a:path w="76161" h="18318" fill="none" extrusionOk="0">
                    <a:moveTo>
                      <a:pt x="0" y="14357"/>
                    </a:moveTo>
                    <a:cubicBezTo>
                      <a:pt x="14575" y="18318"/>
                      <a:pt x="22654" y="0"/>
                      <a:pt x="37229" y="1545"/>
                    </a:cubicBezTo>
                    <a:cubicBezTo>
                      <a:pt x="43169" y="2159"/>
                      <a:pt x="48892" y="5426"/>
                      <a:pt x="54061" y="8179"/>
                    </a:cubicBezTo>
                    <a:cubicBezTo>
                      <a:pt x="61269" y="12020"/>
                      <a:pt x="68259" y="15822"/>
                      <a:pt x="76160" y="1808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4574125" y="4048125"/>
                <a:ext cx="116350" cy="1401525"/>
              </a:xfrm>
              <a:custGeom>
                <a:avLst/>
                <a:gdLst/>
                <a:ahLst/>
                <a:cxnLst/>
                <a:rect l="l" t="t" r="r" b="b"/>
                <a:pathLst>
                  <a:path w="4654" h="56061" fill="none" extrusionOk="0">
                    <a:moveTo>
                      <a:pt x="1149" y="0"/>
                    </a:moveTo>
                    <a:cubicBezTo>
                      <a:pt x="1168" y="6733"/>
                      <a:pt x="3465" y="12931"/>
                      <a:pt x="3842" y="19604"/>
                    </a:cubicBezTo>
                    <a:cubicBezTo>
                      <a:pt x="4020" y="22713"/>
                      <a:pt x="4000" y="25842"/>
                      <a:pt x="4119" y="28951"/>
                    </a:cubicBezTo>
                    <a:cubicBezTo>
                      <a:pt x="4277" y="32714"/>
                      <a:pt x="4654" y="36516"/>
                      <a:pt x="3921" y="40219"/>
                    </a:cubicBezTo>
                    <a:cubicBezTo>
                      <a:pt x="2832" y="45724"/>
                      <a:pt x="594" y="50417"/>
                      <a:pt x="0" y="56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4495400" y="4030300"/>
                <a:ext cx="189125" cy="1418875"/>
              </a:xfrm>
              <a:custGeom>
                <a:avLst/>
                <a:gdLst/>
                <a:ahLst/>
                <a:cxnLst/>
                <a:rect l="l" t="t" r="r" b="b"/>
                <a:pathLst>
                  <a:path w="7565" h="56755" fill="none" extrusionOk="0">
                    <a:moveTo>
                      <a:pt x="1822" y="0"/>
                    </a:moveTo>
                    <a:cubicBezTo>
                      <a:pt x="1327" y="6178"/>
                      <a:pt x="2654" y="12139"/>
                      <a:pt x="2694" y="18278"/>
                    </a:cubicBezTo>
                    <a:cubicBezTo>
                      <a:pt x="2713" y="21842"/>
                      <a:pt x="2892" y="24971"/>
                      <a:pt x="4040" y="28357"/>
                    </a:cubicBezTo>
                    <a:cubicBezTo>
                      <a:pt x="7565" y="38892"/>
                      <a:pt x="1406" y="46576"/>
                      <a:pt x="0" y="5675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4422625" y="4007525"/>
                <a:ext cx="248050" cy="1428775"/>
              </a:xfrm>
              <a:custGeom>
                <a:avLst/>
                <a:gdLst/>
                <a:ahLst/>
                <a:cxnLst/>
                <a:rect l="l" t="t" r="r" b="b"/>
                <a:pathLst>
                  <a:path w="9922" h="57151" fill="none" extrusionOk="0">
                    <a:moveTo>
                      <a:pt x="2238" y="0"/>
                    </a:moveTo>
                    <a:cubicBezTo>
                      <a:pt x="1347" y="5783"/>
                      <a:pt x="1822" y="11703"/>
                      <a:pt x="1585" y="17545"/>
                    </a:cubicBezTo>
                    <a:cubicBezTo>
                      <a:pt x="1426" y="21625"/>
                      <a:pt x="2001" y="24595"/>
                      <a:pt x="3961" y="28120"/>
                    </a:cubicBezTo>
                    <a:cubicBezTo>
                      <a:pt x="9922" y="38853"/>
                      <a:pt x="1783" y="46595"/>
                      <a:pt x="1" y="57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4355300" y="3979300"/>
                <a:ext cx="306475" cy="1433225"/>
              </a:xfrm>
              <a:custGeom>
                <a:avLst/>
                <a:gdLst/>
                <a:ahLst/>
                <a:cxnLst/>
                <a:rect l="l" t="t" r="r" b="b"/>
                <a:pathLst>
                  <a:path w="12259" h="57329" fill="none" extrusionOk="0">
                    <a:moveTo>
                      <a:pt x="2436" y="0"/>
                    </a:moveTo>
                    <a:cubicBezTo>
                      <a:pt x="1248" y="5644"/>
                      <a:pt x="971" y="11644"/>
                      <a:pt x="535" y="17387"/>
                    </a:cubicBezTo>
                    <a:cubicBezTo>
                      <a:pt x="179" y="21862"/>
                      <a:pt x="1169" y="24833"/>
                      <a:pt x="3921" y="28278"/>
                    </a:cubicBezTo>
                    <a:cubicBezTo>
                      <a:pt x="12258" y="38695"/>
                      <a:pt x="2099" y="46774"/>
                      <a:pt x="0" y="57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268650" y="3948600"/>
                <a:ext cx="379250" cy="1432750"/>
              </a:xfrm>
              <a:custGeom>
                <a:avLst/>
                <a:gdLst/>
                <a:ahLst/>
                <a:cxnLst/>
                <a:rect l="l" t="t" r="r" b="b"/>
                <a:pathLst>
                  <a:path w="15170" h="57310" fill="none" extrusionOk="0">
                    <a:moveTo>
                      <a:pt x="3387" y="1"/>
                    </a:moveTo>
                    <a:cubicBezTo>
                      <a:pt x="2001" y="5644"/>
                      <a:pt x="1090" y="11862"/>
                      <a:pt x="496" y="17665"/>
                    </a:cubicBezTo>
                    <a:cubicBezTo>
                      <a:pt x="1" y="22536"/>
                      <a:pt x="1486" y="25348"/>
                      <a:pt x="4833" y="28675"/>
                    </a:cubicBezTo>
                    <a:cubicBezTo>
                      <a:pt x="15170" y="38873"/>
                      <a:pt x="3407" y="46636"/>
                      <a:pt x="951" y="573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183500" y="3914950"/>
                <a:ext cx="330725" cy="1428275"/>
              </a:xfrm>
              <a:custGeom>
                <a:avLst/>
                <a:gdLst/>
                <a:ahLst/>
                <a:cxnLst/>
                <a:rect l="l" t="t" r="r" b="b"/>
                <a:pathLst>
                  <a:path w="13229" h="57131" fill="none" extrusionOk="0">
                    <a:moveTo>
                      <a:pt x="4278" y="0"/>
                    </a:moveTo>
                    <a:cubicBezTo>
                      <a:pt x="2734" y="5822"/>
                      <a:pt x="1308" y="12337"/>
                      <a:pt x="595" y="18337"/>
                    </a:cubicBezTo>
                    <a:cubicBezTo>
                      <a:pt x="1" y="23565"/>
                      <a:pt x="1981" y="26199"/>
                      <a:pt x="5862" y="29308"/>
                    </a:cubicBezTo>
                    <a:cubicBezTo>
                      <a:pt x="10140" y="32753"/>
                      <a:pt x="13229" y="36734"/>
                      <a:pt x="10516" y="42576"/>
                    </a:cubicBezTo>
                    <a:cubicBezTo>
                      <a:pt x="7902" y="48219"/>
                      <a:pt x="3645" y="50813"/>
                      <a:pt x="2001" y="57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104800" y="3879300"/>
                <a:ext cx="384675" cy="1421850"/>
              </a:xfrm>
              <a:custGeom>
                <a:avLst/>
                <a:gdLst/>
                <a:ahLst/>
                <a:cxnLst/>
                <a:rect l="l" t="t" r="r" b="b"/>
                <a:pathLst>
                  <a:path w="15387" h="56874" fill="none" extrusionOk="0">
                    <a:moveTo>
                      <a:pt x="4911" y="0"/>
                    </a:moveTo>
                    <a:cubicBezTo>
                      <a:pt x="3288" y="6139"/>
                      <a:pt x="1406" y="13011"/>
                      <a:pt x="654" y="19328"/>
                    </a:cubicBezTo>
                    <a:cubicBezTo>
                      <a:pt x="0" y="24912"/>
                      <a:pt x="2436" y="27288"/>
                      <a:pt x="6773" y="30179"/>
                    </a:cubicBezTo>
                    <a:cubicBezTo>
                      <a:pt x="11347" y="33209"/>
                      <a:pt x="15387" y="37011"/>
                      <a:pt x="12199" y="43071"/>
                    </a:cubicBezTo>
                    <a:cubicBezTo>
                      <a:pt x="9288" y="48596"/>
                      <a:pt x="4773" y="50517"/>
                      <a:pt x="2931" y="5687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031525" y="3843150"/>
                <a:ext cx="430725" cy="1412950"/>
              </a:xfrm>
              <a:custGeom>
                <a:avLst/>
                <a:gdLst/>
                <a:ahLst/>
                <a:cxnLst/>
                <a:rect l="l" t="t" r="r" b="b"/>
                <a:pathLst>
                  <a:path w="17229" h="56518" fill="none" extrusionOk="0">
                    <a:moveTo>
                      <a:pt x="5327" y="1"/>
                    </a:moveTo>
                    <a:cubicBezTo>
                      <a:pt x="3684" y="6575"/>
                      <a:pt x="1426" y="13823"/>
                      <a:pt x="654" y="20556"/>
                    </a:cubicBezTo>
                    <a:cubicBezTo>
                      <a:pt x="1" y="26219"/>
                      <a:pt x="2694" y="28853"/>
                      <a:pt x="7585" y="31150"/>
                    </a:cubicBezTo>
                    <a:cubicBezTo>
                      <a:pt x="12476" y="33467"/>
                      <a:pt x="17229" y="37586"/>
                      <a:pt x="13724" y="43527"/>
                    </a:cubicBezTo>
                    <a:cubicBezTo>
                      <a:pt x="10535" y="48933"/>
                      <a:pt x="5823" y="50121"/>
                      <a:pt x="3763" y="56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962225" y="3807025"/>
                <a:ext cx="475775" cy="1403525"/>
              </a:xfrm>
              <a:custGeom>
                <a:avLst/>
                <a:gdLst/>
                <a:ahLst/>
                <a:cxnLst/>
                <a:rect l="l" t="t" r="r" b="b"/>
                <a:pathLst>
                  <a:path w="19031" h="56141" fill="none" extrusionOk="0">
                    <a:moveTo>
                      <a:pt x="5585" y="0"/>
                    </a:moveTo>
                    <a:cubicBezTo>
                      <a:pt x="3961" y="7050"/>
                      <a:pt x="1406" y="14713"/>
                      <a:pt x="634" y="21941"/>
                    </a:cubicBezTo>
                    <a:cubicBezTo>
                      <a:pt x="0" y="27882"/>
                      <a:pt x="3050" y="30239"/>
                      <a:pt x="8278" y="32239"/>
                    </a:cubicBezTo>
                    <a:cubicBezTo>
                      <a:pt x="13189" y="34120"/>
                      <a:pt x="19030" y="37942"/>
                      <a:pt x="15050" y="44021"/>
                    </a:cubicBezTo>
                    <a:cubicBezTo>
                      <a:pt x="13644" y="46160"/>
                      <a:pt x="11248" y="47328"/>
                      <a:pt x="9327" y="48932"/>
                    </a:cubicBezTo>
                    <a:cubicBezTo>
                      <a:pt x="6535" y="51269"/>
                      <a:pt x="5783" y="52457"/>
                      <a:pt x="4515" y="561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896375" y="3771875"/>
                <a:ext cx="517375" cy="1394125"/>
              </a:xfrm>
              <a:custGeom>
                <a:avLst/>
                <a:gdLst/>
                <a:ahLst/>
                <a:cxnLst/>
                <a:rect l="l" t="t" r="r" b="b"/>
                <a:pathLst>
                  <a:path w="20695" h="55765" fill="none" extrusionOk="0">
                    <a:moveTo>
                      <a:pt x="5704" y="0"/>
                    </a:moveTo>
                    <a:cubicBezTo>
                      <a:pt x="4159" y="7585"/>
                      <a:pt x="1347" y="15684"/>
                      <a:pt x="595" y="23407"/>
                    </a:cubicBezTo>
                    <a:cubicBezTo>
                      <a:pt x="1" y="29645"/>
                      <a:pt x="3387" y="31645"/>
                      <a:pt x="8892" y="33367"/>
                    </a:cubicBezTo>
                    <a:cubicBezTo>
                      <a:pt x="13664" y="34853"/>
                      <a:pt x="20694" y="38318"/>
                      <a:pt x="16239" y="44496"/>
                    </a:cubicBezTo>
                    <a:cubicBezTo>
                      <a:pt x="12575" y="49586"/>
                      <a:pt x="7605" y="49289"/>
                      <a:pt x="5228" y="5576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833000" y="3738200"/>
                <a:ext cx="553500" cy="1386200"/>
              </a:xfrm>
              <a:custGeom>
                <a:avLst/>
                <a:gdLst/>
                <a:ahLst/>
                <a:cxnLst/>
                <a:rect l="l" t="t" r="r" b="b"/>
                <a:pathLst>
                  <a:path w="22140" h="55448" fill="none" extrusionOk="0">
                    <a:moveTo>
                      <a:pt x="5744" y="1"/>
                    </a:moveTo>
                    <a:cubicBezTo>
                      <a:pt x="4278" y="8139"/>
                      <a:pt x="1248" y="16655"/>
                      <a:pt x="555" y="24892"/>
                    </a:cubicBezTo>
                    <a:cubicBezTo>
                      <a:pt x="1" y="31388"/>
                      <a:pt x="3644" y="33051"/>
                      <a:pt x="9407" y="34516"/>
                    </a:cubicBezTo>
                    <a:cubicBezTo>
                      <a:pt x="13962" y="35665"/>
                      <a:pt x="22140" y="38754"/>
                      <a:pt x="17269" y="44992"/>
                    </a:cubicBezTo>
                    <a:cubicBezTo>
                      <a:pt x="13407" y="49943"/>
                      <a:pt x="8377" y="48952"/>
                      <a:pt x="5882" y="55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771625" y="3708000"/>
                <a:ext cx="583200" cy="1379775"/>
              </a:xfrm>
              <a:custGeom>
                <a:avLst/>
                <a:gdLst/>
                <a:ahLst/>
                <a:cxnLst/>
                <a:rect l="l" t="t" r="r" b="b"/>
                <a:pathLst>
                  <a:path w="23328" h="55191" fill="none" extrusionOk="0">
                    <a:moveTo>
                      <a:pt x="5723" y="1"/>
                    </a:moveTo>
                    <a:cubicBezTo>
                      <a:pt x="4377" y="8654"/>
                      <a:pt x="1129" y="17566"/>
                      <a:pt x="495" y="26298"/>
                    </a:cubicBezTo>
                    <a:cubicBezTo>
                      <a:pt x="0" y="33031"/>
                      <a:pt x="3842" y="34378"/>
                      <a:pt x="9822" y="35586"/>
                    </a:cubicBezTo>
                    <a:cubicBezTo>
                      <a:pt x="14100" y="36457"/>
                      <a:pt x="23328" y="39190"/>
                      <a:pt x="18100" y="45467"/>
                    </a:cubicBezTo>
                    <a:cubicBezTo>
                      <a:pt x="14100" y="50279"/>
                      <a:pt x="9030" y="48655"/>
                      <a:pt x="6476" y="5519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706275" y="3681275"/>
                <a:ext cx="609450" cy="1376800"/>
              </a:xfrm>
              <a:custGeom>
                <a:avLst/>
                <a:gdLst/>
                <a:ahLst/>
                <a:cxnLst/>
                <a:rect l="l" t="t" r="r" b="b"/>
                <a:pathLst>
                  <a:path w="24378" h="55072" fill="none" extrusionOk="0">
                    <a:moveTo>
                      <a:pt x="5882" y="0"/>
                    </a:moveTo>
                    <a:cubicBezTo>
                      <a:pt x="4654" y="9129"/>
                      <a:pt x="1248" y="18377"/>
                      <a:pt x="634" y="27546"/>
                    </a:cubicBezTo>
                    <a:cubicBezTo>
                      <a:pt x="436" y="30674"/>
                      <a:pt x="0" y="33031"/>
                      <a:pt x="3208" y="34873"/>
                    </a:cubicBezTo>
                    <a:cubicBezTo>
                      <a:pt x="5228" y="36041"/>
                      <a:pt x="8080" y="36199"/>
                      <a:pt x="10337" y="36576"/>
                    </a:cubicBezTo>
                    <a:cubicBezTo>
                      <a:pt x="14456" y="37249"/>
                      <a:pt x="24377" y="39566"/>
                      <a:pt x="18971" y="45942"/>
                    </a:cubicBezTo>
                    <a:cubicBezTo>
                      <a:pt x="14951" y="50715"/>
                      <a:pt x="9803" y="48437"/>
                      <a:pt x="7248" y="5507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643900" y="3659000"/>
                <a:ext cx="613900" cy="1378275"/>
              </a:xfrm>
              <a:custGeom>
                <a:avLst/>
                <a:gdLst/>
                <a:ahLst/>
                <a:cxnLst/>
                <a:rect l="l" t="t" r="r" b="b"/>
                <a:pathLst>
                  <a:path w="24556" h="55131" fill="none" extrusionOk="0">
                    <a:moveTo>
                      <a:pt x="5921" y="0"/>
                    </a:moveTo>
                    <a:cubicBezTo>
                      <a:pt x="4852" y="9545"/>
                      <a:pt x="1248" y="19030"/>
                      <a:pt x="674" y="28595"/>
                    </a:cubicBezTo>
                    <a:cubicBezTo>
                      <a:pt x="495" y="31724"/>
                      <a:pt x="0" y="34100"/>
                      <a:pt x="3248" y="35882"/>
                    </a:cubicBezTo>
                    <a:cubicBezTo>
                      <a:pt x="5347" y="37011"/>
                      <a:pt x="8337" y="37110"/>
                      <a:pt x="10634" y="37427"/>
                    </a:cubicBezTo>
                    <a:cubicBezTo>
                      <a:pt x="15030" y="38041"/>
                      <a:pt x="24555" y="39764"/>
                      <a:pt x="19565" y="46457"/>
                    </a:cubicBezTo>
                    <a:cubicBezTo>
                      <a:pt x="18159" y="48338"/>
                      <a:pt x="15011" y="48635"/>
                      <a:pt x="13050" y="49526"/>
                    </a:cubicBezTo>
                    <a:cubicBezTo>
                      <a:pt x="9783" y="51011"/>
                      <a:pt x="9208" y="51487"/>
                      <a:pt x="7882" y="5513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581525" y="3642650"/>
                <a:ext cx="626775" cy="1384225"/>
              </a:xfrm>
              <a:custGeom>
                <a:avLst/>
                <a:gdLst/>
                <a:ahLst/>
                <a:cxnLst/>
                <a:rect l="l" t="t" r="r" b="b"/>
                <a:pathLst>
                  <a:path w="25071" h="55369" fill="none" extrusionOk="0">
                    <a:moveTo>
                      <a:pt x="6020" y="1"/>
                    </a:moveTo>
                    <a:cubicBezTo>
                      <a:pt x="5070" y="9843"/>
                      <a:pt x="1307" y="19486"/>
                      <a:pt x="733" y="29328"/>
                    </a:cubicBezTo>
                    <a:cubicBezTo>
                      <a:pt x="535" y="32417"/>
                      <a:pt x="0" y="34873"/>
                      <a:pt x="3248" y="36596"/>
                    </a:cubicBezTo>
                    <a:cubicBezTo>
                      <a:pt x="5406" y="37744"/>
                      <a:pt x="8476" y="37764"/>
                      <a:pt x="10832" y="38061"/>
                    </a:cubicBezTo>
                    <a:cubicBezTo>
                      <a:pt x="15070" y="38596"/>
                      <a:pt x="25070" y="40160"/>
                      <a:pt x="19981" y="46933"/>
                    </a:cubicBezTo>
                    <a:cubicBezTo>
                      <a:pt x="16278" y="51863"/>
                      <a:pt x="10793" y="48398"/>
                      <a:pt x="8476" y="5536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523100" y="3632750"/>
                <a:ext cx="618850" cy="1393625"/>
              </a:xfrm>
              <a:custGeom>
                <a:avLst/>
                <a:gdLst/>
                <a:ahLst/>
                <a:cxnLst/>
                <a:rect l="l" t="t" r="r" b="b"/>
                <a:pathLst>
                  <a:path w="24754" h="55745" fill="none" extrusionOk="0">
                    <a:moveTo>
                      <a:pt x="5585" y="1"/>
                    </a:moveTo>
                    <a:cubicBezTo>
                      <a:pt x="4713" y="9922"/>
                      <a:pt x="1109" y="19704"/>
                      <a:pt x="654" y="29605"/>
                    </a:cubicBezTo>
                    <a:cubicBezTo>
                      <a:pt x="515" y="32754"/>
                      <a:pt x="1" y="35210"/>
                      <a:pt x="3268" y="36952"/>
                    </a:cubicBezTo>
                    <a:cubicBezTo>
                      <a:pt x="5387" y="38081"/>
                      <a:pt x="8377" y="38140"/>
                      <a:pt x="10714" y="38457"/>
                    </a:cubicBezTo>
                    <a:cubicBezTo>
                      <a:pt x="14892" y="39031"/>
                      <a:pt x="24754" y="40675"/>
                      <a:pt x="19664" y="47269"/>
                    </a:cubicBezTo>
                    <a:cubicBezTo>
                      <a:pt x="18278" y="49071"/>
                      <a:pt x="15248" y="49269"/>
                      <a:pt x="13328" y="50101"/>
                    </a:cubicBezTo>
                    <a:cubicBezTo>
                      <a:pt x="10040" y="51547"/>
                      <a:pt x="9525" y="52081"/>
                      <a:pt x="81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473600" y="3635725"/>
                <a:ext cx="584200" cy="1392150"/>
              </a:xfrm>
              <a:custGeom>
                <a:avLst/>
                <a:gdLst/>
                <a:ahLst/>
                <a:cxnLst/>
                <a:rect l="l" t="t" r="r" b="b"/>
                <a:pathLst>
                  <a:path w="23368" h="55686" fill="none" extrusionOk="0">
                    <a:moveTo>
                      <a:pt x="4733" y="1"/>
                    </a:moveTo>
                    <a:cubicBezTo>
                      <a:pt x="3981" y="9763"/>
                      <a:pt x="792" y="19506"/>
                      <a:pt x="515" y="29269"/>
                    </a:cubicBezTo>
                    <a:cubicBezTo>
                      <a:pt x="436" y="32378"/>
                      <a:pt x="0" y="34853"/>
                      <a:pt x="3169" y="36655"/>
                    </a:cubicBezTo>
                    <a:cubicBezTo>
                      <a:pt x="5149" y="37764"/>
                      <a:pt x="7921" y="37922"/>
                      <a:pt x="10119" y="38299"/>
                    </a:cubicBezTo>
                    <a:cubicBezTo>
                      <a:pt x="14238" y="38972"/>
                      <a:pt x="23367" y="40873"/>
                      <a:pt x="18496" y="47071"/>
                    </a:cubicBezTo>
                    <a:cubicBezTo>
                      <a:pt x="17149" y="48774"/>
                      <a:pt x="14337" y="48992"/>
                      <a:pt x="12535" y="49843"/>
                    </a:cubicBezTo>
                    <a:cubicBezTo>
                      <a:pt x="9268" y="51348"/>
                      <a:pt x="8753" y="52140"/>
                      <a:pt x="7149" y="5568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437450" y="3650575"/>
                <a:ext cx="523800" cy="1381250"/>
              </a:xfrm>
              <a:custGeom>
                <a:avLst/>
                <a:gdLst/>
                <a:ahLst/>
                <a:cxnLst/>
                <a:rect l="l" t="t" r="r" b="b"/>
                <a:pathLst>
                  <a:path w="20952" h="55250" fill="none" extrusionOk="0">
                    <a:moveTo>
                      <a:pt x="3446" y="1"/>
                    </a:moveTo>
                    <a:cubicBezTo>
                      <a:pt x="2872" y="9446"/>
                      <a:pt x="199" y="18971"/>
                      <a:pt x="80" y="28397"/>
                    </a:cubicBezTo>
                    <a:cubicBezTo>
                      <a:pt x="1" y="34912"/>
                      <a:pt x="2912" y="36358"/>
                      <a:pt x="8892" y="37625"/>
                    </a:cubicBezTo>
                    <a:cubicBezTo>
                      <a:pt x="12932" y="38497"/>
                      <a:pt x="20952" y="40754"/>
                      <a:pt x="16417" y="46497"/>
                    </a:cubicBezTo>
                    <a:cubicBezTo>
                      <a:pt x="15169" y="48061"/>
                      <a:pt x="12714" y="48319"/>
                      <a:pt x="11070" y="49190"/>
                    </a:cubicBezTo>
                    <a:cubicBezTo>
                      <a:pt x="7961" y="50794"/>
                      <a:pt x="7407" y="51824"/>
                      <a:pt x="5783" y="552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396850" y="3675825"/>
                <a:ext cx="456475" cy="1362925"/>
              </a:xfrm>
              <a:custGeom>
                <a:avLst/>
                <a:gdLst/>
                <a:ahLst/>
                <a:cxnLst/>
                <a:rect l="l" t="t" r="r" b="b"/>
                <a:pathLst>
                  <a:path w="18259" h="54517" fill="none" extrusionOk="0">
                    <a:moveTo>
                      <a:pt x="2456" y="1"/>
                    </a:moveTo>
                    <a:cubicBezTo>
                      <a:pt x="2060" y="8991"/>
                      <a:pt x="1" y="18100"/>
                      <a:pt x="40" y="27090"/>
                    </a:cubicBezTo>
                    <a:cubicBezTo>
                      <a:pt x="40" y="33071"/>
                      <a:pt x="2219" y="34912"/>
                      <a:pt x="7763" y="36516"/>
                    </a:cubicBezTo>
                    <a:cubicBezTo>
                      <a:pt x="11665" y="37645"/>
                      <a:pt x="18259" y="40338"/>
                      <a:pt x="14239" y="45566"/>
                    </a:cubicBezTo>
                    <a:cubicBezTo>
                      <a:pt x="13150" y="46972"/>
                      <a:pt x="11130" y="47328"/>
                      <a:pt x="9704" y="48200"/>
                    </a:cubicBezTo>
                    <a:cubicBezTo>
                      <a:pt x="6833" y="49903"/>
                      <a:pt x="6258" y="51289"/>
                      <a:pt x="4714" y="5451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356275" y="3709000"/>
                <a:ext cx="381700" cy="1338675"/>
              </a:xfrm>
              <a:custGeom>
                <a:avLst/>
                <a:gdLst/>
                <a:ahLst/>
                <a:cxnLst/>
                <a:rect l="l" t="t" r="r" b="b"/>
                <a:pathLst>
                  <a:path w="15268" h="53547" fill="none" extrusionOk="0">
                    <a:moveTo>
                      <a:pt x="1545" y="0"/>
                    </a:moveTo>
                    <a:cubicBezTo>
                      <a:pt x="1347" y="8436"/>
                      <a:pt x="0" y="16971"/>
                      <a:pt x="139" y="25407"/>
                    </a:cubicBezTo>
                    <a:cubicBezTo>
                      <a:pt x="238" y="30971"/>
                      <a:pt x="1743" y="32773"/>
                      <a:pt x="6555" y="35090"/>
                    </a:cubicBezTo>
                    <a:cubicBezTo>
                      <a:pt x="10099" y="36774"/>
                      <a:pt x="15268" y="39526"/>
                      <a:pt x="11842" y="44358"/>
                    </a:cubicBezTo>
                    <a:cubicBezTo>
                      <a:pt x="10951" y="45625"/>
                      <a:pt x="9406" y="46021"/>
                      <a:pt x="8258" y="46952"/>
                    </a:cubicBezTo>
                    <a:cubicBezTo>
                      <a:pt x="5782" y="48972"/>
                      <a:pt x="5228" y="50378"/>
                      <a:pt x="3743" y="535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324575" y="3747600"/>
                <a:ext cx="287175" cy="1312450"/>
              </a:xfrm>
              <a:custGeom>
                <a:avLst/>
                <a:gdLst/>
                <a:ahLst/>
                <a:cxnLst/>
                <a:rect l="l" t="t" r="r" b="b"/>
                <a:pathLst>
                  <a:path w="11487" h="52498" fill="none" extrusionOk="0">
                    <a:moveTo>
                      <a:pt x="357" y="1"/>
                    </a:moveTo>
                    <a:cubicBezTo>
                      <a:pt x="377" y="7546"/>
                      <a:pt x="40" y="15071"/>
                      <a:pt x="21" y="22615"/>
                    </a:cubicBezTo>
                    <a:cubicBezTo>
                      <a:pt x="1" y="27863"/>
                      <a:pt x="753" y="30497"/>
                      <a:pt x="4971" y="33408"/>
                    </a:cubicBezTo>
                    <a:cubicBezTo>
                      <a:pt x="8357" y="35764"/>
                      <a:pt x="11486" y="38952"/>
                      <a:pt x="8694" y="43269"/>
                    </a:cubicBezTo>
                    <a:cubicBezTo>
                      <a:pt x="6615" y="46477"/>
                      <a:pt x="4219" y="48715"/>
                      <a:pt x="2575" y="5249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274075" y="3789700"/>
                <a:ext cx="248550" cy="1286675"/>
              </a:xfrm>
              <a:custGeom>
                <a:avLst/>
                <a:gdLst/>
                <a:ahLst/>
                <a:cxnLst/>
                <a:rect l="l" t="t" r="r" b="b"/>
                <a:pathLst>
                  <a:path w="9942" h="51467" fill="none" extrusionOk="0">
                    <a:moveTo>
                      <a:pt x="1" y="0"/>
                    </a:moveTo>
                    <a:cubicBezTo>
                      <a:pt x="219" y="6872"/>
                      <a:pt x="496" y="13723"/>
                      <a:pt x="734" y="20575"/>
                    </a:cubicBezTo>
                    <a:cubicBezTo>
                      <a:pt x="872" y="25070"/>
                      <a:pt x="1189" y="28199"/>
                      <a:pt x="4080" y="31585"/>
                    </a:cubicBezTo>
                    <a:cubicBezTo>
                      <a:pt x="9942" y="38476"/>
                      <a:pt x="5031" y="44358"/>
                      <a:pt x="2239" y="5146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215175" y="3833250"/>
                <a:ext cx="144075" cy="1263925"/>
              </a:xfrm>
              <a:custGeom>
                <a:avLst/>
                <a:gdLst/>
                <a:ahLst/>
                <a:cxnLst/>
                <a:rect l="l" t="t" r="r" b="b"/>
                <a:pathLst>
                  <a:path w="5763" h="50557" fill="none" extrusionOk="0">
                    <a:moveTo>
                      <a:pt x="0" y="1"/>
                    </a:moveTo>
                    <a:cubicBezTo>
                      <a:pt x="654" y="9526"/>
                      <a:pt x="674" y="20576"/>
                      <a:pt x="3486" y="29704"/>
                    </a:cubicBezTo>
                    <a:cubicBezTo>
                      <a:pt x="5763" y="37091"/>
                      <a:pt x="4793" y="43368"/>
                      <a:pt x="2337" y="5055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157750" y="3876325"/>
                <a:ext cx="112400" cy="1245100"/>
              </a:xfrm>
              <a:custGeom>
                <a:avLst/>
                <a:gdLst/>
                <a:ahLst/>
                <a:cxnLst/>
                <a:rect l="l" t="t" r="r" b="b"/>
                <a:pathLst>
                  <a:path w="4496" h="49804" fill="none" extrusionOk="0">
                    <a:moveTo>
                      <a:pt x="0" y="1"/>
                    </a:moveTo>
                    <a:cubicBezTo>
                      <a:pt x="1010" y="9565"/>
                      <a:pt x="3208" y="18120"/>
                      <a:pt x="2852" y="27823"/>
                    </a:cubicBezTo>
                    <a:cubicBezTo>
                      <a:pt x="2733" y="31328"/>
                      <a:pt x="1961" y="35566"/>
                      <a:pt x="2753" y="38932"/>
                    </a:cubicBezTo>
                    <a:cubicBezTo>
                      <a:pt x="2971" y="39863"/>
                      <a:pt x="3684" y="40497"/>
                      <a:pt x="3882" y="41427"/>
                    </a:cubicBezTo>
                    <a:cubicBezTo>
                      <a:pt x="4495" y="44338"/>
                      <a:pt x="3307" y="47051"/>
                      <a:pt x="2495" y="4980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080025" y="3915925"/>
                <a:ext cx="138650" cy="1235700"/>
              </a:xfrm>
              <a:custGeom>
                <a:avLst/>
                <a:gdLst/>
                <a:ahLst/>
                <a:cxnLst/>
                <a:rect l="l" t="t" r="r" b="b"/>
                <a:pathLst>
                  <a:path w="5546" h="49428" fill="none" extrusionOk="0">
                    <a:moveTo>
                      <a:pt x="832" y="1"/>
                    </a:moveTo>
                    <a:cubicBezTo>
                      <a:pt x="1565" y="5031"/>
                      <a:pt x="3684" y="9506"/>
                      <a:pt x="4654" y="14437"/>
                    </a:cubicBezTo>
                    <a:cubicBezTo>
                      <a:pt x="5466" y="18556"/>
                      <a:pt x="4416" y="22279"/>
                      <a:pt x="3050" y="26100"/>
                    </a:cubicBezTo>
                    <a:cubicBezTo>
                      <a:pt x="1802" y="29566"/>
                      <a:pt x="0" y="34200"/>
                      <a:pt x="1723" y="37724"/>
                    </a:cubicBezTo>
                    <a:cubicBezTo>
                      <a:pt x="2258" y="38814"/>
                      <a:pt x="3406" y="39328"/>
                      <a:pt x="3981" y="40437"/>
                    </a:cubicBezTo>
                    <a:cubicBezTo>
                      <a:pt x="5545" y="43487"/>
                      <a:pt x="4317" y="46279"/>
                      <a:pt x="3585" y="4942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2952800" y="3951075"/>
                <a:ext cx="240125" cy="1235200"/>
              </a:xfrm>
              <a:custGeom>
                <a:avLst/>
                <a:gdLst/>
                <a:ahLst/>
                <a:cxnLst/>
                <a:rect l="l" t="t" r="r" b="b"/>
                <a:pathLst>
                  <a:path w="9605" h="49408" fill="none" extrusionOk="0">
                    <a:moveTo>
                      <a:pt x="3664" y="1"/>
                    </a:moveTo>
                    <a:cubicBezTo>
                      <a:pt x="4535" y="4654"/>
                      <a:pt x="7188" y="8199"/>
                      <a:pt x="8396" y="12674"/>
                    </a:cubicBezTo>
                    <a:cubicBezTo>
                      <a:pt x="9604" y="17150"/>
                      <a:pt x="7525" y="20892"/>
                      <a:pt x="5248" y="24556"/>
                    </a:cubicBezTo>
                    <a:cubicBezTo>
                      <a:pt x="3129" y="27982"/>
                      <a:pt x="0" y="32873"/>
                      <a:pt x="2792" y="36695"/>
                    </a:cubicBezTo>
                    <a:cubicBezTo>
                      <a:pt x="3703" y="37942"/>
                      <a:pt x="5228" y="38477"/>
                      <a:pt x="6178" y="39705"/>
                    </a:cubicBezTo>
                    <a:cubicBezTo>
                      <a:pt x="8654" y="42834"/>
                      <a:pt x="7426" y="45843"/>
                      <a:pt x="6733" y="4940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2834975" y="3978300"/>
                <a:ext cx="330225" cy="1249575"/>
              </a:xfrm>
              <a:custGeom>
                <a:avLst/>
                <a:gdLst/>
                <a:ahLst/>
                <a:cxnLst/>
                <a:rect l="l" t="t" r="r" b="b"/>
                <a:pathLst>
                  <a:path w="13209" h="49983" fill="none" extrusionOk="0">
                    <a:moveTo>
                      <a:pt x="6119" y="1"/>
                    </a:moveTo>
                    <a:cubicBezTo>
                      <a:pt x="7129" y="4496"/>
                      <a:pt x="10357" y="7031"/>
                      <a:pt x="11664" y="11209"/>
                    </a:cubicBezTo>
                    <a:cubicBezTo>
                      <a:pt x="13208" y="16080"/>
                      <a:pt x="10040" y="19883"/>
                      <a:pt x="7109" y="23348"/>
                    </a:cubicBezTo>
                    <a:cubicBezTo>
                      <a:pt x="4159" y="26853"/>
                      <a:pt x="0" y="31724"/>
                      <a:pt x="3683" y="36041"/>
                    </a:cubicBezTo>
                    <a:cubicBezTo>
                      <a:pt x="4911" y="37467"/>
                      <a:pt x="6812" y="38081"/>
                      <a:pt x="8159" y="39428"/>
                    </a:cubicBezTo>
                    <a:cubicBezTo>
                      <a:pt x="11387" y="42695"/>
                      <a:pt x="10238" y="45903"/>
                      <a:pt x="9624" y="4998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2725550" y="3996625"/>
                <a:ext cx="395575" cy="1278775"/>
              </a:xfrm>
              <a:custGeom>
                <a:avLst/>
                <a:gdLst/>
                <a:ahLst/>
                <a:cxnLst/>
                <a:rect l="l" t="t" r="r" b="b"/>
                <a:pathLst>
                  <a:path w="15823" h="51151" fill="none" extrusionOk="0">
                    <a:moveTo>
                      <a:pt x="8239" y="1"/>
                    </a:moveTo>
                    <a:cubicBezTo>
                      <a:pt x="9328" y="4615"/>
                      <a:pt x="13506" y="6456"/>
                      <a:pt x="14575" y="10734"/>
                    </a:cubicBezTo>
                    <a:cubicBezTo>
                      <a:pt x="15823" y="15664"/>
                      <a:pt x="11981" y="19387"/>
                      <a:pt x="8714" y="22516"/>
                    </a:cubicBezTo>
                    <a:cubicBezTo>
                      <a:pt x="5585" y="25506"/>
                      <a:pt x="1" y="30813"/>
                      <a:pt x="3803" y="35328"/>
                    </a:cubicBezTo>
                    <a:cubicBezTo>
                      <a:pt x="5486" y="37368"/>
                      <a:pt x="8496" y="37962"/>
                      <a:pt x="10318" y="39942"/>
                    </a:cubicBezTo>
                    <a:cubicBezTo>
                      <a:pt x="13704" y="43625"/>
                      <a:pt x="12952" y="45883"/>
                      <a:pt x="12239" y="51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2613175" y="4003050"/>
                <a:ext cx="485675" cy="1325825"/>
              </a:xfrm>
              <a:custGeom>
                <a:avLst/>
                <a:gdLst/>
                <a:ahLst/>
                <a:cxnLst/>
                <a:rect l="l" t="t" r="r" b="b"/>
                <a:pathLst>
                  <a:path w="19427" h="53033" fill="none" extrusionOk="0">
                    <a:moveTo>
                      <a:pt x="10437" y="1"/>
                    </a:moveTo>
                    <a:cubicBezTo>
                      <a:pt x="11605" y="4991"/>
                      <a:pt x="15328" y="5367"/>
                      <a:pt x="17130" y="9546"/>
                    </a:cubicBezTo>
                    <a:cubicBezTo>
                      <a:pt x="19427" y="14912"/>
                      <a:pt x="14060" y="19071"/>
                      <a:pt x="10496" y="22160"/>
                    </a:cubicBezTo>
                    <a:cubicBezTo>
                      <a:pt x="6793" y="25408"/>
                      <a:pt x="1" y="31131"/>
                      <a:pt x="5446" y="35962"/>
                    </a:cubicBezTo>
                    <a:cubicBezTo>
                      <a:pt x="7189" y="37507"/>
                      <a:pt x="9605" y="38319"/>
                      <a:pt x="11446" y="39745"/>
                    </a:cubicBezTo>
                    <a:cubicBezTo>
                      <a:pt x="16476" y="43586"/>
                      <a:pt x="15843" y="47072"/>
                      <a:pt x="15090" y="530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2545350" y="3996125"/>
                <a:ext cx="504500" cy="1393625"/>
              </a:xfrm>
              <a:custGeom>
                <a:avLst/>
                <a:gdLst/>
                <a:ahLst/>
                <a:cxnLst/>
                <a:rect l="l" t="t" r="r" b="b"/>
                <a:pathLst>
                  <a:path w="20180" h="55745" fill="none" extrusionOk="0">
                    <a:moveTo>
                      <a:pt x="10833" y="1"/>
                    </a:moveTo>
                    <a:cubicBezTo>
                      <a:pt x="11961" y="5387"/>
                      <a:pt x="16377" y="5347"/>
                      <a:pt x="18100" y="9882"/>
                    </a:cubicBezTo>
                    <a:cubicBezTo>
                      <a:pt x="20179" y="15308"/>
                      <a:pt x="14179" y="19605"/>
                      <a:pt x="10595" y="22417"/>
                    </a:cubicBezTo>
                    <a:cubicBezTo>
                      <a:pt x="6219" y="25843"/>
                      <a:pt x="1" y="30576"/>
                      <a:pt x="4694" y="36140"/>
                    </a:cubicBezTo>
                    <a:cubicBezTo>
                      <a:pt x="6714" y="38556"/>
                      <a:pt x="10021" y="39507"/>
                      <a:pt x="12417" y="41487"/>
                    </a:cubicBezTo>
                    <a:cubicBezTo>
                      <a:pt x="17605" y="45725"/>
                      <a:pt x="17031" y="49467"/>
                      <a:pt x="16219" y="5574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4659275" y="3698100"/>
                <a:ext cx="1333200" cy="1738675"/>
              </a:xfrm>
              <a:custGeom>
                <a:avLst/>
                <a:gdLst/>
                <a:ahLst/>
                <a:cxnLst/>
                <a:rect l="l" t="t" r="r" b="b"/>
                <a:pathLst>
                  <a:path w="53328" h="69547" fill="none" extrusionOk="0">
                    <a:moveTo>
                      <a:pt x="198" y="14476"/>
                    </a:moveTo>
                    <a:cubicBezTo>
                      <a:pt x="7485" y="14853"/>
                      <a:pt x="10872" y="13961"/>
                      <a:pt x="14555" y="8021"/>
                    </a:cubicBezTo>
                    <a:cubicBezTo>
                      <a:pt x="18832" y="1090"/>
                      <a:pt x="24595" y="317"/>
                      <a:pt x="32595" y="1"/>
                    </a:cubicBezTo>
                    <a:cubicBezTo>
                      <a:pt x="30021" y="2020"/>
                      <a:pt x="25288" y="4476"/>
                      <a:pt x="26516" y="8377"/>
                    </a:cubicBezTo>
                    <a:cubicBezTo>
                      <a:pt x="27228" y="10635"/>
                      <a:pt x="29684" y="11605"/>
                      <a:pt x="31644" y="12615"/>
                    </a:cubicBezTo>
                    <a:cubicBezTo>
                      <a:pt x="36536" y="15130"/>
                      <a:pt x="42437" y="15981"/>
                      <a:pt x="46991" y="19110"/>
                    </a:cubicBezTo>
                    <a:cubicBezTo>
                      <a:pt x="53328" y="23486"/>
                      <a:pt x="47506" y="30675"/>
                      <a:pt x="44278" y="35427"/>
                    </a:cubicBezTo>
                    <a:cubicBezTo>
                      <a:pt x="42318" y="38299"/>
                      <a:pt x="40001" y="41328"/>
                      <a:pt x="39011" y="44734"/>
                    </a:cubicBezTo>
                    <a:cubicBezTo>
                      <a:pt x="38357" y="46972"/>
                      <a:pt x="38932" y="49883"/>
                      <a:pt x="37347" y="51745"/>
                    </a:cubicBezTo>
                    <a:cubicBezTo>
                      <a:pt x="34496" y="55052"/>
                      <a:pt x="29030" y="52933"/>
                      <a:pt x="28991" y="58972"/>
                    </a:cubicBezTo>
                    <a:cubicBezTo>
                      <a:pt x="22812" y="58081"/>
                      <a:pt x="15961" y="56596"/>
                      <a:pt x="11050" y="61349"/>
                    </a:cubicBezTo>
                    <a:cubicBezTo>
                      <a:pt x="7149" y="65091"/>
                      <a:pt x="5446" y="67705"/>
                      <a:pt x="0" y="69547"/>
                    </a:cubicBezTo>
                    <a:cubicBezTo>
                      <a:pt x="376" y="64200"/>
                      <a:pt x="2139" y="59468"/>
                      <a:pt x="2911" y="54220"/>
                    </a:cubicBezTo>
                    <a:cubicBezTo>
                      <a:pt x="3406" y="50814"/>
                      <a:pt x="3327" y="47586"/>
                      <a:pt x="4258" y="44437"/>
                    </a:cubicBezTo>
                    <a:cubicBezTo>
                      <a:pt x="7208" y="34457"/>
                      <a:pt x="1050" y="24556"/>
                      <a:pt x="198" y="14476"/>
                    </a:cubicBezTo>
                    <a:close/>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61750" y="5074875"/>
                <a:ext cx="728750" cy="304000"/>
              </a:xfrm>
              <a:custGeom>
                <a:avLst/>
                <a:gdLst/>
                <a:ahLst/>
                <a:cxnLst/>
                <a:rect l="l" t="t" r="r" b="b"/>
                <a:pathLst>
                  <a:path w="29150" h="12160" fill="none" extrusionOk="0">
                    <a:moveTo>
                      <a:pt x="0" y="12159"/>
                    </a:moveTo>
                    <a:cubicBezTo>
                      <a:pt x="5327" y="10476"/>
                      <a:pt x="7446" y="7842"/>
                      <a:pt x="11466" y="4377"/>
                    </a:cubicBezTo>
                    <a:cubicBezTo>
                      <a:pt x="16555" y="0"/>
                      <a:pt x="22911" y="1070"/>
                      <a:pt x="29149" y="186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4667675" y="5050125"/>
                <a:ext cx="739650" cy="277250"/>
              </a:xfrm>
              <a:custGeom>
                <a:avLst/>
                <a:gdLst/>
                <a:ahLst/>
                <a:cxnLst/>
                <a:rect l="l" t="t" r="r" b="b"/>
                <a:pathLst>
                  <a:path w="29586" h="11090" fill="none" extrusionOk="0">
                    <a:moveTo>
                      <a:pt x="1" y="11090"/>
                    </a:moveTo>
                    <a:cubicBezTo>
                      <a:pt x="5209" y="9585"/>
                      <a:pt x="7862" y="7050"/>
                      <a:pt x="12041" y="3941"/>
                    </a:cubicBezTo>
                    <a:cubicBezTo>
                      <a:pt x="17348" y="0"/>
                      <a:pt x="23308" y="733"/>
                      <a:pt x="29586" y="144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4676100" y="5035275"/>
                <a:ext cx="756475" cy="246075"/>
              </a:xfrm>
              <a:custGeom>
                <a:avLst/>
                <a:gdLst/>
                <a:ahLst/>
                <a:cxnLst/>
                <a:rect l="l" t="t" r="r" b="b"/>
                <a:pathLst>
                  <a:path w="30259" h="9843" fill="none" extrusionOk="0">
                    <a:moveTo>
                      <a:pt x="0" y="9842"/>
                    </a:moveTo>
                    <a:cubicBezTo>
                      <a:pt x="5149" y="8535"/>
                      <a:pt x="8337" y="6119"/>
                      <a:pt x="12714" y="3426"/>
                    </a:cubicBezTo>
                    <a:cubicBezTo>
                      <a:pt x="18258" y="0"/>
                      <a:pt x="23961" y="475"/>
                      <a:pt x="30258" y="110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4686500" y="5026850"/>
                <a:ext cx="776775" cy="211425"/>
              </a:xfrm>
              <a:custGeom>
                <a:avLst/>
                <a:gdLst/>
                <a:ahLst/>
                <a:cxnLst/>
                <a:rect l="l" t="t" r="r" b="b"/>
                <a:pathLst>
                  <a:path w="31071" h="8457" fill="none" extrusionOk="0">
                    <a:moveTo>
                      <a:pt x="0" y="8456"/>
                    </a:moveTo>
                    <a:cubicBezTo>
                      <a:pt x="5109" y="7347"/>
                      <a:pt x="8891" y="5209"/>
                      <a:pt x="13466" y="2892"/>
                    </a:cubicBezTo>
                    <a:cubicBezTo>
                      <a:pt x="19169" y="1"/>
                      <a:pt x="24813" y="278"/>
                      <a:pt x="31070" y="85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4697875" y="5021900"/>
                <a:ext cx="799050" cy="175275"/>
              </a:xfrm>
              <a:custGeom>
                <a:avLst/>
                <a:gdLst/>
                <a:ahLst/>
                <a:cxnLst/>
                <a:rect l="l" t="t" r="r" b="b"/>
                <a:pathLst>
                  <a:path w="31962" h="7011" fill="none" extrusionOk="0">
                    <a:moveTo>
                      <a:pt x="1" y="7011"/>
                    </a:moveTo>
                    <a:cubicBezTo>
                      <a:pt x="5149" y="6100"/>
                      <a:pt x="9427" y="4238"/>
                      <a:pt x="14239" y="2337"/>
                    </a:cubicBezTo>
                    <a:cubicBezTo>
                      <a:pt x="20120" y="1"/>
                      <a:pt x="25704" y="100"/>
                      <a:pt x="31962" y="63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4709275" y="5015475"/>
                <a:ext cx="821825" cy="141100"/>
              </a:xfrm>
              <a:custGeom>
                <a:avLst/>
                <a:gdLst/>
                <a:ahLst/>
                <a:cxnLst/>
                <a:rect l="l" t="t" r="r" b="b"/>
                <a:pathLst>
                  <a:path w="32873" h="5644" fill="none" extrusionOk="0">
                    <a:moveTo>
                      <a:pt x="0" y="5644"/>
                    </a:moveTo>
                    <a:cubicBezTo>
                      <a:pt x="5248" y="4911"/>
                      <a:pt x="9981" y="3386"/>
                      <a:pt x="15010" y="1862"/>
                    </a:cubicBezTo>
                    <a:cubicBezTo>
                      <a:pt x="21030" y="40"/>
                      <a:pt x="26634" y="0"/>
                      <a:pt x="32872" y="4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4720150" y="4994175"/>
                <a:ext cx="842625" cy="120325"/>
              </a:xfrm>
              <a:custGeom>
                <a:avLst/>
                <a:gdLst/>
                <a:ahLst/>
                <a:cxnLst/>
                <a:rect l="l" t="t" r="r" b="b"/>
                <a:pathLst>
                  <a:path w="33705" h="4813" fill="none" extrusionOk="0">
                    <a:moveTo>
                      <a:pt x="1" y="4813"/>
                    </a:moveTo>
                    <a:cubicBezTo>
                      <a:pt x="11605" y="3624"/>
                      <a:pt x="21863" y="1"/>
                      <a:pt x="33704" y="81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4729075" y="4977350"/>
                <a:ext cx="860925" cy="92100"/>
              </a:xfrm>
              <a:custGeom>
                <a:avLst/>
                <a:gdLst/>
                <a:ahLst/>
                <a:cxnLst/>
                <a:rect l="l" t="t" r="r" b="b"/>
                <a:pathLst>
                  <a:path w="34437" h="3684" fill="none" extrusionOk="0">
                    <a:moveTo>
                      <a:pt x="0" y="3684"/>
                    </a:moveTo>
                    <a:cubicBezTo>
                      <a:pt x="11664" y="2911"/>
                      <a:pt x="22674" y="0"/>
                      <a:pt x="34437" y="67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4736000" y="4952600"/>
                <a:ext cx="873800" cy="67350"/>
              </a:xfrm>
              <a:custGeom>
                <a:avLst/>
                <a:gdLst/>
                <a:ahLst/>
                <a:cxnLst/>
                <a:rect l="l" t="t" r="r" b="b"/>
                <a:pathLst>
                  <a:path w="34952" h="2694" fill="none" extrusionOk="0">
                    <a:moveTo>
                      <a:pt x="0" y="2693"/>
                    </a:moveTo>
                    <a:cubicBezTo>
                      <a:pt x="11743" y="2258"/>
                      <a:pt x="23189" y="0"/>
                      <a:pt x="34952" y="41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4739950" y="4916450"/>
                <a:ext cx="880250" cy="47550"/>
              </a:xfrm>
              <a:custGeom>
                <a:avLst/>
                <a:gdLst/>
                <a:ahLst/>
                <a:cxnLst/>
                <a:rect l="l" t="t" r="r" b="b"/>
                <a:pathLst>
                  <a:path w="35210" h="1902" fill="none" extrusionOk="0">
                    <a:moveTo>
                      <a:pt x="1" y="1902"/>
                    </a:moveTo>
                    <a:cubicBezTo>
                      <a:pt x="11763" y="1763"/>
                      <a:pt x="23427" y="1"/>
                      <a:pt x="35210" y="2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4740450" y="4857050"/>
                <a:ext cx="884200" cy="64875"/>
              </a:xfrm>
              <a:custGeom>
                <a:avLst/>
                <a:gdLst/>
                <a:ahLst/>
                <a:cxnLst/>
                <a:rect l="l" t="t" r="r" b="b"/>
                <a:pathLst>
                  <a:path w="35368" h="2595" fill="none" extrusionOk="0">
                    <a:moveTo>
                      <a:pt x="1" y="1961"/>
                    </a:moveTo>
                    <a:cubicBezTo>
                      <a:pt x="11882" y="2594"/>
                      <a:pt x="23526" y="20"/>
                      <a:pt x="3536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4742925" y="4796150"/>
                <a:ext cx="898075" cy="106475"/>
              </a:xfrm>
              <a:custGeom>
                <a:avLst/>
                <a:gdLst/>
                <a:ahLst/>
                <a:cxnLst/>
                <a:rect l="l" t="t" r="r" b="b"/>
                <a:pathLst>
                  <a:path w="35923" h="4259" fill="none" extrusionOk="0">
                    <a:moveTo>
                      <a:pt x="1" y="2753"/>
                    </a:moveTo>
                    <a:cubicBezTo>
                      <a:pt x="12140" y="4258"/>
                      <a:pt x="23803" y="1"/>
                      <a:pt x="35922"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747875" y="4735250"/>
                <a:ext cx="920850" cy="161925"/>
              </a:xfrm>
              <a:custGeom>
                <a:avLst/>
                <a:gdLst/>
                <a:ahLst/>
                <a:cxnLst/>
                <a:rect l="l" t="t" r="r" b="b"/>
                <a:pathLst>
                  <a:path w="36834" h="6477" fill="none" extrusionOk="0">
                    <a:moveTo>
                      <a:pt x="1" y="4120"/>
                    </a:moveTo>
                    <a:cubicBezTo>
                      <a:pt x="12575" y="6476"/>
                      <a:pt x="24318" y="159"/>
                      <a:pt x="36833"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4754325" y="4674850"/>
                <a:ext cx="950025" cy="223800"/>
              </a:xfrm>
              <a:custGeom>
                <a:avLst/>
                <a:gdLst/>
                <a:ahLst/>
                <a:cxnLst/>
                <a:rect l="l" t="t" r="r" b="b"/>
                <a:pathLst>
                  <a:path w="38001" h="8952" fill="none" extrusionOk="0">
                    <a:moveTo>
                      <a:pt x="0" y="5902"/>
                    </a:moveTo>
                    <a:cubicBezTo>
                      <a:pt x="13090" y="8952"/>
                      <a:pt x="25011" y="456"/>
                      <a:pt x="38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4761750" y="4613975"/>
                <a:ext cx="983200" cy="293100"/>
              </a:xfrm>
              <a:custGeom>
                <a:avLst/>
                <a:gdLst/>
                <a:ahLst/>
                <a:cxnLst/>
                <a:rect l="l" t="t" r="r" b="b"/>
                <a:pathLst>
                  <a:path w="39328" h="11724" fill="none" extrusionOk="0">
                    <a:moveTo>
                      <a:pt x="0" y="7961"/>
                    </a:moveTo>
                    <a:cubicBezTo>
                      <a:pt x="13585" y="11723"/>
                      <a:pt x="25922" y="832"/>
                      <a:pt x="39328"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4769675" y="4553575"/>
                <a:ext cx="1017350" cy="364875"/>
              </a:xfrm>
              <a:custGeom>
                <a:avLst/>
                <a:gdLst/>
                <a:ahLst/>
                <a:cxnLst/>
                <a:rect l="l" t="t" r="r" b="b"/>
                <a:pathLst>
                  <a:path w="40694" h="14595" fill="none" extrusionOk="0">
                    <a:moveTo>
                      <a:pt x="0" y="10060"/>
                    </a:moveTo>
                    <a:cubicBezTo>
                      <a:pt x="14080" y="14595"/>
                      <a:pt x="26852" y="1228"/>
                      <a:pt x="40694"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4777100" y="4492675"/>
                <a:ext cx="1050025" cy="435675"/>
              </a:xfrm>
              <a:custGeom>
                <a:avLst/>
                <a:gdLst/>
                <a:ahLst/>
                <a:cxnLst/>
                <a:rect l="l" t="t" r="r" b="b"/>
                <a:pathLst>
                  <a:path w="42001" h="17427" fill="none" extrusionOk="0">
                    <a:moveTo>
                      <a:pt x="0" y="12120"/>
                    </a:moveTo>
                    <a:cubicBezTo>
                      <a:pt x="14495" y="17427"/>
                      <a:pt x="27822" y="1585"/>
                      <a:pt x="42001"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4784025" y="4431775"/>
                <a:ext cx="1078750" cy="508475"/>
              </a:xfrm>
              <a:custGeom>
                <a:avLst/>
                <a:gdLst/>
                <a:ahLst/>
                <a:cxnLst/>
                <a:rect l="l" t="t" r="r" b="b"/>
                <a:pathLst>
                  <a:path w="43150" h="20339" fill="none" extrusionOk="0">
                    <a:moveTo>
                      <a:pt x="0" y="13902"/>
                    </a:moveTo>
                    <a:cubicBezTo>
                      <a:pt x="15545" y="20338"/>
                      <a:pt x="28041" y="555"/>
                      <a:pt x="4315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4788475" y="4371400"/>
                <a:ext cx="1102025" cy="566375"/>
              </a:xfrm>
              <a:custGeom>
                <a:avLst/>
                <a:gdLst/>
                <a:ahLst/>
                <a:cxnLst/>
                <a:rect l="l" t="t" r="r" b="b"/>
                <a:pathLst>
                  <a:path w="44081" h="22655" fill="none" extrusionOk="0">
                    <a:moveTo>
                      <a:pt x="0" y="15268"/>
                    </a:moveTo>
                    <a:cubicBezTo>
                      <a:pt x="15823" y="22654"/>
                      <a:pt x="28694" y="574"/>
                      <a:pt x="44081"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4790950" y="4310500"/>
                <a:ext cx="1116375" cy="611425"/>
              </a:xfrm>
              <a:custGeom>
                <a:avLst/>
                <a:gdLst/>
                <a:ahLst/>
                <a:cxnLst/>
                <a:rect l="l" t="t" r="r" b="b"/>
                <a:pathLst>
                  <a:path w="44655" h="24457" fill="none" extrusionOk="0">
                    <a:moveTo>
                      <a:pt x="1" y="16060"/>
                    </a:moveTo>
                    <a:cubicBezTo>
                      <a:pt x="16001" y="24456"/>
                      <a:pt x="29051" y="377"/>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4791450" y="4250100"/>
                <a:ext cx="1116375" cy="625275"/>
              </a:xfrm>
              <a:custGeom>
                <a:avLst/>
                <a:gdLst/>
                <a:ahLst/>
                <a:cxnLst/>
                <a:rect l="l" t="t" r="r" b="b"/>
                <a:pathLst>
                  <a:path w="44655" h="25011" fill="none" extrusionOk="0">
                    <a:moveTo>
                      <a:pt x="0" y="16199"/>
                    </a:moveTo>
                    <a:cubicBezTo>
                      <a:pt x="15822" y="25011"/>
                      <a:pt x="29090" y="416"/>
                      <a:pt x="44655"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787000" y="4192175"/>
                <a:ext cx="1080725" cy="605475"/>
              </a:xfrm>
              <a:custGeom>
                <a:avLst/>
                <a:gdLst/>
                <a:ahLst/>
                <a:cxnLst/>
                <a:rect l="l" t="t" r="r" b="b"/>
                <a:pathLst>
                  <a:path w="43229" h="24219" fill="none" extrusionOk="0">
                    <a:moveTo>
                      <a:pt x="0" y="16159"/>
                    </a:moveTo>
                    <a:cubicBezTo>
                      <a:pt x="16119" y="24219"/>
                      <a:pt x="27407" y="1"/>
                      <a:pt x="43229" y="17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4776600" y="4150100"/>
                <a:ext cx="1013400" cy="475275"/>
              </a:xfrm>
              <a:custGeom>
                <a:avLst/>
                <a:gdLst/>
                <a:ahLst/>
                <a:cxnLst/>
                <a:rect l="l" t="t" r="r" b="b"/>
                <a:pathLst>
                  <a:path w="40536" h="19011" fill="none" extrusionOk="0">
                    <a:moveTo>
                      <a:pt x="0" y="15466"/>
                    </a:moveTo>
                    <a:cubicBezTo>
                      <a:pt x="7743" y="19011"/>
                      <a:pt x="13307" y="15288"/>
                      <a:pt x="19565" y="10595"/>
                    </a:cubicBezTo>
                    <a:cubicBezTo>
                      <a:pt x="26100" y="5703"/>
                      <a:pt x="32100" y="713"/>
                      <a:pt x="40536"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4761750" y="4108025"/>
                <a:ext cx="927275" cy="446550"/>
              </a:xfrm>
              <a:custGeom>
                <a:avLst/>
                <a:gdLst/>
                <a:ahLst/>
                <a:cxnLst/>
                <a:rect l="l" t="t" r="r" b="b"/>
                <a:pathLst>
                  <a:path w="37091" h="17862" fill="none" extrusionOk="0">
                    <a:moveTo>
                      <a:pt x="0" y="14773"/>
                    </a:moveTo>
                    <a:cubicBezTo>
                      <a:pt x="7485" y="17862"/>
                      <a:pt x="11941" y="14773"/>
                      <a:pt x="17723" y="9981"/>
                    </a:cubicBezTo>
                    <a:cubicBezTo>
                      <a:pt x="23803" y="4931"/>
                      <a:pt x="28912" y="614"/>
                      <a:pt x="37090"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743925" y="4066925"/>
                <a:ext cx="834700" cy="417350"/>
              </a:xfrm>
              <a:custGeom>
                <a:avLst/>
                <a:gdLst/>
                <a:ahLst/>
                <a:cxnLst/>
                <a:rect l="l" t="t" r="r" b="b"/>
                <a:pathLst>
                  <a:path w="33388" h="16694" fill="none" extrusionOk="0">
                    <a:moveTo>
                      <a:pt x="0" y="14001"/>
                    </a:moveTo>
                    <a:cubicBezTo>
                      <a:pt x="7030" y="16694"/>
                      <a:pt x="10694" y="14238"/>
                      <a:pt x="15763" y="9327"/>
                    </a:cubicBezTo>
                    <a:cubicBezTo>
                      <a:pt x="21149" y="4100"/>
                      <a:pt x="25605" y="476"/>
                      <a:pt x="3338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724600" y="4024850"/>
                <a:ext cx="747075" cy="390625"/>
              </a:xfrm>
              <a:custGeom>
                <a:avLst/>
                <a:gdLst/>
                <a:ahLst/>
                <a:cxnLst/>
                <a:rect l="l" t="t" r="r" b="b"/>
                <a:pathLst>
                  <a:path w="29883" h="15625" fill="none" extrusionOk="0">
                    <a:moveTo>
                      <a:pt x="1" y="13288"/>
                    </a:moveTo>
                    <a:cubicBezTo>
                      <a:pt x="6714" y="15624"/>
                      <a:pt x="9585" y="13624"/>
                      <a:pt x="13882" y="8713"/>
                    </a:cubicBezTo>
                    <a:cubicBezTo>
                      <a:pt x="18556" y="3367"/>
                      <a:pt x="22437" y="357"/>
                      <a:pt x="29883" y="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705800" y="3978300"/>
                <a:ext cx="676775" cy="367375"/>
              </a:xfrm>
              <a:custGeom>
                <a:avLst/>
                <a:gdLst/>
                <a:ahLst/>
                <a:cxnLst/>
                <a:rect l="l" t="t" r="r" b="b"/>
                <a:pathLst>
                  <a:path w="27071" h="14695" fill="none" extrusionOk="0">
                    <a:moveTo>
                      <a:pt x="0" y="12754"/>
                    </a:moveTo>
                    <a:cubicBezTo>
                      <a:pt x="6397" y="14694"/>
                      <a:pt x="8674" y="13447"/>
                      <a:pt x="12357" y="8179"/>
                    </a:cubicBezTo>
                    <a:cubicBezTo>
                      <a:pt x="16357" y="2437"/>
                      <a:pt x="19783" y="298"/>
                      <a:pt x="27070"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688975" y="3925325"/>
                <a:ext cx="635175" cy="349550"/>
              </a:xfrm>
              <a:custGeom>
                <a:avLst/>
                <a:gdLst/>
                <a:ahLst/>
                <a:cxnLst/>
                <a:rect l="l" t="t" r="r" b="b"/>
                <a:pathLst>
                  <a:path w="25407" h="13982" fill="none" extrusionOk="0">
                    <a:moveTo>
                      <a:pt x="0" y="12477"/>
                    </a:moveTo>
                    <a:cubicBezTo>
                      <a:pt x="6099" y="13982"/>
                      <a:pt x="8317" y="13011"/>
                      <a:pt x="11387" y="7783"/>
                    </a:cubicBezTo>
                    <a:cubicBezTo>
                      <a:pt x="14951" y="1684"/>
                      <a:pt x="18199" y="278"/>
                      <a:pt x="2540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4675100" y="3862950"/>
                <a:ext cx="636175" cy="343600"/>
              </a:xfrm>
              <a:custGeom>
                <a:avLst/>
                <a:gdLst/>
                <a:ahLst/>
                <a:cxnLst/>
                <a:rect l="l" t="t" r="r" b="b"/>
                <a:pathLst>
                  <a:path w="25447" h="13744" fill="none" extrusionOk="0">
                    <a:moveTo>
                      <a:pt x="1" y="12575"/>
                    </a:moveTo>
                    <a:cubicBezTo>
                      <a:pt x="6199" y="13744"/>
                      <a:pt x="8417" y="12972"/>
                      <a:pt x="11249" y="7585"/>
                    </a:cubicBezTo>
                    <a:cubicBezTo>
                      <a:pt x="14595" y="1189"/>
                      <a:pt x="18120" y="239"/>
                      <a:pt x="25447"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4666200" y="3788200"/>
                <a:ext cx="690125" cy="348550"/>
              </a:xfrm>
              <a:custGeom>
                <a:avLst/>
                <a:gdLst/>
                <a:ahLst/>
                <a:cxnLst/>
                <a:rect l="l" t="t" r="r" b="b"/>
                <a:pathLst>
                  <a:path w="27605" h="13942" fill="none" extrusionOk="0">
                    <a:moveTo>
                      <a:pt x="0" y="13209"/>
                    </a:moveTo>
                    <a:cubicBezTo>
                      <a:pt x="6436" y="13942"/>
                      <a:pt x="9228" y="13308"/>
                      <a:pt x="12159" y="7625"/>
                    </a:cubicBezTo>
                    <a:cubicBezTo>
                      <a:pt x="15644" y="872"/>
                      <a:pt x="20100" y="278"/>
                      <a:pt x="27605" y="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5166200" y="3700575"/>
                <a:ext cx="764900" cy="1456000"/>
              </a:xfrm>
              <a:custGeom>
                <a:avLst/>
                <a:gdLst/>
                <a:ahLst/>
                <a:cxnLst/>
                <a:rect l="l" t="t" r="r" b="b"/>
                <a:pathLst>
                  <a:path w="30596" h="58240" fill="none" extrusionOk="0">
                    <a:moveTo>
                      <a:pt x="7862" y="1"/>
                    </a:moveTo>
                    <a:cubicBezTo>
                      <a:pt x="2516" y="4793"/>
                      <a:pt x="1" y="8100"/>
                      <a:pt x="7367" y="12159"/>
                    </a:cubicBezTo>
                    <a:cubicBezTo>
                      <a:pt x="12635" y="15051"/>
                      <a:pt x="19031" y="15922"/>
                      <a:pt x="24061" y="19268"/>
                    </a:cubicBezTo>
                    <a:cubicBezTo>
                      <a:pt x="30595" y="23645"/>
                      <a:pt x="24734" y="30774"/>
                      <a:pt x="21526" y="35487"/>
                    </a:cubicBezTo>
                    <a:cubicBezTo>
                      <a:pt x="19902" y="37883"/>
                      <a:pt x="18021" y="40279"/>
                      <a:pt x="16952" y="42992"/>
                    </a:cubicBezTo>
                    <a:cubicBezTo>
                      <a:pt x="16021" y="45388"/>
                      <a:pt x="16358" y="48933"/>
                      <a:pt x="14754" y="50952"/>
                    </a:cubicBezTo>
                    <a:cubicBezTo>
                      <a:pt x="11922" y="54477"/>
                      <a:pt x="4951" y="52121"/>
                      <a:pt x="4714" y="5824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5124125" y="3712450"/>
                <a:ext cx="728250" cy="1436200"/>
              </a:xfrm>
              <a:custGeom>
                <a:avLst/>
                <a:gdLst/>
                <a:ahLst/>
                <a:cxnLst/>
                <a:rect l="l" t="t" r="r" b="b"/>
                <a:pathLst>
                  <a:path w="29130" h="57448" fill="none" extrusionOk="0">
                    <a:moveTo>
                      <a:pt x="5941" y="1"/>
                    </a:moveTo>
                    <a:cubicBezTo>
                      <a:pt x="278" y="5823"/>
                      <a:pt x="1" y="8813"/>
                      <a:pt x="7585" y="12714"/>
                    </a:cubicBezTo>
                    <a:cubicBezTo>
                      <a:pt x="12436" y="15209"/>
                      <a:pt x="18476" y="16239"/>
                      <a:pt x="22853" y="19586"/>
                    </a:cubicBezTo>
                    <a:cubicBezTo>
                      <a:pt x="29130" y="24358"/>
                      <a:pt x="24318" y="30239"/>
                      <a:pt x="20734" y="35428"/>
                    </a:cubicBezTo>
                    <a:cubicBezTo>
                      <a:pt x="19050" y="37883"/>
                      <a:pt x="17130" y="40319"/>
                      <a:pt x="16100" y="43151"/>
                    </a:cubicBezTo>
                    <a:cubicBezTo>
                      <a:pt x="15169" y="45745"/>
                      <a:pt x="15605" y="48992"/>
                      <a:pt x="13367" y="50953"/>
                    </a:cubicBezTo>
                    <a:cubicBezTo>
                      <a:pt x="10120" y="53765"/>
                      <a:pt x="3763" y="51646"/>
                      <a:pt x="3070" y="57448"/>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5085500" y="3731775"/>
                <a:ext cx="698575" cy="1416875"/>
              </a:xfrm>
              <a:custGeom>
                <a:avLst/>
                <a:gdLst/>
                <a:ahLst/>
                <a:cxnLst/>
                <a:rect l="l" t="t" r="r" b="b"/>
                <a:pathLst>
                  <a:path w="27943" h="56675" fill="none" extrusionOk="0">
                    <a:moveTo>
                      <a:pt x="4635" y="0"/>
                    </a:moveTo>
                    <a:cubicBezTo>
                      <a:pt x="1209" y="1941"/>
                      <a:pt x="1" y="4634"/>
                      <a:pt x="971" y="8080"/>
                    </a:cubicBezTo>
                    <a:cubicBezTo>
                      <a:pt x="2813" y="10496"/>
                      <a:pt x="5308" y="12357"/>
                      <a:pt x="8160" y="13426"/>
                    </a:cubicBezTo>
                    <a:cubicBezTo>
                      <a:pt x="12615" y="15684"/>
                      <a:pt x="17803" y="16951"/>
                      <a:pt x="21843" y="19961"/>
                    </a:cubicBezTo>
                    <a:cubicBezTo>
                      <a:pt x="27942" y="24516"/>
                      <a:pt x="23051" y="30575"/>
                      <a:pt x="19764" y="35308"/>
                    </a:cubicBezTo>
                    <a:cubicBezTo>
                      <a:pt x="18021" y="37803"/>
                      <a:pt x="16140" y="40239"/>
                      <a:pt x="15150" y="43150"/>
                    </a:cubicBezTo>
                    <a:cubicBezTo>
                      <a:pt x="14417" y="45289"/>
                      <a:pt x="14675" y="47843"/>
                      <a:pt x="13130" y="49625"/>
                    </a:cubicBezTo>
                    <a:cubicBezTo>
                      <a:pt x="9981" y="53249"/>
                      <a:pt x="2932" y="50576"/>
                      <a:pt x="1862" y="5667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5037500" y="3758000"/>
                <a:ext cx="662900" cy="1398075"/>
              </a:xfrm>
              <a:custGeom>
                <a:avLst/>
                <a:gdLst/>
                <a:ahLst/>
                <a:cxnLst/>
                <a:rect l="l" t="t" r="r" b="b"/>
                <a:pathLst>
                  <a:path w="26516" h="55923" fill="none" extrusionOk="0">
                    <a:moveTo>
                      <a:pt x="4337" y="1"/>
                    </a:moveTo>
                    <a:cubicBezTo>
                      <a:pt x="1010" y="2159"/>
                      <a:pt x="0" y="4912"/>
                      <a:pt x="1307" y="8298"/>
                    </a:cubicBezTo>
                    <a:cubicBezTo>
                      <a:pt x="3268" y="10773"/>
                      <a:pt x="5842" y="12694"/>
                      <a:pt x="8773" y="13922"/>
                    </a:cubicBezTo>
                    <a:cubicBezTo>
                      <a:pt x="13010" y="16199"/>
                      <a:pt x="18298" y="17625"/>
                      <a:pt x="21842" y="20991"/>
                    </a:cubicBezTo>
                    <a:cubicBezTo>
                      <a:pt x="26516" y="25447"/>
                      <a:pt x="22040" y="30972"/>
                      <a:pt x="19149" y="35111"/>
                    </a:cubicBezTo>
                    <a:cubicBezTo>
                      <a:pt x="17723" y="37150"/>
                      <a:pt x="16080" y="39150"/>
                      <a:pt x="15149" y="41487"/>
                    </a:cubicBezTo>
                    <a:cubicBezTo>
                      <a:pt x="14139" y="44081"/>
                      <a:pt x="14595" y="46933"/>
                      <a:pt x="12436" y="48953"/>
                    </a:cubicBezTo>
                    <a:cubicBezTo>
                      <a:pt x="9109" y="52042"/>
                      <a:pt x="2673" y="50259"/>
                      <a:pt x="1505" y="5592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001850" y="3789200"/>
                <a:ext cx="612400" cy="1378775"/>
              </a:xfrm>
              <a:custGeom>
                <a:avLst/>
                <a:gdLst/>
                <a:ahLst/>
                <a:cxnLst/>
                <a:rect l="l" t="t" r="r" b="b"/>
                <a:pathLst>
                  <a:path w="24496" h="55151" fill="none" extrusionOk="0">
                    <a:moveTo>
                      <a:pt x="4040" y="0"/>
                    </a:moveTo>
                    <a:cubicBezTo>
                      <a:pt x="852" y="2337"/>
                      <a:pt x="0" y="5189"/>
                      <a:pt x="1505" y="8535"/>
                    </a:cubicBezTo>
                    <a:cubicBezTo>
                      <a:pt x="2911" y="10456"/>
                      <a:pt x="4753" y="12001"/>
                      <a:pt x="6852" y="13090"/>
                    </a:cubicBezTo>
                    <a:cubicBezTo>
                      <a:pt x="10872" y="15941"/>
                      <a:pt x="16139" y="17308"/>
                      <a:pt x="19625" y="20872"/>
                    </a:cubicBezTo>
                    <a:cubicBezTo>
                      <a:pt x="24496" y="25843"/>
                      <a:pt x="21585" y="29981"/>
                      <a:pt x="18021" y="34813"/>
                    </a:cubicBezTo>
                    <a:cubicBezTo>
                      <a:pt x="16298" y="37150"/>
                      <a:pt x="14832" y="39269"/>
                      <a:pt x="13862" y="42021"/>
                    </a:cubicBezTo>
                    <a:cubicBezTo>
                      <a:pt x="13030" y="44338"/>
                      <a:pt x="13545" y="46338"/>
                      <a:pt x="11426" y="48219"/>
                    </a:cubicBezTo>
                    <a:cubicBezTo>
                      <a:pt x="8080" y="51190"/>
                      <a:pt x="2317" y="49586"/>
                      <a:pt x="1109" y="55150"/>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4975125" y="3823850"/>
                <a:ext cx="567350" cy="1361950"/>
              </a:xfrm>
              <a:custGeom>
                <a:avLst/>
                <a:gdLst/>
                <a:ahLst/>
                <a:cxnLst/>
                <a:rect l="l" t="t" r="r" b="b"/>
                <a:pathLst>
                  <a:path w="22694" h="54478" fill="none" extrusionOk="0">
                    <a:moveTo>
                      <a:pt x="3802" y="0"/>
                    </a:moveTo>
                    <a:cubicBezTo>
                      <a:pt x="713" y="2535"/>
                      <a:pt x="0" y="5466"/>
                      <a:pt x="1644" y="8832"/>
                    </a:cubicBezTo>
                    <a:cubicBezTo>
                      <a:pt x="3050" y="10773"/>
                      <a:pt x="4871" y="12417"/>
                      <a:pt x="6951" y="13644"/>
                    </a:cubicBezTo>
                    <a:cubicBezTo>
                      <a:pt x="10258" y="16179"/>
                      <a:pt x="14337" y="17803"/>
                      <a:pt x="17426" y="20635"/>
                    </a:cubicBezTo>
                    <a:cubicBezTo>
                      <a:pt x="22694" y="25447"/>
                      <a:pt x="20040" y="29764"/>
                      <a:pt x="16535" y="34477"/>
                    </a:cubicBezTo>
                    <a:cubicBezTo>
                      <a:pt x="15169" y="36318"/>
                      <a:pt x="13802" y="37902"/>
                      <a:pt x="12990" y="40101"/>
                    </a:cubicBezTo>
                    <a:cubicBezTo>
                      <a:pt x="12139" y="42457"/>
                      <a:pt x="12614" y="44774"/>
                      <a:pt x="10812" y="46734"/>
                    </a:cubicBezTo>
                    <a:cubicBezTo>
                      <a:pt x="7347" y="50517"/>
                      <a:pt x="3069" y="49051"/>
                      <a:pt x="673" y="54477"/>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4958775" y="3860975"/>
                <a:ext cx="496075" cy="1346100"/>
              </a:xfrm>
              <a:custGeom>
                <a:avLst/>
                <a:gdLst/>
                <a:ahLst/>
                <a:cxnLst/>
                <a:rect l="l" t="t" r="r" b="b"/>
                <a:pathLst>
                  <a:path w="19843" h="53844" fill="none" extrusionOk="0">
                    <a:moveTo>
                      <a:pt x="3426" y="1"/>
                    </a:moveTo>
                    <a:cubicBezTo>
                      <a:pt x="298" y="5605"/>
                      <a:pt x="1" y="8258"/>
                      <a:pt x="4674" y="12654"/>
                    </a:cubicBezTo>
                    <a:cubicBezTo>
                      <a:pt x="8199" y="15961"/>
                      <a:pt x="13169" y="18001"/>
                      <a:pt x="16239" y="21803"/>
                    </a:cubicBezTo>
                    <a:cubicBezTo>
                      <a:pt x="19843" y="26259"/>
                      <a:pt x="17744" y="30219"/>
                      <a:pt x="14654" y="34081"/>
                    </a:cubicBezTo>
                    <a:cubicBezTo>
                      <a:pt x="13308" y="35784"/>
                      <a:pt x="12120" y="37249"/>
                      <a:pt x="11446" y="39328"/>
                    </a:cubicBezTo>
                    <a:cubicBezTo>
                      <a:pt x="10832" y="41269"/>
                      <a:pt x="11110" y="43368"/>
                      <a:pt x="9842" y="45091"/>
                    </a:cubicBezTo>
                    <a:cubicBezTo>
                      <a:pt x="6872" y="49131"/>
                      <a:pt x="2199" y="48655"/>
                      <a:pt x="100" y="53844"/>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4935025" y="3898600"/>
                <a:ext cx="435675" cy="1333225"/>
              </a:xfrm>
              <a:custGeom>
                <a:avLst/>
                <a:gdLst/>
                <a:ahLst/>
                <a:cxnLst/>
                <a:rect l="l" t="t" r="r" b="b"/>
                <a:pathLst>
                  <a:path w="17427" h="53329" fill="none" extrusionOk="0">
                    <a:moveTo>
                      <a:pt x="3505" y="1"/>
                    </a:moveTo>
                    <a:cubicBezTo>
                      <a:pt x="554" y="5823"/>
                      <a:pt x="416" y="8516"/>
                      <a:pt x="4871" y="13189"/>
                    </a:cubicBezTo>
                    <a:cubicBezTo>
                      <a:pt x="7941" y="16377"/>
                      <a:pt x="12971" y="19051"/>
                      <a:pt x="15149" y="23071"/>
                    </a:cubicBezTo>
                    <a:cubicBezTo>
                      <a:pt x="17426" y="27269"/>
                      <a:pt x="15644" y="30397"/>
                      <a:pt x="13070" y="33665"/>
                    </a:cubicBezTo>
                    <a:cubicBezTo>
                      <a:pt x="11723" y="35368"/>
                      <a:pt x="10792" y="36279"/>
                      <a:pt x="10099" y="38398"/>
                    </a:cubicBezTo>
                    <a:cubicBezTo>
                      <a:pt x="9426" y="40418"/>
                      <a:pt x="9862" y="42279"/>
                      <a:pt x="8495" y="44200"/>
                    </a:cubicBezTo>
                    <a:cubicBezTo>
                      <a:pt x="5703" y="48141"/>
                      <a:pt x="1802" y="48299"/>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4911750" y="3935250"/>
                <a:ext cx="377750" cy="1323325"/>
              </a:xfrm>
              <a:custGeom>
                <a:avLst/>
                <a:gdLst/>
                <a:ahLst/>
                <a:cxnLst/>
                <a:rect l="l" t="t" r="r" b="b"/>
                <a:pathLst>
                  <a:path w="15110" h="52933" fill="none" extrusionOk="0">
                    <a:moveTo>
                      <a:pt x="3624" y="0"/>
                    </a:moveTo>
                    <a:cubicBezTo>
                      <a:pt x="931" y="5644"/>
                      <a:pt x="693" y="8436"/>
                      <a:pt x="4575" y="13268"/>
                    </a:cubicBezTo>
                    <a:cubicBezTo>
                      <a:pt x="7228" y="16555"/>
                      <a:pt x="11624" y="19446"/>
                      <a:pt x="13367" y="23446"/>
                    </a:cubicBezTo>
                    <a:cubicBezTo>
                      <a:pt x="15110" y="27407"/>
                      <a:pt x="13981" y="30258"/>
                      <a:pt x="11466" y="33229"/>
                    </a:cubicBezTo>
                    <a:cubicBezTo>
                      <a:pt x="8773" y="36417"/>
                      <a:pt x="9565" y="39625"/>
                      <a:pt x="7545" y="43051"/>
                    </a:cubicBezTo>
                    <a:cubicBezTo>
                      <a:pt x="5129" y="47110"/>
                      <a:pt x="1485" y="48001"/>
                      <a:pt x="0" y="52932"/>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889475" y="3970400"/>
                <a:ext cx="320325" cy="1316375"/>
              </a:xfrm>
              <a:custGeom>
                <a:avLst/>
                <a:gdLst/>
                <a:ahLst/>
                <a:cxnLst/>
                <a:rect l="l" t="t" r="r" b="b"/>
                <a:pathLst>
                  <a:path w="12813" h="52655" fill="none" extrusionOk="0">
                    <a:moveTo>
                      <a:pt x="3624" y="0"/>
                    </a:moveTo>
                    <a:cubicBezTo>
                      <a:pt x="1149" y="5802"/>
                      <a:pt x="1050" y="8713"/>
                      <a:pt x="4594" y="13783"/>
                    </a:cubicBezTo>
                    <a:cubicBezTo>
                      <a:pt x="6733" y="16852"/>
                      <a:pt x="9684" y="19367"/>
                      <a:pt x="11090" y="22912"/>
                    </a:cubicBezTo>
                    <a:cubicBezTo>
                      <a:pt x="12812" y="27268"/>
                      <a:pt x="12397" y="29446"/>
                      <a:pt x="9842" y="32773"/>
                    </a:cubicBezTo>
                    <a:cubicBezTo>
                      <a:pt x="7406" y="35942"/>
                      <a:pt x="8179" y="39070"/>
                      <a:pt x="6317" y="42516"/>
                    </a:cubicBezTo>
                    <a:cubicBezTo>
                      <a:pt x="4179" y="46476"/>
                      <a:pt x="1169" y="47922"/>
                      <a:pt x="0" y="52655"/>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866200" y="4002075"/>
                <a:ext cx="268350" cy="1313425"/>
              </a:xfrm>
              <a:custGeom>
                <a:avLst/>
                <a:gdLst/>
                <a:ahLst/>
                <a:cxnLst/>
                <a:rect l="l" t="t" r="r" b="b"/>
                <a:pathLst>
                  <a:path w="10734" h="52537" fill="none" extrusionOk="0">
                    <a:moveTo>
                      <a:pt x="3486" y="0"/>
                    </a:moveTo>
                    <a:cubicBezTo>
                      <a:pt x="1327" y="5585"/>
                      <a:pt x="1228" y="8634"/>
                      <a:pt x="4159" y="13743"/>
                    </a:cubicBezTo>
                    <a:cubicBezTo>
                      <a:pt x="5941" y="16872"/>
                      <a:pt x="8397" y="19565"/>
                      <a:pt x="9486" y="23050"/>
                    </a:cubicBezTo>
                    <a:cubicBezTo>
                      <a:pt x="10733" y="27051"/>
                      <a:pt x="10694" y="29367"/>
                      <a:pt x="8298" y="32298"/>
                    </a:cubicBezTo>
                    <a:cubicBezTo>
                      <a:pt x="5902" y="35249"/>
                      <a:pt x="6852" y="38081"/>
                      <a:pt x="5347" y="41566"/>
                    </a:cubicBezTo>
                    <a:cubicBezTo>
                      <a:pt x="3605" y="45665"/>
                      <a:pt x="892" y="47863"/>
                      <a:pt x="0" y="5253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4840450" y="4028800"/>
                <a:ext cx="222325" cy="1314925"/>
              </a:xfrm>
              <a:custGeom>
                <a:avLst/>
                <a:gdLst/>
                <a:ahLst/>
                <a:cxnLst/>
                <a:rect l="l" t="t" r="r" b="b"/>
                <a:pathLst>
                  <a:path w="8893" h="52597" fill="none" extrusionOk="0">
                    <a:moveTo>
                      <a:pt x="3169" y="1"/>
                    </a:moveTo>
                    <a:cubicBezTo>
                      <a:pt x="1328" y="5704"/>
                      <a:pt x="1466" y="8951"/>
                      <a:pt x="4001" y="14219"/>
                    </a:cubicBezTo>
                    <a:cubicBezTo>
                      <a:pt x="5585" y="17486"/>
                      <a:pt x="7585" y="20417"/>
                      <a:pt x="8239" y="24061"/>
                    </a:cubicBezTo>
                    <a:cubicBezTo>
                      <a:pt x="8892" y="27605"/>
                      <a:pt x="8437" y="29209"/>
                      <a:pt x="6872" y="31843"/>
                    </a:cubicBezTo>
                    <a:cubicBezTo>
                      <a:pt x="6357" y="32734"/>
                      <a:pt x="5783" y="32853"/>
                      <a:pt x="5328" y="33942"/>
                    </a:cubicBezTo>
                    <a:cubicBezTo>
                      <a:pt x="4595" y="35804"/>
                      <a:pt x="5209" y="38239"/>
                      <a:pt x="4615" y="40239"/>
                    </a:cubicBezTo>
                    <a:cubicBezTo>
                      <a:pt x="3288" y="44794"/>
                      <a:pt x="694" y="47705"/>
                      <a:pt x="1" y="52596"/>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809275" y="4049100"/>
                <a:ext cx="186150" cy="1321350"/>
              </a:xfrm>
              <a:custGeom>
                <a:avLst/>
                <a:gdLst/>
                <a:ahLst/>
                <a:cxnLst/>
                <a:rect l="l" t="t" r="r" b="b"/>
                <a:pathLst>
                  <a:path w="7446" h="52854" fill="none" extrusionOk="0">
                    <a:moveTo>
                      <a:pt x="2634" y="1"/>
                    </a:moveTo>
                    <a:cubicBezTo>
                      <a:pt x="1287" y="5446"/>
                      <a:pt x="1525" y="8912"/>
                      <a:pt x="3565" y="14021"/>
                    </a:cubicBezTo>
                    <a:cubicBezTo>
                      <a:pt x="4891" y="17308"/>
                      <a:pt x="6495" y="20358"/>
                      <a:pt x="6990" y="23922"/>
                    </a:cubicBezTo>
                    <a:cubicBezTo>
                      <a:pt x="7446" y="27209"/>
                      <a:pt x="7129" y="28972"/>
                      <a:pt x="5703" y="31407"/>
                    </a:cubicBezTo>
                    <a:cubicBezTo>
                      <a:pt x="4218" y="34001"/>
                      <a:pt x="4535" y="36417"/>
                      <a:pt x="3802" y="39685"/>
                    </a:cubicBezTo>
                    <a:cubicBezTo>
                      <a:pt x="2753" y="44378"/>
                      <a:pt x="515" y="47923"/>
                      <a:pt x="0" y="52853"/>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4771650" y="4061975"/>
                <a:ext cx="169825" cy="1333225"/>
              </a:xfrm>
              <a:custGeom>
                <a:avLst/>
                <a:gdLst/>
                <a:ahLst/>
                <a:cxnLst/>
                <a:rect l="l" t="t" r="r" b="b"/>
                <a:pathLst>
                  <a:path w="6793" h="53329" fill="none" extrusionOk="0">
                    <a:moveTo>
                      <a:pt x="1822" y="0"/>
                    </a:moveTo>
                    <a:cubicBezTo>
                      <a:pt x="634" y="8654"/>
                      <a:pt x="4832" y="14436"/>
                      <a:pt x="6060" y="22655"/>
                    </a:cubicBezTo>
                    <a:cubicBezTo>
                      <a:pt x="6317" y="24437"/>
                      <a:pt x="6792" y="28219"/>
                      <a:pt x="5961" y="29783"/>
                    </a:cubicBezTo>
                    <a:cubicBezTo>
                      <a:pt x="5783" y="30140"/>
                      <a:pt x="4931" y="30793"/>
                      <a:pt x="4852" y="31011"/>
                    </a:cubicBezTo>
                    <a:cubicBezTo>
                      <a:pt x="4713" y="31328"/>
                      <a:pt x="3802" y="32259"/>
                      <a:pt x="3525" y="32813"/>
                    </a:cubicBezTo>
                    <a:cubicBezTo>
                      <a:pt x="2654" y="34615"/>
                      <a:pt x="3386" y="38001"/>
                      <a:pt x="2971" y="40021"/>
                    </a:cubicBezTo>
                    <a:cubicBezTo>
                      <a:pt x="2060" y="44576"/>
                      <a:pt x="376" y="48596"/>
                      <a:pt x="0" y="53329"/>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4725600" y="4065450"/>
                <a:ext cx="151025" cy="1351525"/>
              </a:xfrm>
              <a:custGeom>
                <a:avLst/>
                <a:gdLst/>
                <a:ahLst/>
                <a:cxnLst/>
                <a:rect l="l" t="t" r="r" b="b"/>
                <a:pathLst>
                  <a:path w="6041" h="54061" fill="none" extrusionOk="0">
                    <a:moveTo>
                      <a:pt x="713" y="0"/>
                    </a:moveTo>
                    <a:cubicBezTo>
                      <a:pt x="713" y="8000"/>
                      <a:pt x="4357" y="14416"/>
                      <a:pt x="5525" y="22119"/>
                    </a:cubicBezTo>
                    <a:cubicBezTo>
                      <a:pt x="6040" y="25585"/>
                      <a:pt x="5367" y="28021"/>
                      <a:pt x="4377" y="30635"/>
                    </a:cubicBezTo>
                    <a:cubicBezTo>
                      <a:pt x="4238" y="31011"/>
                      <a:pt x="3367" y="31961"/>
                      <a:pt x="3090" y="32575"/>
                    </a:cubicBezTo>
                    <a:cubicBezTo>
                      <a:pt x="2199" y="34555"/>
                      <a:pt x="2931" y="37922"/>
                      <a:pt x="2555" y="40080"/>
                    </a:cubicBezTo>
                    <a:cubicBezTo>
                      <a:pt x="1763" y="44813"/>
                      <a:pt x="317" y="49189"/>
                      <a:pt x="1" y="54061"/>
                    </a:cubicBezTo>
                  </a:path>
                </a:pathLst>
              </a:custGeom>
              <a:solidFill>
                <a:schemeClr val="dk1"/>
              </a:solidFill>
              <a:ln w="2975" cap="flat" cmpd="sng">
                <a:solidFill>
                  <a:schemeClr val="dk1"/>
                </a:solidFill>
                <a:prstDash val="solid"/>
                <a:miter lim="198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6"/>
            <p:cNvSpPr/>
            <p:nvPr/>
          </p:nvSpPr>
          <p:spPr>
            <a:xfrm rot="-5400000">
              <a:off x="7353325" y="2810884"/>
              <a:ext cx="197100" cy="1971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6971474" y="3547301"/>
              <a:ext cx="101700" cy="1017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8173752" y="3738776"/>
              <a:ext cx="270303" cy="270303"/>
            </a:xfrm>
            <a:custGeom>
              <a:avLst/>
              <a:gdLst/>
              <a:ahLst/>
              <a:cxnLst/>
              <a:rect l="l" t="t" r="r" b="b"/>
              <a:pathLst>
                <a:path w="4533" h="4533" extrusionOk="0">
                  <a:moveTo>
                    <a:pt x="2271" y="0"/>
                  </a:moveTo>
                  <a:lnTo>
                    <a:pt x="1802" y="1802"/>
                  </a:lnTo>
                  <a:lnTo>
                    <a:pt x="0" y="2271"/>
                  </a:lnTo>
                  <a:lnTo>
                    <a:pt x="1802" y="2730"/>
                  </a:lnTo>
                  <a:lnTo>
                    <a:pt x="2271" y="4532"/>
                  </a:lnTo>
                  <a:lnTo>
                    <a:pt x="2730" y="2730"/>
                  </a:lnTo>
                  <a:lnTo>
                    <a:pt x="4532" y="2271"/>
                  </a:lnTo>
                  <a:lnTo>
                    <a:pt x="2730" y="1802"/>
                  </a:lnTo>
                  <a:lnTo>
                    <a:pt x="2271" y="0"/>
                  </a:lnTo>
                  <a:close/>
                </a:path>
              </a:pathLst>
            </a:custGeom>
            <a:solidFill>
              <a:srgbClr val="F0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6"/>
            <p:cNvGrpSpPr/>
            <p:nvPr/>
          </p:nvGrpSpPr>
          <p:grpSpPr>
            <a:xfrm>
              <a:off x="7677150" y="549588"/>
              <a:ext cx="451025" cy="450550"/>
              <a:chOff x="2272075" y="2750050"/>
              <a:chExt cx="451025" cy="450550"/>
            </a:xfrm>
          </p:grpSpPr>
          <p:sp>
            <p:nvSpPr>
              <p:cNvPr id="502" name="Google Shape;502;p36"/>
              <p:cNvSpPr/>
              <p:nvPr/>
            </p:nvSpPr>
            <p:spPr>
              <a:xfrm>
                <a:off x="2274550" y="2982850"/>
                <a:ext cx="260425" cy="215275"/>
              </a:xfrm>
              <a:custGeom>
                <a:avLst/>
                <a:gdLst/>
                <a:ahLst/>
                <a:cxnLst/>
                <a:rect l="l" t="t" r="r" b="b"/>
                <a:pathLst>
                  <a:path w="10417" h="8611" extrusionOk="0">
                    <a:moveTo>
                      <a:pt x="6766" y="1"/>
                    </a:moveTo>
                    <a:cubicBezTo>
                      <a:pt x="6625" y="1"/>
                      <a:pt x="6482" y="12"/>
                      <a:pt x="6338" y="36"/>
                    </a:cubicBezTo>
                    <a:lnTo>
                      <a:pt x="1" y="1065"/>
                    </a:lnTo>
                    <a:lnTo>
                      <a:pt x="21" y="1204"/>
                    </a:lnTo>
                    <a:lnTo>
                      <a:pt x="6357" y="174"/>
                    </a:lnTo>
                    <a:cubicBezTo>
                      <a:pt x="6491" y="153"/>
                      <a:pt x="6623" y="143"/>
                      <a:pt x="6754" y="143"/>
                    </a:cubicBezTo>
                    <a:cubicBezTo>
                      <a:pt x="7981" y="143"/>
                      <a:pt x="9054" y="1038"/>
                      <a:pt x="9268" y="2273"/>
                    </a:cubicBezTo>
                    <a:lnTo>
                      <a:pt x="10278" y="8610"/>
                    </a:lnTo>
                    <a:lnTo>
                      <a:pt x="10417" y="8590"/>
                    </a:lnTo>
                    <a:lnTo>
                      <a:pt x="9387" y="2254"/>
                    </a:lnTo>
                    <a:cubicBezTo>
                      <a:pt x="9191" y="950"/>
                      <a:pt x="8061" y="1"/>
                      <a:pt x="6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2460200" y="2752525"/>
                <a:ext cx="260425" cy="214900"/>
              </a:xfrm>
              <a:custGeom>
                <a:avLst/>
                <a:gdLst/>
                <a:ahLst/>
                <a:cxnLst/>
                <a:rect l="l" t="t" r="r" b="b"/>
                <a:pathLst>
                  <a:path w="10417" h="8596" extrusionOk="0">
                    <a:moveTo>
                      <a:pt x="139" y="1"/>
                    </a:moveTo>
                    <a:lnTo>
                      <a:pt x="1" y="21"/>
                    </a:lnTo>
                    <a:lnTo>
                      <a:pt x="1011" y="6357"/>
                    </a:lnTo>
                    <a:cubicBezTo>
                      <a:pt x="1228" y="7645"/>
                      <a:pt x="2337" y="8595"/>
                      <a:pt x="3644" y="8595"/>
                    </a:cubicBezTo>
                    <a:cubicBezTo>
                      <a:pt x="3803" y="8595"/>
                      <a:pt x="3941" y="8595"/>
                      <a:pt x="4080" y="8575"/>
                    </a:cubicBezTo>
                    <a:lnTo>
                      <a:pt x="10417" y="7546"/>
                    </a:lnTo>
                    <a:lnTo>
                      <a:pt x="10397" y="7407"/>
                    </a:lnTo>
                    <a:lnTo>
                      <a:pt x="4060" y="8437"/>
                    </a:lnTo>
                    <a:cubicBezTo>
                      <a:pt x="3927" y="8458"/>
                      <a:pt x="3794" y="8468"/>
                      <a:pt x="3664" y="8468"/>
                    </a:cubicBezTo>
                    <a:cubicBezTo>
                      <a:pt x="2436" y="8468"/>
                      <a:pt x="1364" y="7573"/>
                      <a:pt x="1149" y="6338"/>
                    </a:cubicBez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364175" y="2999200"/>
                <a:ext cx="317350" cy="159800"/>
              </a:xfrm>
              <a:custGeom>
                <a:avLst/>
                <a:gdLst/>
                <a:ahLst/>
                <a:cxnLst/>
                <a:rect l="l" t="t" r="r" b="b"/>
                <a:pathLst>
                  <a:path w="12694" h="6392" extrusionOk="0">
                    <a:moveTo>
                      <a:pt x="5925" y="1"/>
                    </a:moveTo>
                    <a:cubicBezTo>
                      <a:pt x="5096" y="1"/>
                      <a:pt x="4277" y="386"/>
                      <a:pt x="3762" y="1104"/>
                    </a:cubicBezTo>
                    <a:lnTo>
                      <a:pt x="0" y="6313"/>
                    </a:lnTo>
                    <a:lnTo>
                      <a:pt x="119" y="6392"/>
                    </a:lnTo>
                    <a:lnTo>
                      <a:pt x="3862" y="1184"/>
                    </a:lnTo>
                    <a:cubicBezTo>
                      <a:pt x="4362" y="504"/>
                      <a:pt x="5137" y="140"/>
                      <a:pt x="5920" y="140"/>
                    </a:cubicBezTo>
                    <a:cubicBezTo>
                      <a:pt x="6436" y="140"/>
                      <a:pt x="6957" y="298"/>
                      <a:pt x="7406" y="629"/>
                    </a:cubicBezTo>
                    <a:lnTo>
                      <a:pt x="12594" y="4372"/>
                    </a:lnTo>
                    <a:lnTo>
                      <a:pt x="12693" y="4273"/>
                    </a:lnTo>
                    <a:lnTo>
                      <a:pt x="7485" y="510"/>
                    </a:lnTo>
                    <a:cubicBezTo>
                      <a:pt x="7015" y="166"/>
                      <a:pt x="6468" y="1"/>
                      <a:pt x="5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2314150" y="2791150"/>
                <a:ext cx="316875" cy="159975"/>
              </a:xfrm>
              <a:custGeom>
                <a:avLst/>
                <a:gdLst/>
                <a:ahLst/>
                <a:cxnLst/>
                <a:rect l="l" t="t" r="r" b="b"/>
                <a:pathLst>
                  <a:path w="12675" h="6399" extrusionOk="0">
                    <a:moveTo>
                      <a:pt x="12576" y="0"/>
                    </a:moveTo>
                    <a:lnTo>
                      <a:pt x="8813" y="5209"/>
                    </a:lnTo>
                    <a:cubicBezTo>
                      <a:pt x="8320" y="5906"/>
                      <a:pt x="7541" y="6275"/>
                      <a:pt x="6749" y="6275"/>
                    </a:cubicBezTo>
                    <a:cubicBezTo>
                      <a:pt x="6237" y="6275"/>
                      <a:pt x="5719" y="6121"/>
                      <a:pt x="5268" y="5803"/>
                    </a:cubicBezTo>
                    <a:lnTo>
                      <a:pt x="80" y="2040"/>
                    </a:lnTo>
                    <a:lnTo>
                      <a:pt x="1" y="2139"/>
                    </a:lnTo>
                    <a:lnTo>
                      <a:pt x="5189" y="5902"/>
                    </a:lnTo>
                    <a:cubicBezTo>
                      <a:pt x="5622" y="6221"/>
                      <a:pt x="6144" y="6398"/>
                      <a:pt x="6670" y="6398"/>
                    </a:cubicBezTo>
                    <a:cubicBezTo>
                      <a:pt x="6698" y="6398"/>
                      <a:pt x="6726" y="6398"/>
                      <a:pt x="6754" y="6397"/>
                    </a:cubicBezTo>
                    <a:cubicBezTo>
                      <a:pt x="6892" y="6397"/>
                      <a:pt x="7051" y="6377"/>
                      <a:pt x="7189" y="6357"/>
                    </a:cubicBezTo>
                    <a:cubicBezTo>
                      <a:pt x="7882" y="6238"/>
                      <a:pt x="8516" y="5862"/>
                      <a:pt x="8932" y="5288"/>
                    </a:cubicBezTo>
                    <a:lnTo>
                      <a:pt x="12675" y="80"/>
                    </a:lnTo>
                    <a:lnTo>
                      <a:pt x="12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2308225" y="2998775"/>
                <a:ext cx="314875" cy="165675"/>
              </a:xfrm>
              <a:custGeom>
                <a:avLst/>
                <a:gdLst/>
                <a:ahLst/>
                <a:cxnLst/>
                <a:rect l="l" t="t" r="r" b="b"/>
                <a:pathLst>
                  <a:path w="12595" h="6627" extrusionOk="0">
                    <a:moveTo>
                      <a:pt x="6822" y="1"/>
                    </a:moveTo>
                    <a:cubicBezTo>
                      <a:pt x="6321" y="1"/>
                      <a:pt x="5815" y="139"/>
                      <a:pt x="5367" y="428"/>
                    </a:cubicBezTo>
                    <a:lnTo>
                      <a:pt x="0" y="3953"/>
                    </a:lnTo>
                    <a:lnTo>
                      <a:pt x="80" y="4072"/>
                    </a:lnTo>
                    <a:lnTo>
                      <a:pt x="5446" y="547"/>
                    </a:lnTo>
                    <a:cubicBezTo>
                      <a:pt x="5872" y="265"/>
                      <a:pt x="6351" y="131"/>
                      <a:pt x="6825" y="131"/>
                    </a:cubicBezTo>
                    <a:cubicBezTo>
                      <a:pt x="7650" y="131"/>
                      <a:pt x="8461" y="538"/>
                      <a:pt x="8951" y="1280"/>
                    </a:cubicBezTo>
                    <a:lnTo>
                      <a:pt x="12476" y="6627"/>
                    </a:lnTo>
                    <a:lnTo>
                      <a:pt x="12595" y="6547"/>
                    </a:lnTo>
                    <a:lnTo>
                      <a:pt x="9070" y="1201"/>
                    </a:lnTo>
                    <a:cubicBezTo>
                      <a:pt x="8554" y="421"/>
                      <a:pt x="7695" y="1"/>
                      <a:pt x="6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2575" y="2786200"/>
                <a:ext cx="314400" cy="165875"/>
              </a:xfrm>
              <a:custGeom>
                <a:avLst/>
                <a:gdLst/>
                <a:ahLst/>
                <a:cxnLst/>
                <a:rect l="l" t="t" r="r" b="b"/>
                <a:pathLst>
                  <a:path w="12576" h="6635" extrusionOk="0">
                    <a:moveTo>
                      <a:pt x="119" y="0"/>
                    </a:moveTo>
                    <a:lnTo>
                      <a:pt x="1" y="80"/>
                    </a:lnTo>
                    <a:lnTo>
                      <a:pt x="3526" y="5446"/>
                    </a:lnTo>
                    <a:cubicBezTo>
                      <a:pt x="4021" y="6179"/>
                      <a:pt x="4852" y="6634"/>
                      <a:pt x="5763" y="6634"/>
                    </a:cubicBezTo>
                    <a:cubicBezTo>
                      <a:pt x="6278" y="6634"/>
                      <a:pt x="6773" y="6476"/>
                      <a:pt x="7209" y="6199"/>
                    </a:cubicBezTo>
                    <a:lnTo>
                      <a:pt x="12575" y="2674"/>
                    </a:lnTo>
                    <a:lnTo>
                      <a:pt x="12496" y="2555"/>
                    </a:lnTo>
                    <a:lnTo>
                      <a:pt x="7130" y="6080"/>
                    </a:lnTo>
                    <a:cubicBezTo>
                      <a:pt x="6703" y="6362"/>
                      <a:pt x="6224" y="6496"/>
                      <a:pt x="5750" y="6496"/>
                    </a:cubicBezTo>
                    <a:cubicBezTo>
                      <a:pt x="4925" y="6496"/>
                      <a:pt x="4115" y="6089"/>
                      <a:pt x="3625" y="5347"/>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450300" y="2985800"/>
                <a:ext cx="268350" cy="210825"/>
              </a:xfrm>
              <a:custGeom>
                <a:avLst/>
                <a:gdLst/>
                <a:ahLst/>
                <a:cxnLst/>
                <a:rect l="l" t="t" r="r" b="b"/>
                <a:pathLst>
                  <a:path w="10734" h="8433" extrusionOk="0">
                    <a:moveTo>
                      <a:pt x="3907" y="0"/>
                    </a:moveTo>
                    <a:cubicBezTo>
                      <a:pt x="2670" y="0"/>
                      <a:pt x="1564" y="854"/>
                      <a:pt x="1288" y="2116"/>
                    </a:cubicBezTo>
                    <a:lnTo>
                      <a:pt x="1" y="8393"/>
                    </a:lnTo>
                    <a:lnTo>
                      <a:pt x="139" y="8433"/>
                    </a:lnTo>
                    <a:lnTo>
                      <a:pt x="1426" y="2155"/>
                    </a:lnTo>
                    <a:cubicBezTo>
                      <a:pt x="1685" y="967"/>
                      <a:pt x="2722" y="138"/>
                      <a:pt x="3901" y="138"/>
                    </a:cubicBezTo>
                    <a:cubicBezTo>
                      <a:pt x="4077" y="138"/>
                      <a:pt x="4256" y="156"/>
                      <a:pt x="4436" y="195"/>
                    </a:cubicBezTo>
                    <a:lnTo>
                      <a:pt x="10714" y="1482"/>
                    </a:lnTo>
                    <a:lnTo>
                      <a:pt x="10734" y="1343"/>
                    </a:lnTo>
                    <a:lnTo>
                      <a:pt x="4456" y="56"/>
                    </a:lnTo>
                    <a:cubicBezTo>
                      <a:pt x="4272" y="18"/>
                      <a:pt x="4088" y="0"/>
                      <a:pt x="3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276525" y="2754025"/>
                <a:ext cx="268350" cy="211400"/>
              </a:xfrm>
              <a:custGeom>
                <a:avLst/>
                <a:gdLst/>
                <a:ahLst/>
                <a:cxnLst/>
                <a:rect l="l" t="t" r="r" b="b"/>
                <a:pathLst>
                  <a:path w="10734" h="8456" extrusionOk="0">
                    <a:moveTo>
                      <a:pt x="10595" y="0"/>
                    </a:moveTo>
                    <a:lnTo>
                      <a:pt x="9308" y="6297"/>
                    </a:lnTo>
                    <a:cubicBezTo>
                      <a:pt x="9048" y="7493"/>
                      <a:pt x="8000" y="8309"/>
                      <a:pt x="6827" y="8309"/>
                    </a:cubicBezTo>
                    <a:cubicBezTo>
                      <a:pt x="6659" y="8309"/>
                      <a:pt x="6489" y="8293"/>
                      <a:pt x="6318" y="8258"/>
                    </a:cubicBezTo>
                    <a:lnTo>
                      <a:pt x="41" y="6951"/>
                    </a:lnTo>
                    <a:lnTo>
                      <a:pt x="1" y="7090"/>
                    </a:lnTo>
                    <a:lnTo>
                      <a:pt x="6278" y="8397"/>
                    </a:lnTo>
                    <a:cubicBezTo>
                      <a:pt x="6457" y="8436"/>
                      <a:pt x="6635" y="8456"/>
                      <a:pt x="6833" y="8456"/>
                    </a:cubicBezTo>
                    <a:cubicBezTo>
                      <a:pt x="8100" y="8456"/>
                      <a:pt x="9189" y="7565"/>
                      <a:pt x="9447" y="6317"/>
                    </a:cubicBezTo>
                    <a:lnTo>
                      <a:pt x="10734" y="40"/>
                    </a:lnTo>
                    <a:lnTo>
                      <a:pt x="1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86450" y="2992350"/>
                <a:ext cx="292600" cy="194375"/>
              </a:xfrm>
              <a:custGeom>
                <a:avLst/>
                <a:gdLst/>
                <a:ahLst/>
                <a:cxnLst/>
                <a:rect l="l" t="t" r="r" b="b"/>
                <a:pathLst>
                  <a:path w="11704" h="7775" extrusionOk="0">
                    <a:moveTo>
                      <a:pt x="6921" y="1"/>
                    </a:moveTo>
                    <a:cubicBezTo>
                      <a:pt x="6609" y="1"/>
                      <a:pt x="6291" y="55"/>
                      <a:pt x="5980" y="171"/>
                    </a:cubicBezTo>
                    <a:lnTo>
                      <a:pt x="0" y="2448"/>
                    </a:lnTo>
                    <a:lnTo>
                      <a:pt x="40" y="2586"/>
                    </a:lnTo>
                    <a:lnTo>
                      <a:pt x="6040" y="309"/>
                    </a:lnTo>
                    <a:cubicBezTo>
                      <a:pt x="6336" y="197"/>
                      <a:pt x="6640" y="144"/>
                      <a:pt x="6939" y="144"/>
                    </a:cubicBezTo>
                    <a:cubicBezTo>
                      <a:pt x="7961" y="144"/>
                      <a:pt x="8924" y="764"/>
                      <a:pt x="9307" y="1775"/>
                    </a:cubicBezTo>
                    <a:lnTo>
                      <a:pt x="11584" y="7775"/>
                    </a:lnTo>
                    <a:lnTo>
                      <a:pt x="11703" y="7715"/>
                    </a:lnTo>
                    <a:lnTo>
                      <a:pt x="9426" y="1735"/>
                    </a:lnTo>
                    <a:cubicBezTo>
                      <a:pt x="9026" y="659"/>
                      <a:pt x="8006" y="1"/>
                      <a:pt x="6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2416150" y="2763925"/>
                <a:ext cx="292600" cy="194575"/>
              </a:xfrm>
              <a:custGeom>
                <a:avLst/>
                <a:gdLst/>
                <a:ahLst/>
                <a:cxnLst/>
                <a:rect l="l" t="t" r="r" b="b"/>
                <a:pathLst>
                  <a:path w="11704" h="7783" extrusionOk="0">
                    <a:moveTo>
                      <a:pt x="119" y="0"/>
                    </a:moveTo>
                    <a:lnTo>
                      <a:pt x="0" y="60"/>
                    </a:lnTo>
                    <a:lnTo>
                      <a:pt x="2278" y="6040"/>
                    </a:lnTo>
                    <a:cubicBezTo>
                      <a:pt x="2674" y="7090"/>
                      <a:pt x="3664" y="7783"/>
                      <a:pt x="4773" y="7783"/>
                    </a:cubicBezTo>
                    <a:cubicBezTo>
                      <a:pt x="5090" y="7783"/>
                      <a:pt x="5406" y="7723"/>
                      <a:pt x="5723" y="7604"/>
                    </a:cubicBezTo>
                    <a:lnTo>
                      <a:pt x="11704" y="5327"/>
                    </a:lnTo>
                    <a:lnTo>
                      <a:pt x="11664" y="5189"/>
                    </a:lnTo>
                    <a:lnTo>
                      <a:pt x="5664" y="7466"/>
                    </a:lnTo>
                    <a:cubicBezTo>
                      <a:pt x="5368" y="7578"/>
                      <a:pt x="5063" y="7631"/>
                      <a:pt x="4764" y="7631"/>
                    </a:cubicBezTo>
                    <a:cubicBezTo>
                      <a:pt x="3743" y="7631"/>
                      <a:pt x="2779" y="7011"/>
                      <a:pt x="2396" y="6000"/>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2403775" y="2994500"/>
                <a:ext cx="300525" cy="187275"/>
              </a:xfrm>
              <a:custGeom>
                <a:avLst/>
                <a:gdLst/>
                <a:ahLst/>
                <a:cxnLst/>
                <a:rect l="l" t="t" r="r" b="b"/>
                <a:pathLst>
                  <a:path w="12021" h="7491" extrusionOk="0">
                    <a:moveTo>
                      <a:pt x="5050" y="1"/>
                    </a:moveTo>
                    <a:cubicBezTo>
                      <a:pt x="4035" y="1"/>
                      <a:pt x="3069" y="583"/>
                      <a:pt x="2634" y="1570"/>
                    </a:cubicBezTo>
                    <a:lnTo>
                      <a:pt x="0" y="7431"/>
                    </a:lnTo>
                    <a:lnTo>
                      <a:pt x="119" y="7491"/>
                    </a:lnTo>
                    <a:lnTo>
                      <a:pt x="2753" y="1629"/>
                    </a:lnTo>
                    <a:cubicBezTo>
                      <a:pt x="3176" y="696"/>
                      <a:pt x="4092" y="139"/>
                      <a:pt x="5060" y="139"/>
                    </a:cubicBezTo>
                    <a:cubicBezTo>
                      <a:pt x="5406" y="139"/>
                      <a:pt x="5760" y="210"/>
                      <a:pt x="6099" y="362"/>
                    </a:cubicBezTo>
                    <a:lnTo>
                      <a:pt x="11961" y="2995"/>
                    </a:lnTo>
                    <a:lnTo>
                      <a:pt x="12020" y="2857"/>
                    </a:lnTo>
                    <a:lnTo>
                      <a:pt x="6159" y="243"/>
                    </a:lnTo>
                    <a:cubicBezTo>
                      <a:pt x="5798" y="79"/>
                      <a:pt x="5421" y="1"/>
                      <a:pt x="5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291400" y="2768875"/>
                <a:ext cx="300525" cy="187150"/>
              </a:xfrm>
              <a:custGeom>
                <a:avLst/>
                <a:gdLst/>
                <a:ahLst/>
                <a:cxnLst/>
                <a:rect l="l" t="t" r="r" b="b"/>
                <a:pathLst>
                  <a:path w="12021" h="7486" extrusionOk="0">
                    <a:moveTo>
                      <a:pt x="11882" y="0"/>
                    </a:moveTo>
                    <a:lnTo>
                      <a:pt x="9248" y="5842"/>
                    </a:lnTo>
                    <a:cubicBezTo>
                      <a:pt x="8825" y="6791"/>
                      <a:pt x="7907" y="7352"/>
                      <a:pt x="6938" y="7352"/>
                    </a:cubicBezTo>
                    <a:cubicBezTo>
                      <a:pt x="6592" y="7352"/>
                      <a:pt x="6240" y="7280"/>
                      <a:pt x="5901" y="7129"/>
                    </a:cubicBezTo>
                    <a:lnTo>
                      <a:pt x="59" y="4496"/>
                    </a:lnTo>
                    <a:lnTo>
                      <a:pt x="0" y="4634"/>
                    </a:lnTo>
                    <a:lnTo>
                      <a:pt x="5842" y="7248"/>
                    </a:lnTo>
                    <a:cubicBezTo>
                      <a:pt x="6198" y="7406"/>
                      <a:pt x="6555" y="7486"/>
                      <a:pt x="6951" y="7486"/>
                    </a:cubicBezTo>
                    <a:cubicBezTo>
                      <a:pt x="8000" y="7486"/>
                      <a:pt x="8951" y="6872"/>
                      <a:pt x="9386" y="5902"/>
                    </a:cubicBezTo>
                    <a:lnTo>
                      <a:pt x="12020" y="60"/>
                    </a:lnTo>
                    <a:lnTo>
                      <a:pt x="1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336925" y="3000675"/>
                <a:ext cx="321325" cy="135050"/>
              </a:xfrm>
              <a:custGeom>
                <a:avLst/>
                <a:gdLst/>
                <a:ahLst/>
                <a:cxnLst/>
                <a:rect l="l" t="t" r="r" b="b"/>
                <a:pathLst>
                  <a:path w="12853" h="5402" extrusionOk="0">
                    <a:moveTo>
                      <a:pt x="6427" y="1"/>
                    </a:moveTo>
                    <a:cubicBezTo>
                      <a:pt x="5744" y="1"/>
                      <a:pt x="5060" y="263"/>
                      <a:pt x="4536" y="788"/>
                    </a:cubicBezTo>
                    <a:lnTo>
                      <a:pt x="1" y="5303"/>
                    </a:lnTo>
                    <a:lnTo>
                      <a:pt x="100" y="5402"/>
                    </a:lnTo>
                    <a:lnTo>
                      <a:pt x="4635" y="867"/>
                    </a:lnTo>
                    <a:cubicBezTo>
                      <a:pt x="5130" y="372"/>
                      <a:pt x="5778" y="125"/>
                      <a:pt x="6427" y="125"/>
                    </a:cubicBezTo>
                    <a:cubicBezTo>
                      <a:pt x="7075" y="125"/>
                      <a:pt x="7724" y="372"/>
                      <a:pt x="8219" y="867"/>
                    </a:cubicBezTo>
                    <a:lnTo>
                      <a:pt x="12754" y="5402"/>
                    </a:lnTo>
                    <a:lnTo>
                      <a:pt x="12853" y="5323"/>
                    </a:lnTo>
                    <a:lnTo>
                      <a:pt x="8318" y="788"/>
                    </a:lnTo>
                    <a:cubicBezTo>
                      <a:pt x="7793" y="263"/>
                      <a:pt x="7110" y="1"/>
                      <a:pt x="6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336925" y="2814900"/>
                <a:ext cx="321325" cy="135200"/>
              </a:xfrm>
              <a:custGeom>
                <a:avLst/>
                <a:gdLst/>
                <a:ahLst/>
                <a:cxnLst/>
                <a:rect l="l" t="t" r="r" b="b"/>
                <a:pathLst>
                  <a:path w="12853" h="5408" extrusionOk="0">
                    <a:moveTo>
                      <a:pt x="100" y="1"/>
                    </a:moveTo>
                    <a:lnTo>
                      <a:pt x="1" y="100"/>
                    </a:lnTo>
                    <a:lnTo>
                      <a:pt x="4536" y="4615"/>
                    </a:lnTo>
                    <a:cubicBezTo>
                      <a:pt x="5031" y="5130"/>
                      <a:pt x="5724" y="5407"/>
                      <a:pt x="6437" y="5407"/>
                    </a:cubicBezTo>
                    <a:cubicBezTo>
                      <a:pt x="7130" y="5407"/>
                      <a:pt x="7823" y="5130"/>
                      <a:pt x="8318" y="4635"/>
                    </a:cubicBezTo>
                    <a:lnTo>
                      <a:pt x="12853" y="100"/>
                    </a:lnTo>
                    <a:lnTo>
                      <a:pt x="12754" y="1"/>
                    </a:lnTo>
                    <a:lnTo>
                      <a:pt x="8219" y="4536"/>
                    </a:lnTo>
                    <a:cubicBezTo>
                      <a:pt x="7724" y="5021"/>
                      <a:pt x="7075" y="5264"/>
                      <a:pt x="6427" y="5264"/>
                    </a:cubicBezTo>
                    <a:cubicBezTo>
                      <a:pt x="5778" y="5264"/>
                      <a:pt x="5130" y="5021"/>
                      <a:pt x="4635" y="4536"/>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495850" y="2973325"/>
                <a:ext cx="227250" cy="227275"/>
              </a:xfrm>
              <a:custGeom>
                <a:avLst/>
                <a:gdLst/>
                <a:ahLst/>
                <a:cxnLst/>
                <a:rect l="l" t="t" r="r" b="b"/>
                <a:pathLst>
                  <a:path w="9090" h="9091" extrusionOk="0">
                    <a:moveTo>
                      <a:pt x="2674" y="1"/>
                    </a:moveTo>
                    <a:cubicBezTo>
                      <a:pt x="1208" y="21"/>
                      <a:pt x="0" y="1209"/>
                      <a:pt x="0" y="2674"/>
                    </a:cubicBezTo>
                    <a:lnTo>
                      <a:pt x="0" y="9090"/>
                    </a:lnTo>
                    <a:lnTo>
                      <a:pt x="139" y="9090"/>
                    </a:lnTo>
                    <a:lnTo>
                      <a:pt x="139" y="2674"/>
                    </a:lnTo>
                    <a:cubicBezTo>
                      <a:pt x="139" y="1288"/>
                      <a:pt x="1268" y="139"/>
                      <a:pt x="2674" y="139"/>
                    </a:cubicBezTo>
                    <a:lnTo>
                      <a:pt x="9090" y="139"/>
                    </a:ln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72075" y="2750050"/>
                <a:ext cx="227275" cy="226775"/>
              </a:xfrm>
              <a:custGeom>
                <a:avLst/>
                <a:gdLst/>
                <a:ahLst/>
                <a:cxnLst/>
                <a:rect l="l" t="t" r="r" b="b"/>
                <a:pathLst>
                  <a:path w="9091" h="9071" extrusionOk="0">
                    <a:moveTo>
                      <a:pt x="8951" y="1"/>
                    </a:moveTo>
                    <a:lnTo>
                      <a:pt x="8951" y="6397"/>
                    </a:lnTo>
                    <a:cubicBezTo>
                      <a:pt x="8951" y="7803"/>
                      <a:pt x="7803" y="8932"/>
                      <a:pt x="6417" y="8932"/>
                    </a:cubicBezTo>
                    <a:lnTo>
                      <a:pt x="1" y="8932"/>
                    </a:lnTo>
                    <a:lnTo>
                      <a:pt x="1" y="9070"/>
                    </a:lnTo>
                    <a:lnTo>
                      <a:pt x="6417" y="9070"/>
                    </a:lnTo>
                    <a:cubicBezTo>
                      <a:pt x="7882" y="9070"/>
                      <a:pt x="9090" y="7882"/>
                      <a:pt x="9090" y="6397"/>
                    </a:cubicBezTo>
                    <a:lnTo>
                      <a:pt x="90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6"/>
            <p:cNvSpPr/>
            <p:nvPr/>
          </p:nvSpPr>
          <p:spPr>
            <a:xfrm rot="-2416890">
              <a:off x="5356024" y="2104910"/>
              <a:ext cx="3398843" cy="272652"/>
            </a:xfrm>
            <a:prstGeom prst="arc">
              <a:avLst>
                <a:gd name="adj1" fmla="val 2427291"/>
                <a:gd name="adj2" fmla="val 270888"/>
              </a:avLst>
            </a:prstGeom>
            <a:noFill/>
            <a:ln w="9525" cap="flat" cmpd="sng">
              <a:solidFill>
                <a:schemeClr val="dk1"/>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rot="-5400000">
              <a:off x="7073172" y="1691078"/>
              <a:ext cx="366000" cy="366000"/>
            </a:xfrm>
            <a:prstGeom prst="ellipse">
              <a:avLst/>
            </a:prstGeom>
            <a:gradFill>
              <a:gsLst>
                <a:gs pos="0">
                  <a:srgbClr val="FE3535"/>
                </a:gs>
                <a:gs pos="100000">
                  <a:srgbClr val="A9070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083601" y="1126825"/>
              <a:ext cx="2225400" cy="2746800"/>
            </a:xfrm>
            <a:prstGeom prst="round1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ítulo 2">
            <a:extLst>
              <a:ext uri="{FF2B5EF4-FFF2-40B4-BE49-F238E27FC236}">
                <a16:creationId xmlns:a16="http://schemas.microsoft.com/office/drawing/2014/main" id="{B995CE22-7B2D-F978-2F6B-AE9B37F9AD94}"/>
              </a:ext>
            </a:extLst>
          </p:cNvPr>
          <p:cNvSpPr txBox="1">
            <a:spLocks noGrp="1"/>
          </p:cNvSpPr>
          <p:nvPr>
            <p:ph type="subTitle" idx="1"/>
          </p:nvPr>
        </p:nvSpPr>
        <p:spPr>
          <a:xfrm>
            <a:off x="1197915" y="3548071"/>
            <a:ext cx="4389437" cy="461635"/>
          </a:xfrm>
          <a:prstGeom prst="rect">
            <a:avLst/>
          </a:prstGeom>
          <a:noFill/>
        </p:spPr>
        <p:txBody>
          <a:bodyPr wrap="square" rtlCol="0">
            <a:spAutoFit/>
          </a:bodyPr>
          <a:lstStyle/>
          <a:p>
            <a:r>
              <a:rPr lang="es-CO" sz="1800" dirty="0" err="1">
                <a:solidFill>
                  <a:schemeClr val="tx1"/>
                </a:solidFill>
                <a:latin typeface="Lexend Deca" panose="020B0604020202020204" charset="0"/>
              </a:rPr>
              <a:t>What</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we</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learned</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from</a:t>
            </a:r>
            <a:r>
              <a:rPr lang="es-CO" sz="1800" dirty="0">
                <a:solidFill>
                  <a:schemeClr val="tx1"/>
                </a:solidFill>
                <a:latin typeface="Lexend Deca" panose="020B0604020202020204" charset="0"/>
              </a:rPr>
              <a:t> </a:t>
            </a:r>
            <a:r>
              <a:rPr lang="es-CO" sz="1800" dirty="0" err="1">
                <a:solidFill>
                  <a:schemeClr val="tx1"/>
                </a:solidFill>
                <a:latin typeface="Lexend Deca" panose="020B0604020202020204" charset="0"/>
              </a:rPr>
              <a:t>the</a:t>
            </a:r>
            <a:r>
              <a:rPr lang="es-CO" sz="1800" dirty="0">
                <a:solidFill>
                  <a:schemeClr val="tx1"/>
                </a:solidFill>
                <a:latin typeface="Lexend Deca" panose="020B0604020202020204" charset="0"/>
              </a:rPr>
              <a:t> data</a:t>
            </a:r>
          </a:p>
        </p:txBody>
      </p:sp>
    </p:spTree>
    <p:extLst>
      <p:ext uri="{BB962C8B-B14F-4D97-AF65-F5344CB8AC3E}">
        <p14:creationId xmlns:p14="http://schemas.microsoft.com/office/powerpoint/2010/main" val="302956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0"/>
          <p:cNvSpPr txBox="1">
            <a:spLocks noGrp="1"/>
          </p:cNvSpPr>
          <p:nvPr>
            <p:ph type="subTitle" idx="1"/>
          </p:nvPr>
        </p:nvSpPr>
        <p:spPr>
          <a:xfrm>
            <a:off x="589092" y="2744926"/>
            <a:ext cx="3999600" cy="20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92% of the orders were taken by any Courier, 8% were not taken by any Courier. </a:t>
            </a:r>
          </a:p>
        </p:txBody>
      </p:sp>
      <p:sp>
        <p:nvSpPr>
          <p:cNvPr id="646" name="Google Shape;646;p40"/>
          <p:cNvSpPr txBox="1">
            <a:spLocks noGrp="1"/>
          </p:cNvSpPr>
          <p:nvPr>
            <p:ph type="title"/>
          </p:nvPr>
        </p:nvSpPr>
        <p:spPr>
          <a:xfrm>
            <a:off x="682812" y="775612"/>
            <a:ext cx="3750641" cy="1563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6">
                    <a:lumMod val="10000"/>
                  </a:schemeClr>
                </a:solidFill>
              </a:rPr>
              <a:t>Percentage of non taken orders</a:t>
            </a:r>
            <a:endParaRPr sz="4000" dirty="0">
              <a:solidFill>
                <a:schemeClr val="accent6">
                  <a:lumMod val="10000"/>
                </a:schemeClr>
              </a:solidFill>
            </a:endParaRPr>
          </a:p>
        </p:txBody>
      </p:sp>
      <p:pic>
        <p:nvPicPr>
          <p:cNvPr id="2" name="Marcador de contenido 5">
            <a:extLst>
              <a:ext uri="{FF2B5EF4-FFF2-40B4-BE49-F238E27FC236}">
                <a16:creationId xmlns:a16="http://schemas.microsoft.com/office/drawing/2014/main" id="{91FBE81D-DE54-8C02-A4A5-D9B8F6D2D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595" y="585797"/>
            <a:ext cx="3971905" cy="3971905"/>
          </a:xfrm>
          <a:prstGeom prst="rect">
            <a:avLst/>
          </a:prstGeom>
          <a:noFill/>
          <a:ln>
            <a:noFill/>
          </a:ln>
        </p:spPr>
      </p:pic>
      <p:graphicFrame>
        <p:nvGraphicFramePr>
          <p:cNvPr id="3" name="Tabla 2">
            <a:extLst>
              <a:ext uri="{FF2B5EF4-FFF2-40B4-BE49-F238E27FC236}">
                <a16:creationId xmlns:a16="http://schemas.microsoft.com/office/drawing/2014/main" id="{45DA75BB-5737-48A8-CCCB-CC25536FB25B}"/>
              </a:ext>
            </a:extLst>
          </p:cNvPr>
          <p:cNvGraphicFramePr>
            <a:graphicFrameLocks noGrp="1"/>
          </p:cNvGraphicFramePr>
          <p:nvPr>
            <p:extLst>
              <p:ext uri="{D42A27DB-BD31-4B8C-83A1-F6EECF244321}">
                <p14:modId xmlns:p14="http://schemas.microsoft.com/office/powerpoint/2010/main" val="698237783"/>
              </p:ext>
            </p:extLst>
          </p:nvPr>
        </p:nvGraphicFramePr>
        <p:xfrm>
          <a:off x="682812" y="3649252"/>
          <a:ext cx="3411416" cy="651954"/>
        </p:xfrm>
        <a:graphic>
          <a:graphicData uri="http://schemas.openxmlformats.org/drawingml/2006/table">
            <a:tbl>
              <a:tblPr firstRow="1" bandRow="1">
                <a:tableStyleId>{C62ECA3B-227B-431D-949B-DC1568AB5697}</a:tableStyleId>
              </a:tblPr>
              <a:tblGrid>
                <a:gridCol w="1705708">
                  <a:extLst>
                    <a:ext uri="{9D8B030D-6E8A-4147-A177-3AD203B41FA5}">
                      <a16:colId xmlns:a16="http://schemas.microsoft.com/office/drawing/2014/main" val="3068751149"/>
                    </a:ext>
                  </a:extLst>
                </a:gridCol>
                <a:gridCol w="1705708">
                  <a:extLst>
                    <a:ext uri="{9D8B030D-6E8A-4147-A177-3AD203B41FA5}">
                      <a16:colId xmlns:a16="http://schemas.microsoft.com/office/drawing/2014/main" val="1992438397"/>
                    </a:ext>
                  </a:extLst>
                </a:gridCol>
              </a:tblGrid>
              <a:tr h="325977">
                <a:tc>
                  <a:txBody>
                    <a:bodyPr/>
                    <a:lstStyle/>
                    <a:p>
                      <a:pPr algn="ctr"/>
                      <a:r>
                        <a:rPr lang="es-CO" sz="1200" dirty="0" err="1">
                          <a:latin typeface="Lexend Deca" panose="020B0604020202020204" charset="0"/>
                        </a:rPr>
                        <a:t>Taken</a:t>
                      </a:r>
                      <a:r>
                        <a:rPr lang="es-CO" sz="1200" dirty="0">
                          <a:latin typeface="Lexend Deca" panose="020B0604020202020204" charset="0"/>
                        </a:rPr>
                        <a:t> (1)</a:t>
                      </a:r>
                    </a:p>
                  </a:txBody>
                  <a:tcPr/>
                </a:tc>
                <a:tc>
                  <a:txBody>
                    <a:bodyPr/>
                    <a:lstStyle/>
                    <a:p>
                      <a:pPr algn="ctr"/>
                      <a:r>
                        <a:rPr lang="es-CO" sz="1200" dirty="0" err="1">
                          <a:latin typeface="Lexend Deca" panose="020B0604020202020204" charset="0"/>
                        </a:rPr>
                        <a:t>Not</a:t>
                      </a:r>
                      <a:r>
                        <a:rPr lang="es-CO" sz="1200" dirty="0">
                          <a:latin typeface="Lexend Deca" panose="020B0604020202020204" charset="0"/>
                        </a:rPr>
                        <a:t> </a:t>
                      </a:r>
                      <a:r>
                        <a:rPr lang="es-CO" sz="1200" dirty="0" err="1">
                          <a:latin typeface="Lexend Deca" panose="020B0604020202020204" charset="0"/>
                        </a:rPr>
                        <a:t>taken</a:t>
                      </a:r>
                      <a:r>
                        <a:rPr lang="es-CO" sz="1200" dirty="0">
                          <a:latin typeface="Lexend Deca" panose="020B0604020202020204" charset="0"/>
                        </a:rPr>
                        <a:t> (0)</a:t>
                      </a:r>
                    </a:p>
                  </a:txBody>
                  <a:tcPr/>
                </a:tc>
                <a:extLst>
                  <a:ext uri="{0D108BD9-81ED-4DB2-BD59-A6C34878D82A}">
                    <a16:rowId xmlns:a16="http://schemas.microsoft.com/office/drawing/2014/main" val="3545300172"/>
                  </a:ext>
                </a:extLst>
              </a:tr>
              <a:tr h="325977">
                <a:tc>
                  <a:txBody>
                    <a:bodyPr/>
                    <a:lstStyle/>
                    <a:p>
                      <a:pPr algn="ctr"/>
                      <a:r>
                        <a:rPr lang="es-CO" sz="1200" dirty="0">
                          <a:latin typeface="Lexend Deca" panose="020B0604020202020204" charset="0"/>
                        </a:rPr>
                        <a:t>115860</a:t>
                      </a:r>
                    </a:p>
                  </a:txBody>
                  <a:tcPr/>
                </a:tc>
                <a:tc>
                  <a:txBody>
                    <a:bodyPr/>
                    <a:lstStyle/>
                    <a:p>
                      <a:pPr algn="ctr"/>
                      <a:r>
                        <a:rPr lang="es-CO" sz="1200" dirty="0">
                          <a:latin typeface="Lexend Deca" panose="020B0604020202020204" charset="0"/>
                        </a:rPr>
                        <a:t>9689</a:t>
                      </a:r>
                    </a:p>
                  </a:txBody>
                  <a:tcPr/>
                </a:tc>
                <a:extLst>
                  <a:ext uri="{0D108BD9-81ED-4DB2-BD59-A6C34878D82A}">
                    <a16:rowId xmlns:a16="http://schemas.microsoft.com/office/drawing/2014/main" val="2338879361"/>
                  </a:ext>
                </a:extLst>
              </a:tr>
            </a:tbl>
          </a:graphicData>
        </a:graphic>
      </p:graphicFrame>
      <p:sp>
        <p:nvSpPr>
          <p:cNvPr id="4" name="Rectángulo: esquinas diagonales redondeadas 3">
            <a:extLst>
              <a:ext uri="{FF2B5EF4-FFF2-40B4-BE49-F238E27FC236}">
                <a16:creationId xmlns:a16="http://schemas.microsoft.com/office/drawing/2014/main" id="{B0E5B483-7B95-6A3E-C2B1-DCC8736F57F2}"/>
              </a:ext>
            </a:extLst>
          </p:cNvPr>
          <p:cNvSpPr/>
          <p:nvPr/>
        </p:nvSpPr>
        <p:spPr>
          <a:xfrm>
            <a:off x="4572000" y="338504"/>
            <a:ext cx="4375052" cy="4466492"/>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2" name="Marcador de contenido 10">
            <a:extLst>
              <a:ext uri="{FF2B5EF4-FFF2-40B4-BE49-F238E27FC236}">
                <a16:creationId xmlns:a16="http://schemas.microsoft.com/office/drawing/2014/main" id="{2FA3087B-1FF7-C868-F5F4-58C391FEF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850" y="913727"/>
            <a:ext cx="6966300" cy="2603196"/>
          </a:xfrm>
          <a:prstGeom prst="rect">
            <a:avLst/>
          </a:prstGeom>
        </p:spPr>
      </p:pic>
      <p:sp>
        <p:nvSpPr>
          <p:cNvPr id="3" name="CuadroTexto 2">
            <a:extLst>
              <a:ext uri="{FF2B5EF4-FFF2-40B4-BE49-F238E27FC236}">
                <a16:creationId xmlns:a16="http://schemas.microsoft.com/office/drawing/2014/main" id="{961707C7-2DA3-D0BF-5F67-5E6E59FA365C}"/>
              </a:ext>
            </a:extLst>
          </p:cNvPr>
          <p:cNvSpPr txBox="1"/>
          <p:nvPr/>
        </p:nvSpPr>
        <p:spPr>
          <a:xfrm>
            <a:off x="1088851" y="3827417"/>
            <a:ext cx="6669482" cy="954107"/>
          </a:xfrm>
          <a:prstGeom prst="rect">
            <a:avLst/>
          </a:prstGeom>
          <a:noFill/>
        </p:spPr>
        <p:txBody>
          <a:bodyPr wrap="square" rtlCol="0">
            <a:spAutoFit/>
          </a:bodyPr>
          <a:lstStyle/>
          <a:p>
            <a:r>
              <a:rPr lang="en-US">
                <a:latin typeface="Lexend Deca" panose="020B0604020202020204" charset="0"/>
              </a:rPr>
              <a:t>95% of the clients are between 0.23km and 3.42km away from the store.</a:t>
            </a:r>
          </a:p>
          <a:p>
            <a:r>
              <a:rPr lang="en-US" dirty="0">
                <a:latin typeface="Lexend Deca" panose="020B0604020202020204" charset="0"/>
              </a:rPr>
              <a:t>95% of total earnings of a Courier is between $3200 and $9500</a:t>
            </a:r>
          </a:p>
          <a:p>
            <a:r>
              <a:rPr lang="en-US" dirty="0">
                <a:latin typeface="Lexend Deca" panose="020B0604020202020204" charset="0"/>
              </a:rPr>
              <a:t>95% of user elevation to the store is between -135.42m and 236.02m</a:t>
            </a:r>
          </a:p>
          <a:p>
            <a:endParaRPr lang="en-US" dirty="0"/>
          </a:p>
        </p:txBody>
      </p:sp>
      <p:sp>
        <p:nvSpPr>
          <p:cNvPr id="5" name="Rectángulo: esquinas diagonales redondeadas 4">
            <a:extLst>
              <a:ext uri="{FF2B5EF4-FFF2-40B4-BE49-F238E27FC236}">
                <a16:creationId xmlns:a16="http://schemas.microsoft.com/office/drawing/2014/main" id="{777607D1-D5D9-57CE-F449-030B798C6D0C}"/>
              </a:ext>
            </a:extLst>
          </p:cNvPr>
          <p:cNvSpPr/>
          <p:nvPr/>
        </p:nvSpPr>
        <p:spPr>
          <a:xfrm>
            <a:off x="953086" y="808219"/>
            <a:ext cx="7237828" cy="2814211"/>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9855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4" name="Marcador de contenido 5">
            <a:extLst>
              <a:ext uri="{FF2B5EF4-FFF2-40B4-BE49-F238E27FC236}">
                <a16:creationId xmlns:a16="http://schemas.microsoft.com/office/drawing/2014/main" id="{E056B296-36AD-FCDD-5F89-9209791AD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3" y="898268"/>
            <a:ext cx="7266368" cy="2715327"/>
          </a:xfrm>
          <a:prstGeom prst="rect">
            <a:avLst/>
          </a:prstGeom>
        </p:spPr>
      </p:pic>
      <p:sp>
        <p:nvSpPr>
          <p:cNvPr id="7" name="CuadroTexto 6">
            <a:extLst>
              <a:ext uri="{FF2B5EF4-FFF2-40B4-BE49-F238E27FC236}">
                <a16:creationId xmlns:a16="http://schemas.microsoft.com/office/drawing/2014/main" id="{A22BD280-1608-B8E5-4F92-FBAC9E858213}"/>
              </a:ext>
            </a:extLst>
          </p:cNvPr>
          <p:cNvSpPr txBox="1"/>
          <p:nvPr/>
        </p:nvSpPr>
        <p:spPr>
          <a:xfrm>
            <a:off x="1193169" y="3740409"/>
            <a:ext cx="7226345" cy="1169551"/>
          </a:xfrm>
          <a:prstGeom prst="rect">
            <a:avLst/>
          </a:prstGeom>
          <a:noFill/>
        </p:spPr>
        <p:txBody>
          <a:bodyPr wrap="square" rtlCol="0">
            <a:spAutoFit/>
          </a:bodyPr>
          <a:lstStyle/>
          <a:p>
            <a:r>
              <a:rPr lang="en-US" dirty="0">
                <a:latin typeface="Lexend Deca" panose="020B0604020202020204" charset="0"/>
              </a:rPr>
              <a:t>Checking only non taken orders:</a:t>
            </a:r>
          </a:p>
          <a:p>
            <a:r>
              <a:rPr lang="en-US" dirty="0">
                <a:latin typeface="Lexend Deca" panose="020B0604020202020204" charset="0"/>
              </a:rPr>
              <a:t>95% of the clients are between 0.3km and 3.54km away from the store.</a:t>
            </a:r>
          </a:p>
          <a:p>
            <a:r>
              <a:rPr lang="en-US" dirty="0">
                <a:latin typeface="Lexend Deca" panose="020B0604020202020204" charset="0"/>
              </a:rPr>
              <a:t>95% of total earnings of a Courier is between $3200 and $10500</a:t>
            </a:r>
          </a:p>
          <a:p>
            <a:r>
              <a:rPr lang="en-US" dirty="0">
                <a:latin typeface="Lexend Deca" panose="020B0604020202020204" charset="0"/>
              </a:rPr>
              <a:t>95% of user elevation to the store is between -152.09m and 236.64m</a:t>
            </a:r>
          </a:p>
          <a:p>
            <a:endParaRPr lang="en-US" dirty="0"/>
          </a:p>
        </p:txBody>
      </p:sp>
      <p:sp>
        <p:nvSpPr>
          <p:cNvPr id="8" name="Rectángulo: esquinas diagonales redondeadas 7">
            <a:extLst>
              <a:ext uri="{FF2B5EF4-FFF2-40B4-BE49-F238E27FC236}">
                <a16:creationId xmlns:a16="http://schemas.microsoft.com/office/drawing/2014/main" id="{12D1EAB4-5001-91BB-D1D0-27E472B66CC5}"/>
              </a:ext>
            </a:extLst>
          </p:cNvPr>
          <p:cNvSpPr/>
          <p:nvPr/>
        </p:nvSpPr>
        <p:spPr>
          <a:xfrm>
            <a:off x="1021683" y="771453"/>
            <a:ext cx="7452361" cy="2968956"/>
          </a:xfrm>
          <a:prstGeom prst="round2Diag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theme/theme1.xml><?xml version="1.0" encoding="utf-8"?>
<a:theme xmlns:a="http://schemas.openxmlformats.org/drawingml/2006/main" name="Math Subject for Elementary - 4th Grade: Measurement and Data by Slidesgo">
  <a:themeElements>
    <a:clrScheme name="Simple Light">
      <a:dk1>
        <a:srgbClr val="F00101"/>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0010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1051</Words>
  <Application>Microsoft Office PowerPoint</Application>
  <PresentationFormat>Presentación en pantalla (16:9)</PresentationFormat>
  <Paragraphs>148</Paragraphs>
  <Slides>33</Slides>
  <Notes>28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Abril Fatface</vt:lpstr>
      <vt:lpstr>Lexend Deca</vt:lpstr>
      <vt:lpstr>Arial</vt:lpstr>
      <vt:lpstr>Garamond</vt:lpstr>
      <vt:lpstr>Math Subject for Elementary - 4th Grade: Measurement and Data by Slidesgo</vt:lpstr>
      <vt:lpstr>Rappi Experimentation &amp; Analitics Senior Case </vt:lpstr>
      <vt:lpstr>Table of contents</vt:lpstr>
      <vt:lpstr>Bussiness Case</vt:lpstr>
      <vt:lpstr>Introduction</vt:lpstr>
      <vt:lpstr>Scope</vt:lpstr>
      <vt:lpstr>EDA</vt:lpstr>
      <vt:lpstr>Percentage of non taken orders</vt:lpstr>
      <vt:lpstr>Presentación de PowerPoint</vt:lpstr>
      <vt:lpstr>Presentación de PowerPoint</vt:lpstr>
      <vt:lpstr>Presentación de PowerPoint</vt:lpstr>
      <vt:lpstr>Presentación de PowerPoint</vt:lpstr>
      <vt:lpstr>Categorizing the data by hour</vt:lpstr>
      <vt:lpstr>Presentación de PowerPoint</vt:lpstr>
      <vt:lpstr>Presentación de PowerPoint</vt:lpstr>
      <vt:lpstr>Presentación de PowerPoint</vt:lpstr>
      <vt:lpstr>Presentación de PowerPoint</vt:lpstr>
      <vt:lpstr>Presentación de PowerPoint</vt:lpstr>
      <vt:lpstr>Prior Analysis </vt:lpstr>
      <vt:lpstr>T-test</vt:lpstr>
      <vt:lpstr>T-test for difference of means</vt:lpstr>
      <vt:lpstr>04</vt:lpstr>
      <vt:lpstr>Solving problems</vt:lpstr>
      <vt:lpstr>05</vt:lpstr>
      <vt:lpstr>Modelling Results</vt:lpstr>
      <vt:lpstr>XGBoost</vt:lpstr>
      <vt:lpstr>Variable Interpretation</vt:lpstr>
      <vt:lpstr>Partial Dependence</vt:lpstr>
      <vt:lpstr>Partial Dependence</vt:lpstr>
      <vt:lpstr>Partial Dependence</vt:lpstr>
      <vt:lpstr>06</vt:lpstr>
      <vt:lpstr>Conclusions</vt:lpstr>
      <vt:lpstr>EXTRA: Weather info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Rappi Experimentation &amp; Analitics Senior Case</dc:title>
  <dc:creator>Juan</dc:creator>
  <cp:lastModifiedBy>Juan David Carranza Sánchez</cp:lastModifiedBy>
  <cp:revision>13</cp:revision>
  <dcterms:modified xsi:type="dcterms:W3CDTF">2023-12-14T17:21:06Z</dcterms:modified>
</cp:coreProperties>
</file>