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Nunito ExtraLight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Nunito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regular.fntdata"/><Relationship Id="rId20" Type="http://schemas.openxmlformats.org/officeDocument/2006/relationships/slide" Target="slides/slide15.xml"/><Relationship Id="rId42" Type="http://schemas.openxmlformats.org/officeDocument/2006/relationships/font" Target="fonts/NunitoLight-italic.fntdata"/><Relationship Id="rId41" Type="http://schemas.openxmlformats.org/officeDocument/2006/relationships/font" Target="fonts/Nunito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Nunito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ExtraLight-bold.fntdata"/><Relationship Id="rId30" Type="http://schemas.openxmlformats.org/officeDocument/2006/relationships/font" Target="fonts/Nunito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NunitoExtra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ExtraLight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e92efc7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e92efc7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e92efc74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e92efc7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e92efc74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e92efc74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e92efc74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e92efc74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e92efc74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e92efc74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e92efc74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e92efc74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e92efc74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e92efc74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e92efc74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e92efc7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b6426a1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b6426a1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123cd078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123cd078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b5f308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b5f308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b6426a1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4b6426a1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e92efc74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e92efc74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b5f3083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b5f3083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b5f3083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b5f3083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b6426a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b6426a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b6426a1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b6426a1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e92efc7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e92efc7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e92efc74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e92efc74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erdwallet.com/article/finance/what-is-a-budget" TargetMode="External"/><Relationship Id="rId4" Type="http://schemas.openxmlformats.org/officeDocument/2006/relationships/hyperlink" Target="https://www.nerdwallet.com/article/finance/how-to-budg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265975"/>
            <a:ext cx="4255500" cy="22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Froogal, the Personal </a:t>
            </a:r>
            <a:r>
              <a:rPr b="1" lang="en" sz="3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Finance</a:t>
            </a:r>
            <a:r>
              <a:rPr b="1" lang="en" sz="3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 App:</a:t>
            </a:r>
            <a:endParaRPr b="1" sz="32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Project Overview &amp; Requirements</a:t>
            </a:r>
            <a:endParaRPr b="1" sz="32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377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 ExtraLight"/>
                <a:ea typeface="Nunito ExtraLight"/>
                <a:cs typeface="Nunito ExtraLight"/>
                <a:sym typeface="Nunito ExtraLight"/>
              </a:rPr>
              <a:t>By Chris Adamson, </a:t>
            </a:r>
            <a:r>
              <a:rPr lang="en" sz="2200">
                <a:latin typeface="Nunito ExtraLight"/>
                <a:ea typeface="Nunito ExtraLight"/>
                <a:cs typeface="Nunito ExtraLight"/>
                <a:sym typeface="Nunito ExtraLight"/>
              </a:rPr>
              <a:t>Dylan</a:t>
            </a:r>
            <a:r>
              <a:rPr lang="en" sz="2200">
                <a:latin typeface="Nunito ExtraLight"/>
                <a:ea typeface="Nunito ExtraLight"/>
                <a:cs typeface="Nunito ExtraLight"/>
                <a:sym typeface="Nunito ExtraLight"/>
              </a:rPr>
              <a:t> Commean, and Johnathan Dickson</a:t>
            </a:r>
            <a:endParaRPr sz="2200"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Over / Under Signaler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990050"/>
            <a:ext cx="3268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 alert user about current spending for the period. Visualize spending habits.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45" name="Google Shape;345;p22"/>
          <p:cNvSpPr txBox="1"/>
          <p:nvPr>
            <p:ph idx="2" type="body"/>
          </p:nvPr>
        </p:nvSpPr>
        <p:spPr>
          <a:xfrm>
            <a:off x="1303800" y="3034900"/>
            <a:ext cx="326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Will need an API for quote generation.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Potentially have to hard code these in, if we don’t find one.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4789550" y="1973050"/>
            <a:ext cx="3544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“Over” or “Under” based on current user budget &amp; total spending amounts.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Randomly display an inspirational quote each time Dashboard is rendered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Expense Watcher List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303800" y="1990050"/>
            <a:ext cx="3268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 track all “recurring” expenses. Help user not miss payments via notifications.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53" name="Google Shape;353;p23"/>
          <p:cNvSpPr txBox="1"/>
          <p:nvPr>
            <p:ph idx="2" type="body"/>
          </p:nvPr>
        </p:nvSpPr>
        <p:spPr>
          <a:xfrm>
            <a:off x="1303800" y="3034900"/>
            <a:ext cx="326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If time permits, we wish to add email notifications about upcoming due dates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4789550" y="1973050"/>
            <a:ext cx="354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Contain ExpenseBlock components, showing:</a:t>
            </a: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○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Expense Due Date</a:t>
            </a: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○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Expense Name</a:t>
            </a: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○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Expense Amount</a:t>
            </a: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○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Expense Category (bill or subscription)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Expenses removed if passed due date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Notify user in dashboard about due dates that are close.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Sorted by due dates (ascending)</a:t>
            </a: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Recent Receipts List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990050"/>
            <a:ext cx="3268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Provide streamlined overview of last 5 recents. Highlights spending habits.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61" name="Google Shape;361;p24"/>
          <p:cNvSpPr txBox="1"/>
          <p:nvPr>
            <p:ph idx="2" type="body"/>
          </p:nvPr>
        </p:nvSpPr>
        <p:spPr>
          <a:xfrm>
            <a:off x="1303800" y="3034900"/>
            <a:ext cx="326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b="1" lang="en" sz="1400">
                <a:solidFill>
                  <a:schemeClr val="lt1"/>
                </a:solidFill>
              </a:rPr>
              <a:t>Slightly difficult</a:t>
            </a:r>
            <a:r>
              <a:rPr b="1" i="1" lang="en" sz="14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to implement - figuring out a solution to show 5+ receipts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4789550" y="1973050"/>
            <a:ext cx="3544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5 most recent ReceiptSummaryCards, showing: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Transaction date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Total price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# items on recent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Click a card opens a ReceiptDetailsModal, showing the Receipt’s full details: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Item list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Item total prices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Item names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Company name, if any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Budget Watcher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990050"/>
            <a:ext cx="3268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Provide high-level view of allotted budget for the period. Visualize spending limits.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69" name="Google Shape;369;p25"/>
          <p:cNvSpPr txBox="1"/>
          <p:nvPr>
            <p:ph idx="2" type="body"/>
          </p:nvPr>
        </p:nvSpPr>
        <p:spPr>
          <a:xfrm>
            <a:off x="1303800" y="3034900"/>
            <a:ext cx="32682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Simple component to help highlight budget tracking.</a:t>
            </a:r>
            <a:b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>
                <a:solidFill>
                  <a:schemeClr val="lt1"/>
                </a:solidFill>
              </a:rPr>
              <a:t>Slightly difficult </a:t>
            </a: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due to reflecting changes across Dashboard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4789550" y="1973050"/>
            <a:ext cx="3544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the user’s current budget amount for the time period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the current time period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Button to open a Modal, giving options to adjust the budget amount.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Changes reflected across dashboard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Total Spending Tracker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1303800" y="1990050"/>
            <a:ext cx="3268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Provide high-level view of spending for the period. Visualize spending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77" name="Google Shape;377;p26"/>
          <p:cNvSpPr txBox="1"/>
          <p:nvPr>
            <p:ph idx="2" type="body"/>
          </p:nvPr>
        </p:nvSpPr>
        <p:spPr>
          <a:xfrm>
            <a:off x="1303800" y="3034900"/>
            <a:ext cx="326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Simple component to help highlight spending tracking.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4789550" y="1973050"/>
            <a:ext cx="354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the user’s current total spending for the time period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the current time period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Category Breakdown Chart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1303800" y="1990050"/>
            <a:ext cx="3268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Provide atomic spending analysis for different categories.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85" name="Google Shape;385;p27"/>
          <p:cNvSpPr txBox="1"/>
          <p:nvPr>
            <p:ph idx="2" type="body"/>
          </p:nvPr>
        </p:nvSpPr>
        <p:spPr>
          <a:xfrm>
            <a:off x="1303800" y="3034900"/>
            <a:ext cx="326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Interesting</a:t>
            </a: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 to develop, due to use of Recharts. Many fun options to choose for charts.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4789550" y="1973050"/>
            <a:ext cx="354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spending percentages and total dollar amount for each category user has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Ability to create and remove custom categories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A button to “Add Categories”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Categories added through a CategoryModal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Budget Comparer Chart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1303800" y="1990050"/>
            <a:ext cx="3268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Provide side-by-side comparison of budgeted amount to total spending for a period.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93" name="Google Shape;393;p28"/>
          <p:cNvSpPr txBox="1"/>
          <p:nvPr>
            <p:ph idx="2" type="body"/>
          </p:nvPr>
        </p:nvSpPr>
        <p:spPr>
          <a:xfrm>
            <a:off x="1303800" y="3034900"/>
            <a:ext cx="326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Interesting</a:t>
            </a: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 to develop, due to use of Recharts. Many fun options to choose for charts.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4789550" y="1973050"/>
            <a:ext cx="3544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data points for total spending in a period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data points for budget amount in a period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Should be a line graph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Navbar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1303800" y="1990050"/>
            <a:ext cx="3268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Provide the user access to User Profile Settings and Finance Settings.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401" name="Google Shape;401;p29"/>
          <p:cNvSpPr txBox="1"/>
          <p:nvPr>
            <p:ph idx="2" type="body"/>
          </p:nvPr>
        </p:nvSpPr>
        <p:spPr>
          <a:xfrm>
            <a:off x="1303800" y="3034900"/>
            <a:ext cx="326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400">
                <a:solidFill>
                  <a:schemeClr val="lt1"/>
                </a:solidFill>
              </a:rPr>
              <a:t>Very complex </a:t>
            </a: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to implement, because of slide-out-menu &amp; the need to update data across dashboard based on user changes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4789550" y="1973050"/>
            <a:ext cx="35448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user avatar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Default icon used if no avatar set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Contain link to Finance Settings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On click, opens FinanceSettings slide-out-menu in dashboard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Contain link to User Profile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On click, opens UserProfileSettings slide-out-menu in dashboard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Final Remarks &amp; Thoughts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1303800" y="1990050"/>
            <a:ext cx="3538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Potential Risks</a:t>
            </a:r>
            <a:endParaRPr sz="16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Firebase may not fit our data model for users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Will switch to SQL database</a:t>
            </a:r>
            <a:br>
              <a:rPr lang="en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Managing State could be an issue; would affect how each component receives &amp; renders data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5250350" y="1923350"/>
            <a:ext cx="3084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If Time</a:t>
            </a:r>
            <a:br>
              <a:rPr b="1"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Would love to implement features such as: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Dark mode &amp; Light Mode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Look into better User Experience for components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Thank you for your time!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Today’s Agenda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Budgets: The Iconic Tool of Personal Finance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Budgets, Good But Not Great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Birth of Froogal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High-Level App Overview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Onboarding &amp; Login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Introduce login &amp; onboarding components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Discuss component roles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Brief overview of requirements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Dashboard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Introduce all dashboard components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Discuss component roles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Brief overview of requirements</a:t>
            </a:r>
            <a:endParaRPr sz="1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Sources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Budget definition: What is a budget?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NerdWallet. Retrieved September 7, 2022,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https://www.nerdwallet.com/article/finance/what-is-a-budget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guide to how to budget money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NerdWallet. Retrieved September 7, 2022,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https://www.nerdwallet.com/article/finance/how-to-budget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Kiyosaki, R. T. (2017). Rich dad poor dad (2nd ed.). Plata Publishing.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Budgets: The Iconic Tool of Personal Finance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73050"/>
            <a:ext cx="33654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“A plan for every dollar you spend</a:t>
            </a:r>
            <a:r>
              <a:rPr i="1" lang="en" sz="1600">
                <a:solidFill>
                  <a:schemeClr val="lt1"/>
                </a:solidFill>
              </a:rPr>
              <a:t>”</a:t>
            </a:r>
            <a:r>
              <a:rPr lang="en" sz="1600">
                <a:solidFill>
                  <a:schemeClr val="lt1"/>
                </a:solidFill>
              </a:rPr>
              <a:t> - Nerdwallet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2" type="body"/>
          </p:nvPr>
        </p:nvSpPr>
        <p:spPr>
          <a:xfrm>
            <a:off x="1303800" y="3049950"/>
            <a:ext cx="32682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Budgeting Methods</a:t>
            </a:r>
            <a:endParaRPr b="1" sz="1400" u="sng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Envelope System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50/30/20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864850" y="1973050"/>
            <a:ext cx="3469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Need For Budgets</a:t>
            </a:r>
            <a:endParaRPr b="1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Teach financial responsibility</a:t>
            </a:r>
            <a:b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Increased savings, if done right</a:t>
            </a:r>
            <a:b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Understand one’s relationship w/ money</a:t>
            </a:r>
            <a:b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Relieved stress due to planned decisions of money</a:t>
            </a: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Budgets, Good But Not Great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698625"/>
            <a:ext cx="37425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“</a:t>
            </a:r>
            <a:r>
              <a:rPr b="1" i="1" lang="en" sz="1600">
                <a:solidFill>
                  <a:schemeClr val="lt1"/>
                </a:solidFill>
              </a:rPr>
              <a:t>Most people fail to realize that in life, it’s not how much money you make, it’s how much money you keep.</a:t>
            </a:r>
            <a:r>
              <a:rPr b="1" lang="en" sz="1600">
                <a:solidFill>
                  <a:schemeClr val="lt1"/>
                </a:solidFill>
              </a:rPr>
              <a:t>” - </a:t>
            </a:r>
            <a:r>
              <a:rPr lang="en" sz="1600">
                <a:solidFill>
                  <a:schemeClr val="lt1"/>
                </a:solidFill>
              </a:rPr>
              <a:t>Robert T. Kiyosaki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396100" y="1698625"/>
            <a:ext cx="2938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Issue with Budgets:</a:t>
            </a:r>
            <a:endParaRPr b="1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Many different methods to pick from, can be overwhelming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Does not highlight spending habits, only shows suggested spending target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 be difficult to organize &amp; track all data needed for a budget: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Bills, receipts, subscriptions, etc.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403650" y="3380425"/>
            <a:ext cx="316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</a:t>
            </a:r>
            <a:r>
              <a:rPr b="1" lang="en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Solution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Simply, Froogal.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The Birth of Froogal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3538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The Inspiration:</a:t>
            </a:r>
            <a:r>
              <a:rPr lang="e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Froogal emerged from the idea that personal finance should be made simple. Streamlining the tedious parts and highlighting a user’s spending habits.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5192075" y="1981625"/>
            <a:ext cx="3142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Issues Addressed:</a:t>
            </a:r>
            <a:endParaRPr b="1" sz="16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One location for all your financial tracking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Visualize spending patterns, not just reading numbers.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Friendly reminders, to help you never miss a due date again.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Providing deeper insight to personal spending habits.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High-Level App Overview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649400"/>
            <a:ext cx="22659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Onboarding &amp; Login</a:t>
            </a:r>
            <a:endParaRPr b="1" sz="1400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Signin Form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SignUp Form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3757850" y="1649400"/>
            <a:ext cx="43452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endParaRPr b="1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Receipt HUB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Recent Receipt List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Over/Under Signaler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Expense Watcher List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Budget Watcher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Total Spending Tracker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Category Breakdown Chart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Budget Comparer Chart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Navbar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OB&amp;L: The Signin Form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73050"/>
            <a:ext cx="33654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</a:t>
            </a:r>
            <a:r>
              <a:rPr b="1" lang="en" sz="1600" u="sng">
                <a:solidFill>
                  <a:schemeClr val="lt1"/>
                </a:solidFill>
              </a:rPr>
              <a:t>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Enable users to login into the dashboard.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21" name="Google Shape;321;p19"/>
          <p:cNvSpPr txBox="1"/>
          <p:nvPr>
            <p:ph idx="2" type="body"/>
          </p:nvPr>
        </p:nvSpPr>
        <p:spPr>
          <a:xfrm>
            <a:off x="1303800" y="3049950"/>
            <a:ext cx="32682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Standard Signin Form</a:t>
            </a:r>
            <a:b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Will aim to make form accessible 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4864850" y="1973050"/>
            <a:ext cx="3469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Prompt for user email &amp; password</a:t>
            </a:r>
            <a:b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“Sign In” button - query database for valid account</a:t>
            </a:r>
            <a:b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If no valid account, display </a:t>
            </a: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message</a:t>
            </a: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 to create new account via Dialog Box or renter data</a:t>
            </a:r>
            <a:b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If valid account, take user through auth process then to Dashboard</a:t>
            </a:r>
            <a:b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Google and Facebook Sign-In </a:t>
            </a:r>
            <a:b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r>
              <a:rPr lang="en" sz="13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buttons, handled by Firebase</a:t>
            </a:r>
            <a:endParaRPr sz="13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OB&amp;L: The SignUp Form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32682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Purpose:</a:t>
            </a:r>
            <a:r>
              <a:rPr b="1"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Enable users to create new profiles &amp; add user data to the database.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29" name="Google Shape;329;p20"/>
          <p:cNvSpPr txBox="1"/>
          <p:nvPr>
            <p:ph idx="2" type="body"/>
          </p:nvPr>
        </p:nvSpPr>
        <p:spPr>
          <a:xfrm>
            <a:off x="1303800" y="3034900"/>
            <a:ext cx="32682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Standard Register Form</a:t>
            </a:r>
            <a:b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Will aim to make form accessible</a:t>
            </a:r>
            <a:b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</a:pPr>
            <a:r>
              <a:rPr lang="en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Passwords must match pattern, if not user is notified 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4789550" y="1973050"/>
            <a:ext cx="3544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Collect user data (name, email, password)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Check database for existing emails &amp; notify user if so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Password is hidden with * characters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Confirmation password box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Validation for email &amp; password</a:t>
            </a:r>
            <a:b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Create Profile button, sends user data to backend to be added to database.</a:t>
            </a:r>
            <a:endParaRPr sz="1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Dashboard: </a:t>
            </a: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Receipt</a:t>
            </a: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 HUB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32682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Purpose:</a:t>
            </a:r>
            <a:r>
              <a:rPr b="1" lang="en" sz="1400">
                <a:solidFill>
                  <a:schemeClr val="lt1"/>
                </a:solidFill>
              </a:rPr>
              <a:t>  </a:t>
            </a:r>
            <a:r>
              <a:rPr lang="en" sz="14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Allow user to create &amp; manage their receipts. Affects all other components.</a:t>
            </a:r>
            <a:endParaRPr sz="14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lt1"/>
              </a:solidFill>
            </a:endParaRPr>
          </a:p>
        </p:txBody>
      </p:sp>
      <p:sp>
        <p:nvSpPr>
          <p:cNvPr id="337" name="Google Shape;337;p21"/>
          <p:cNvSpPr txBox="1"/>
          <p:nvPr>
            <p:ph idx="2" type="body"/>
          </p:nvPr>
        </p:nvSpPr>
        <p:spPr>
          <a:xfrm>
            <a:off x="1303800" y="3034900"/>
            <a:ext cx="326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lt1"/>
                </a:solidFill>
              </a:rPr>
              <a:t>Comments &amp; Concerns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</a:pPr>
            <a:r>
              <a:rPr b="1" lang="en" sz="1400">
                <a:solidFill>
                  <a:schemeClr val="lt1"/>
                </a:solidFill>
              </a:rPr>
              <a:t>Difficult</a:t>
            </a:r>
            <a:r>
              <a:rPr lang="en" sz="14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 to implement - lot of moving parts &amp; rest of User Interface relies on accurate receipt information being passed</a:t>
            </a:r>
            <a:endParaRPr sz="14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4789550" y="1973050"/>
            <a:ext cx="3544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Display the most recent receipt or user selected receipt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Buttons for CRUD operations for receipts, which are stored in user’s receipt collection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Opens a Modal with varying behavior depending on button pressed</a:t>
            </a:r>
            <a:b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</a:b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●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Searching functionality: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Transaction date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A company name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Light"/>
              <a:buChar char="○"/>
            </a:pPr>
            <a:r>
              <a:rPr lang="en" sz="13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Receipt Total price </a:t>
            </a:r>
            <a:endParaRPr sz="13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