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Lexend Deca" panose="020B0604020202020204" charset="0"/>
      <p:regular r:id="rId28"/>
      <p:bold r:id="rId29"/>
    </p:embeddedFont>
    <p:embeddedFont>
      <p:font typeface="Lexend Deca ExtraLight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Attention-Grabber</a:t>
            </a:r>
            <a:r>
              <a:rPr lang="en">
                <a:solidFill>
                  <a:schemeClr val="dk1"/>
                </a:solidFill>
              </a:rPr>
              <a:t>:  “Is anyone going anywhere over break?”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603e6fdf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603e6fdf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6693e63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6693e63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9d655acb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9d655acb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6693e63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6693e637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2c98334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2c98334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2c983347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2c983347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2c983347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2c983347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Chris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2c98334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2c98334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9d655acb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9d655acb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br>
              <a:rPr lang="en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some note&gt;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6693e637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6693e637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Chris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Notes:</a:t>
            </a:r>
            <a:r>
              <a:rPr lang="en" b="1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&lt;insert Notes&gt;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2b44ee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2b44ee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6693e637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6693e6379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9d655acb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79d655acb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br>
              <a:rPr lang="en" b="1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6693e637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a6693e637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Notes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6693e637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6693e637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2b44ee8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2b44ee8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“It’s not about how much money you make, but how much money you keep, how hard it works for you, and how many generations you keep it for.”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## Problem: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Financial literacy is the key to wealth-generation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Budget: powerful tool used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Flawed that it doesn’t reveal personal spending habits, only arbitrary values.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## Solution: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Froogal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visualization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Tracking spending &amp; spending categories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Aims to make user aware of their own spending habits so they can make adjustments to better safeguard their wealth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d655acb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9d655acb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6693e6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6693e6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## Why React?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Needed to alleviate the complexity of developing reactive based UI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Add interactivity to the app, providing a better UX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Rapid development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Easier to maintain &amp; debug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6693e637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6693e637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Johnny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## Why Chakra?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Needed to reduce the complexity of creating a beautiful UI from scratch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Predefined complex &amp; simple components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Common components: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Dropdowns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Modals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Form controls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Layout like Box, Flex, Grid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Buttons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Icons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Much more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603e6fdf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603e6fdf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603e6fdf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603e6fdf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 - </a:t>
            </a:r>
            <a:r>
              <a:rPr lang="en" b="1">
                <a:solidFill>
                  <a:schemeClr val="dk1"/>
                </a:solidFill>
              </a:rPr>
              <a:t>Dylan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 Notes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57200" y="1371600"/>
            <a:ext cx="4572000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Froogal</a:t>
            </a:r>
            <a:r>
              <a:rPr lang="en" sz="4000">
                <a:solidFill>
                  <a:schemeClr val="accent6"/>
                </a:solidFill>
              </a:rPr>
              <a:t>:</a:t>
            </a:r>
            <a:r>
              <a:rPr lang="en" sz="4000"/>
              <a:t> </a:t>
            </a:r>
            <a:br>
              <a:rPr lang="en" sz="4000"/>
            </a:br>
            <a:r>
              <a:rPr lang="en" sz="4000"/>
              <a:t>Reaching v1.0.0</a:t>
            </a:r>
            <a:endParaRPr sz="4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02920" y="3429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By Chris Adamson, Dylan Commean, &amp; Johnathan Dickson</a:t>
            </a:r>
            <a:endParaRPr sz="1600">
              <a:solidFill>
                <a:schemeClr val="lt2"/>
              </a:solidFill>
              <a:latin typeface="Lexend Deca ExtraLight"/>
              <a:ea typeface="Lexend Deca ExtraLight"/>
              <a:cs typeface="Lexend Deca ExtraLight"/>
              <a:sym typeface="Lexend Deca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Backend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Firestore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Database for our application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Allows storing of user data and various other functions to store, manipulate, and query information.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Stores data as Documents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No Structured Query Language (No-SQL)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Firestore responses return JavaScript Object Notation (JSON) for easier translation on the Front End.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External Package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Bcryptjs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572000" y="1371600"/>
            <a:ext cx="37707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Why</a:t>
            </a:r>
            <a:r>
              <a:rPr lang="en" sz="2800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encryption package for JavaScript. Provides salting and hashing for encrypting and comparison functions to decrypt user’s sensitive information.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Bcryptjs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is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Security of user information is a top priority.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Firebase provides authentication, but information in the documents is in plain text.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External Package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Recharts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4572000" y="1371600"/>
            <a:ext cx="377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Why</a:t>
            </a:r>
            <a:r>
              <a:rPr lang="en" sz="2800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component-based charting library used render complex data visuals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Recharts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is…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Easy implementation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Exposes a wide variety of graphs and charts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System Design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1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spcFirstLastPara="1" wrap="square" lIns="27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A Bird’s-Eye View of Froogal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005840"/>
            <a:ext cx="182880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Major Component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Receipt HUB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572000" y="1371600"/>
            <a:ext cx="37707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Purpose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central hub for the users to be able to create, delete, and find receipts.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Receipt HUB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is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Allows users to create, delete, and find receipts.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Important to have as this is the main point of inputting data through our application.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Major Component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Watchers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572000" y="1371600"/>
            <a:ext cx="37707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Purpose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 aids for the users to keep tabs on important information on their spending habits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457200" y="1371600"/>
            <a:ext cx="32370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Watchers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are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Visual indication of spending habits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Encourage better spending habits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Major Component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Lists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572000" y="1371600"/>
            <a:ext cx="37707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Purpose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Serve as collections for individual’s receipts and expenses. 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Lists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are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High level overview of all expenses &amp; receipts 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Better monitoring of expenses &amp; receipts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Major Component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Sidebar &amp; Drawers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572000" y="1371600"/>
            <a:ext cx="37707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Purpose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Main navigation component of the dashboard. Contains important links to drawers that display user info.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Sidebar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is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Adjust financial settings &amp; user information in the drawers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⬡"/>
            </a:pPr>
            <a:r>
              <a:rPr lang="en" sz="2000"/>
              <a:t>Enable login &amp; logout for users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Features, Not Bugs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1"/>
          </p:nvPr>
        </p:nvSpPr>
        <p:spPr>
          <a:xfrm>
            <a:off x="457200" y="2606040"/>
            <a:ext cx="3657600" cy="964200"/>
          </a:xfrm>
          <a:prstGeom prst="rect">
            <a:avLst/>
          </a:prstGeom>
        </p:spPr>
        <p:txBody>
          <a:bodyPr spcFirstLastPara="1" wrap="square" lIns="27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Known System Anomalies</a:t>
            </a:r>
            <a:endParaRPr sz="2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80" y="2304288"/>
            <a:ext cx="413431" cy="7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320" y="2441471"/>
            <a:ext cx="413431" cy="71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670" y="9613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20" y="6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95" y="42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360" y="2578608"/>
            <a:ext cx="413431" cy="71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Bugs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Visual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⬡"/>
            </a:pPr>
            <a:r>
              <a:rPr lang="en"/>
              <a:t>Rendering issues that can be seen on our Front End.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⬡"/>
            </a:pPr>
            <a:r>
              <a:rPr lang="en"/>
              <a:t>Visual bugs include: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Strings that trail off screen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Containers trailing off screen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Chart visualizations anomalies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User Input can exacerbate these issues.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Today’s Agenda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48640" lvl="0" indent="-3937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Char char="⬡"/>
            </a:pPr>
            <a:r>
              <a:rPr lang="en" sz="2600"/>
              <a:t>Cracking Personal Finance</a:t>
            </a:r>
            <a:endParaRPr sz="2600"/>
          </a:p>
          <a:p>
            <a:pPr marL="54864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⬡"/>
            </a:pPr>
            <a:r>
              <a:rPr lang="en" sz="2600"/>
              <a:t>Underlying Technologies</a:t>
            </a:r>
            <a:endParaRPr sz="2600"/>
          </a:p>
          <a:p>
            <a:pPr marL="54864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⬡"/>
            </a:pPr>
            <a:r>
              <a:rPr lang="en" sz="2600"/>
              <a:t>Froogal’s System Design</a:t>
            </a:r>
            <a:endParaRPr sz="2600"/>
          </a:p>
          <a:p>
            <a:pPr marL="54864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⬡"/>
            </a:pPr>
            <a:r>
              <a:rPr lang="en" sz="2600"/>
              <a:t>Getting Started w/ Froogal</a:t>
            </a:r>
            <a:endParaRPr sz="2600"/>
          </a:p>
          <a:p>
            <a:pPr marL="54864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⬡"/>
            </a:pPr>
            <a:r>
              <a:rPr lang="en" sz="2600"/>
              <a:t>Features, Not Bugs</a:t>
            </a:r>
            <a:endParaRPr sz="2600"/>
          </a:p>
          <a:p>
            <a:pPr marL="54864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⬡"/>
            </a:pPr>
            <a:r>
              <a:rPr lang="en" sz="2600"/>
              <a:t>Froogal’s Future</a:t>
            </a:r>
            <a:endParaRPr sz="2600"/>
          </a:p>
          <a:p>
            <a:pPr marL="54864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⬡"/>
            </a:pPr>
            <a:r>
              <a:rPr lang="en" sz="2600"/>
              <a:t>Live Demo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Bugs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Internal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⬡"/>
            </a:pPr>
            <a:r>
              <a:rPr lang="en"/>
              <a:t>Issues that happen due to validation errors or that are products of packages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⬡"/>
            </a:pPr>
            <a:r>
              <a:rPr lang="en"/>
              <a:t>Internal bugs include: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Catches in place bad data but not every aspect covered.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NaN in data visualizations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Creating a receipt with no items.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Future Work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1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spcFirstLastPara="1" wrap="square" lIns="27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Considering v2.0.0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005840"/>
            <a:ext cx="1828800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80" y="2304288"/>
            <a:ext cx="413431" cy="7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320" y="2441471"/>
            <a:ext cx="413431" cy="71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670" y="9613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20" y="6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95" y="42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360" y="2578608"/>
            <a:ext cx="413431" cy="71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Next Steps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Improving UX &amp; UI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4572000" y="1371600"/>
            <a:ext cx="377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UX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Refined design system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Responsiveness for mobile + tablet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Subtle animations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UI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 dirty="0"/>
              <a:t>Accessibility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dirty="0"/>
              <a:t>Tab navigation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dirty="0"/>
              <a:t>Keyboard shortcuts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 dirty="0"/>
              <a:t>Save on Enter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Next Steps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Collecting User Feedback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8229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Beta testing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Github repo section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Requested features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Data validation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Regex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45720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Methods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ctrTitle" idx="4294967295"/>
          </p:nvPr>
        </p:nvSpPr>
        <p:spPr>
          <a:xfrm>
            <a:off x="457200" y="1371600"/>
            <a:ext cx="39483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ubTitle" idx="4294967295"/>
          </p:nvPr>
        </p:nvSpPr>
        <p:spPr>
          <a:xfrm>
            <a:off x="457200" y="2606040"/>
            <a:ext cx="3606300" cy="1641000"/>
          </a:xfrm>
          <a:prstGeom prst="rect">
            <a:avLst/>
          </a:prstGeom>
        </p:spPr>
        <p:txBody>
          <a:bodyPr spcFirstLastPara="1" wrap="square" lIns="27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Contact the team at:</a:t>
            </a:r>
            <a:endParaRPr sz="1800"/>
          </a:p>
          <a:p>
            <a:pPr marL="9144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IG: </a:t>
            </a:r>
            <a:r>
              <a:rPr lang="en" sz="1800">
                <a:solidFill>
                  <a:schemeClr val="accent4"/>
                </a:solidFill>
              </a:rPr>
              <a:t>@froogalapp</a:t>
            </a:r>
            <a:endParaRPr sz="1800">
              <a:solidFill>
                <a:schemeClr val="accent4"/>
              </a:solidFill>
            </a:endParaRPr>
          </a:p>
          <a:p>
            <a:pPr marL="9144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Email: </a:t>
            </a:r>
            <a:r>
              <a:rPr lang="en" sz="1800">
                <a:solidFill>
                  <a:schemeClr val="accent4"/>
                </a:solidFill>
              </a:rPr>
              <a:t>froogalsupport@froogal.io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00" y="25972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214" y="18312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584" y="53972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4"/>
                </a:solidFill>
              </a:rPr>
              <a:t>Froogal </a:t>
            </a:r>
            <a:r>
              <a:rPr lang="en"/>
              <a:t>Team.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25749"/>
          <a:stretch/>
        </p:blipFill>
        <p:spPr>
          <a:xfrm>
            <a:off x="3725625" y="1461975"/>
            <a:ext cx="1730400" cy="168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3619375" y="3246400"/>
            <a:ext cx="20406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Dylan Commean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 rotWithShape="1">
          <a:blip r:embed="rId4">
            <a:alphaModFix/>
          </a:blip>
          <a:srcRect t="149" b="159"/>
          <a:stretch/>
        </p:blipFill>
        <p:spPr>
          <a:xfrm>
            <a:off x="6844475" y="1421175"/>
            <a:ext cx="1730400" cy="173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6594950" y="3246400"/>
            <a:ext cx="2269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Jonathan Dickson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665725" y="3246400"/>
            <a:ext cx="18537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Chris Adamson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69142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38248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8479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5">
            <a:alphaModFix/>
          </a:blip>
          <a:srcRect b="26766"/>
          <a:stretch/>
        </p:blipFill>
        <p:spPr>
          <a:xfrm>
            <a:off x="789025" y="1441575"/>
            <a:ext cx="1730400" cy="16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Froogal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spcFirstLastPara="1" wrap="square" lIns="27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Cracking personal finance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005840"/>
            <a:ext cx="182880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Froogal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Cracking Personal Finance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572000" y="1371600"/>
            <a:ext cx="377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Froogal 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is…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1148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Budgeting doesn’t show the psychology of the user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Budgeting lacks visual insights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57200" y="1371600"/>
            <a:ext cx="32370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Problem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financial web app designed to provide powerful insights about a user’s spending habits.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457200" y="137160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Tech Stack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457200" y="2606040"/>
            <a:ext cx="4569300" cy="964200"/>
          </a:xfrm>
          <a:prstGeom prst="rect">
            <a:avLst/>
          </a:prstGeom>
        </p:spPr>
        <p:txBody>
          <a:bodyPr spcFirstLastPara="1" wrap="square" lIns="27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Technology that powers Froogal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80" y="4069080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005840"/>
            <a:ext cx="182880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808" y="438912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7808" y="868680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600" y="352044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794" y="3653884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Frontend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React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572000" y="1371600"/>
            <a:ext cx="37707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React’s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Pillars</a:t>
            </a:r>
            <a:r>
              <a:rPr lang="en" sz="2800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JavaScript library designed to craft beautiful, interactive user interfaces (UI)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57200" y="1371600"/>
            <a:ext cx="32370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React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 is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Declarative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Component-based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Unidirectional data flow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Frontend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Chakra UI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572000" y="1371600"/>
            <a:ext cx="37707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Chakra’s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Pillars</a:t>
            </a:r>
            <a:r>
              <a:rPr lang="en" sz="2800" b="1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sz="28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457200" y="1920240"/>
            <a:ext cx="3474600" cy="310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styling library which provides predefined, and customizable, atomic building-blocks for creating React apps.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57200" y="1371600"/>
            <a:ext cx="32370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Chakra UI </a:t>
            </a:r>
            <a:r>
              <a:rPr lang="en" sz="28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is</a:t>
            </a:r>
            <a:r>
              <a:rPr lang="en" sz="2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…</a:t>
            </a: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72000" y="1802690"/>
            <a:ext cx="34746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Accessibility compliant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Easy to use and customize</a:t>
            </a:r>
            <a:br>
              <a:rPr lang="en"/>
            </a:b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Component-driven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Backend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Firebase Platform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Google platform with many services our application can utilize.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Services Froogal accesses: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Authentication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Firestore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Cloud Storage</a:t>
            </a:r>
            <a:endParaRPr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"/>
              <a:t>Hosting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182880"/>
            <a:ext cx="7899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Backend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Authentication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148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Allows us to streamline login and registration to the site.</a:t>
            </a: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Provides encryption and decryption on password passing over the network to Firebase.</a:t>
            </a:r>
            <a:endParaRPr/>
          </a:p>
          <a:p>
            <a:pPr marL="41148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⬡"/>
            </a:pPr>
            <a:r>
              <a:rPr lang="en"/>
              <a:t>Takes away the heavy lifting of generating emails and recovery of passwords.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On-screen Show (16:9)</PresentationFormat>
  <Paragraphs>233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Lexend Deca ExtraLight</vt:lpstr>
      <vt:lpstr>Lexend Deca</vt:lpstr>
      <vt:lpstr>Arial</vt:lpstr>
      <vt:lpstr>Muli</vt:lpstr>
      <vt:lpstr>Aliena template</vt:lpstr>
      <vt:lpstr>Froogal:  Reaching v1.0.0</vt:lpstr>
      <vt:lpstr>Today’s Agenda</vt:lpstr>
      <vt:lpstr>Froogal:</vt:lpstr>
      <vt:lpstr>Froogal: Cracking Personal Finance</vt:lpstr>
      <vt:lpstr>Tech Stack:</vt:lpstr>
      <vt:lpstr>Frontend: React</vt:lpstr>
      <vt:lpstr>Frontend: Chakra UI</vt:lpstr>
      <vt:lpstr>Backend: Firebase Platform</vt:lpstr>
      <vt:lpstr>Backend: Authentication</vt:lpstr>
      <vt:lpstr>Backend: Firestore</vt:lpstr>
      <vt:lpstr>External Package: Bcryptjs</vt:lpstr>
      <vt:lpstr>External Package: Recharts</vt:lpstr>
      <vt:lpstr>System Design:</vt:lpstr>
      <vt:lpstr>Major Component: Receipt HUB</vt:lpstr>
      <vt:lpstr>Major Component: Watchers</vt:lpstr>
      <vt:lpstr>Major Component: Lists</vt:lpstr>
      <vt:lpstr>Major Component: Sidebar &amp; Drawers</vt:lpstr>
      <vt:lpstr>Features, Not Bugs:</vt:lpstr>
      <vt:lpstr>Bugs: Visual</vt:lpstr>
      <vt:lpstr>Bugs: Internal</vt:lpstr>
      <vt:lpstr>Future Work:</vt:lpstr>
      <vt:lpstr>Next Steps: Improving UX &amp; UI</vt:lpstr>
      <vt:lpstr>Next Steps: Collecting User Feedback</vt:lpstr>
      <vt:lpstr>Thanks!</vt:lpstr>
      <vt:lpstr>The Froogal Team.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Froogal:  Reaching v1.0.0</dc:title>
  <cp:lastModifiedBy>Dickson, Johnathan W.</cp:lastModifiedBy>
  <cp:revision>1</cp:revision>
  <dcterms:modified xsi:type="dcterms:W3CDTF">2022-12-06T17:58:51Z</dcterms:modified>
</cp:coreProperties>
</file>