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Lexend Deca ExtraLight"/>
      <p:regular r:id="rId31"/>
      <p:bold r:id="rId32"/>
    </p:embeddedFont>
    <p:embeddedFont>
      <p:font typeface="Lexend Dec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exendDecaExtraLigh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LexendDeca-regular.fntdata"/><Relationship Id="rId10" Type="http://schemas.openxmlformats.org/officeDocument/2006/relationships/slide" Target="slides/slide6.xml"/><Relationship Id="rId32" Type="http://schemas.openxmlformats.org/officeDocument/2006/relationships/font" Target="fonts/LexendDecaExtra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LexendDeca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Speaker - </a:t>
            </a:r>
            <a:r>
              <a:rPr b="1" lang="en"/>
              <a:t>Johnny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Notes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Attention Grabber: “If money wasn’t a thing, how would you spend your time?”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92b44ee88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92b44ee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Dylan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9d655acb7_0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9d655acb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Dylan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79d655acb7_0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79d655acb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Dylan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&lt;insert some note&gt;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9d655acb7_0_1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9d655acb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Dylan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&lt;insert some note&gt;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9d655acb7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9d655acb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Dylan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&lt;insert some note&gt;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79d655acb7_0_2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79d655acb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Dylan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Transition</a:t>
            </a:r>
            <a:r>
              <a:rPr lang="en">
                <a:solidFill>
                  <a:schemeClr val="dk1"/>
                </a:solidFill>
              </a:rPr>
              <a:t>: “I’ll now hand it over to Johnny to talk about the frontend half of our current work”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&lt;insert some note&gt;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79d655acb7_0_2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79d655acb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Johnny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colorModeValue() is a hook provided by Chakra UI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Handles dark &amp; light mode for all components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79d655acb7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79d655acb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Johnny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&lt;insert some note&gt;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9d655acb7_0_2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79d655acb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Johnny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State: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the data about the component (think about member variables of a typical Java Class which are changing over time)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Components that need state handled: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Category Breakdown Chart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Budget Comparer Chart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Total Spending Tracker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b9ec9274e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b9ec927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Johnny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&lt;insert some note&gt;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92b44ee8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92b44ee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Johnny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Transition</a:t>
            </a:r>
            <a:r>
              <a:rPr lang="en">
                <a:solidFill>
                  <a:schemeClr val="dk1"/>
                </a:solidFill>
              </a:rPr>
              <a:t>: “I’ll now hand it over to Chris to discuss our initial proposal and changes since then”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79d655acb7_0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79d655acb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Johnny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&lt;insert some note&gt;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79d655acb7_0_2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79d655acb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Johnny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&lt;insert some note&gt;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79d655acb7_0_2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79d655acb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Johnny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Every page rerender we’re grabbing info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Possible to store inside of a useContext()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Will also need a “null state” - some default state for new users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Johnny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b9ec9274e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b9ec9274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Johnny</a:t>
            </a:r>
            <a:br>
              <a:rPr b="1"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b9ec9274e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b9ec9274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Johnny</a:t>
            </a:r>
            <a:br>
              <a:rPr b="1"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c98855ff3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c98855ff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Johnny</a:t>
            </a: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Chris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92b44ee88_0_1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92b44ee8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Chris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Deciding between certain tech stacks was a hurdle in the beginning.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Tailwind: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Utility first CSS framework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Have to make own components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Easier styling &amp; more customization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Chakra: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Less styling options &amp; customization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Component based library; reduces work in making your own components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SQL: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Relational data storage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Not all stored as a big JSON file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Firestore: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NOSQL like database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Store individual users as documents in a collection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JSON formatted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9d655acb7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9d655acb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Chris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655acb7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655acb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Chris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Requirements have been constantly evolving as development progresses.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Project has been relatively straight-forward. Not many revision in terms of tech stack, but mostly revision in what data to store from user &amp; how to store that data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Chakra for component reusability &amp; design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Most Notable Updates: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Decided on what user data to get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Decided on how to store user data (JSON)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Decided on Firestore as a database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Created UI Skeleton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9d655acb7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9d655acb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Chris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Notes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Introduce the idea of how during the development we have rethought some of the structures and have decided to make some minor adjustments to make the better overall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9d655acb7_0_1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9d655acb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Chris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Notes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Navbar: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Redesigned to be a sidebar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Sidebar: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contains links to settings drawers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removes need for two extra routes (/finance-settings &amp; /user-settings)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Handles user logout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Advantages of removing routes: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Less requests to server (b/c not asking for pages)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State is within the dashboard &amp; not between diff pages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More interactive UI, increasing user interest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Over/Under Signaler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Added quotes generator to the component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9d655acb7_0_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9d655acb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b="1" lang="en">
                <a:solidFill>
                  <a:schemeClr val="dk1"/>
                </a:solidFill>
              </a:rPr>
              <a:t>Chris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Transition</a:t>
            </a:r>
            <a:r>
              <a:rPr lang="en">
                <a:solidFill>
                  <a:schemeClr val="dk1"/>
                </a:solidFill>
              </a:rPr>
              <a:t>: “I’ll now hand it over to Dylan to for updates about the completed development work!”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Modals are now a key component in the dashboard, allowing: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Removal of items and receipts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Creation of items and receipts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Searching of receipts &amp; expenses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Displaying more details about expense &amp; receipt information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457200" y="1371600"/>
            <a:ext cx="4572000" cy="182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Froogal</a:t>
            </a:r>
            <a:r>
              <a:rPr lang="en" sz="4000">
                <a:solidFill>
                  <a:schemeClr val="accent6"/>
                </a:solidFill>
              </a:rPr>
              <a:t>:</a:t>
            </a:r>
            <a:r>
              <a:rPr lang="en" sz="4000"/>
              <a:t> </a:t>
            </a:r>
            <a:br>
              <a:rPr lang="en" sz="4000"/>
            </a:br>
            <a:r>
              <a:rPr lang="en" sz="4000"/>
              <a:t>Development Update 1</a:t>
            </a:r>
            <a:endParaRPr sz="40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600" y="1005840"/>
            <a:ext cx="1828800" cy="201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808" y="438912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7808" y="868680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9280" y="4069080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29600" y="3520440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89794" y="3653884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502920" y="3429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Lexend Deca ExtraLight"/>
                <a:ea typeface="Lexend Deca ExtraLight"/>
                <a:cs typeface="Lexend Deca ExtraLight"/>
                <a:sym typeface="Lexend Deca ExtraLight"/>
              </a:rPr>
              <a:t>By Chris Adamson, </a:t>
            </a:r>
            <a:r>
              <a:rPr lang="en" sz="1600">
                <a:solidFill>
                  <a:schemeClr val="lt2"/>
                </a:solidFill>
                <a:latin typeface="Lexend Deca ExtraLight"/>
                <a:ea typeface="Lexend Deca ExtraLight"/>
                <a:cs typeface="Lexend Deca ExtraLight"/>
                <a:sym typeface="Lexend Deca ExtraLight"/>
              </a:rPr>
              <a:t>Dylan</a:t>
            </a:r>
            <a:r>
              <a:rPr lang="en" sz="1600">
                <a:solidFill>
                  <a:schemeClr val="lt2"/>
                </a:solidFill>
                <a:latin typeface="Lexend Deca ExtraLight"/>
                <a:ea typeface="Lexend Deca ExtraLight"/>
                <a:cs typeface="Lexend Deca ExtraLight"/>
                <a:sym typeface="Lexend Deca ExtraLight"/>
              </a:rPr>
              <a:t> Commean, &amp; </a:t>
            </a:r>
            <a:r>
              <a:rPr lang="en" sz="1600">
                <a:solidFill>
                  <a:schemeClr val="lt2"/>
                </a:solidFill>
                <a:latin typeface="Lexend Deca ExtraLight"/>
                <a:ea typeface="Lexend Deca ExtraLight"/>
                <a:cs typeface="Lexend Deca ExtraLight"/>
                <a:sym typeface="Lexend Deca ExtraLight"/>
              </a:rPr>
              <a:t>Johnathan</a:t>
            </a:r>
            <a:r>
              <a:rPr lang="en" sz="1600">
                <a:solidFill>
                  <a:schemeClr val="lt2"/>
                </a:solidFill>
                <a:latin typeface="Lexend Deca ExtraLight"/>
                <a:ea typeface="Lexend Deca ExtraLight"/>
                <a:cs typeface="Lexend Deca ExtraLight"/>
                <a:sym typeface="Lexend Deca ExtraLight"/>
              </a:rPr>
              <a:t> Dickson</a:t>
            </a:r>
            <a:endParaRPr sz="1600">
              <a:solidFill>
                <a:schemeClr val="lt2"/>
              </a:solidFill>
              <a:latin typeface="Lexend Deca ExtraLight"/>
              <a:ea typeface="Lexend Deca ExtraLight"/>
              <a:cs typeface="Lexend Deca ExtraLight"/>
              <a:sym typeface="Lexend Deca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ctrTitle"/>
          </p:nvPr>
        </p:nvSpPr>
        <p:spPr>
          <a:xfrm>
            <a:off x="457200" y="137160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Development</a:t>
            </a:r>
            <a:r>
              <a:rPr lang="en" sz="4000">
                <a:solidFill>
                  <a:schemeClr val="accent6"/>
                </a:solidFill>
              </a:rPr>
              <a:t>: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457200" y="2606040"/>
            <a:ext cx="4569300" cy="964200"/>
          </a:xfrm>
          <a:prstGeom prst="rect">
            <a:avLst/>
          </a:prstGeom>
        </p:spPr>
        <p:txBody>
          <a:bodyPr anchorCtr="0" anchor="t" bIns="91425" lIns="27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Milestones reached 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thus far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600" y="1005840"/>
            <a:ext cx="1828800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280" y="2304288"/>
            <a:ext cx="413431" cy="71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320" y="2441471"/>
            <a:ext cx="413431" cy="71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8670" y="96138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8220" y="61828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695" y="421828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360" y="2578608"/>
            <a:ext cx="413431" cy="714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Milestone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Forms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457200" y="1920240"/>
            <a:ext cx="8229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1148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Scaffolded</a:t>
            </a:r>
            <a:r>
              <a:rPr lang="en"/>
              <a:t> &amp; styled sign up and login forms</a:t>
            </a: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Correctly formatted user document to store in Firestore</a:t>
            </a: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Wired hookups to transfer the user document JSON to Firestore</a:t>
            </a: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Added authentication for users using Firebase Authentication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457200" y="1371600"/>
            <a:ext cx="822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Completed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Milestone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Dashboard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457200" y="1920240"/>
            <a:ext cx="8229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1148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Scaffolded &amp;</a:t>
            </a:r>
            <a:r>
              <a:rPr lang="en"/>
              <a:t> styled Sidebar and components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Correctly formatted user financial data to store in Firestore (per component requirements)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Wired hookups to transfer the financial data JSON to Firestore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Completed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Milestone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Routes &amp; Redirects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457200" y="1920240"/>
            <a:ext cx="8229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G</a:t>
            </a:r>
            <a:r>
              <a:rPr lang="en"/>
              <a:t>oing to “/” routes to dashboard, if logged in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Going to “/dashboard” routes to dashboard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If users are signed in, they cannot route to the login and sign up page.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Handled reroutes &amp; redirects if failed login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45720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Completed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ctrTitle"/>
          </p:nvPr>
        </p:nvSpPr>
        <p:spPr>
          <a:xfrm>
            <a:off x="457200" y="137160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Development</a:t>
            </a:r>
            <a:r>
              <a:rPr lang="en" sz="4000">
                <a:solidFill>
                  <a:schemeClr val="accent6"/>
                </a:solidFill>
              </a:rPr>
              <a:t>: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182" name="Google Shape;182;p26"/>
          <p:cNvSpPr txBox="1"/>
          <p:nvPr>
            <p:ph idx="1" type="subTitle"/>
          </p:nvPr>
        </p:nvSpPr>
        <p:spPr>
          <a:xfrm>
            <a:off x="457200" y="2606040"/>
            <a:ext cx="4569300" cy="964200"/>
          </a:xfrm>
          <a:prstGeom prst="rect">
            <a:avLst/>
          </a:prstGeom>
        </p:spPr>
        <p:txBody>
          <a:bodyPr anchorCtr="0" anchor="t" bIns="91425" lIns="27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Current development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focuses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600" y="1005840"/>
            <a:ext cx="1828800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280" y="2304288"/>
            <a:ext cx="413431" cy="71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320" y="2441471"/>
            <a:ext cx="413431" cy="71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8670" y="96138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8220" y="61828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695" y="421828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360" y="2578608"/>
            <a:ext cx="413431" cy="714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In Progress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Database Setup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457200" y="1920240"/>
            <a:ext cx="8229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1148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Revising some of the JSON structure in DB</a:t>
            </a: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More functions to handle various actions (i.e. Receipt related tasks)</a:t>
            </a: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Users error notification handling (Categories already named “Rent”, Financial Settings document exists already, etc.)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45720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Currently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In Progress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Color Mode Cosmetics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457200" y="1920240"/>
            <a:ext cx="8229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1148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Deciding on color scheme for light &amp; dark modes</a:t>
            </a:r>
            <a:br>
              <a:rPr lang="en"/>
            </a:b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Establishing colorModeValue() hookups to components</a:t>
            </a:r>
            <a:br>
              <a:rPr lang="en"/>
            </a:b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Deciding the look of components in light &amp; dark mode (i.e. where to place colors on components)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45720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Currently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ctrTitle"/>
          </p:nvPr>
        </p:nvSpPr>
        <p:spPr>
          <a:xfrm>
            <a:off x="457200" y="137160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Development</a:t>
            </a:r>
            <a:r>
              <a:rPr lang="en" sz="4000">
                <a:solidFill>
                  <a:schemeClr val="accent6"/>
                </a:solidFill>
              </a:rPr>
              <a:t>: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209" name="Google Shape;209;p29"/>
          <p:cNvSpPr txBox="1"/>
          <p:nvPr>
            <p:ph idx="1" type="subTitle"/>
          </p:nvPr>
        </p:nvSpPr>
        <p:spPr>
          <a:xfrm>
            <a:off x="457200" y="2606040"/>
            <a:ext cx="4569300" cy="964200"/>
          </a:xfrm>
          <a:prstGeom prst="rect">
            <a:avLst/>
          </a:prstGeom>
        </p:spPr>
        <p:txBody>
          <a:bodyPr anchorCtr="0" anchor="t" bIns="91425" lIns="27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Objectives for next 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phase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600" y="1005840"/>
            <a:ext cx="1828800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280" y="2304288"/>
            <a:ext cx="413431" cy="71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320" y="2441471"/>
            <a:ext cx="413431" cy="71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8670" y="96138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8220" y="61828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695" y="421828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360" y="2578608"/>
            <a:ext cx="413431" cy="714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Next Steps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State Management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457200" y="1920240"/>
            <a:ext cx="8229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Making sure that components reflect correct values on state changes </a:t>
            </a:r>
            <a:br>
              <a:rPr lang="en"/>
            </a:b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Deciding where state should live in the Virtual DOM (i.e. in what components)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45720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The Focus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Next Steps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More Components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457200" y="1920240"/>
            <a:ext cx="8229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Creation of a  Modal component to show lists of items &amp; receipts</a:t>
            </a: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Item Creation Modal &amp; Receipt Creation Modal</a:t>
            </a: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If time, handle dynamic rendering of tags &amp; ability to add more tags when clicking ‘+’ button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45720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The Focus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Today’s Agenda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57200" y="137160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548640" rtl="0" algn="l">
              <a:spcBef>
                <a:spcPts val="600"/>
              </a:spcBef>
              <a:spcAft>
                <a:spcPts val="0"/>
              </a:spcAft>
              <a:buSzPts val="2600"/>
              <a:buChar char="⬡"/>
            </a:pPr>
            <a:r>
              <a:rPr lang="en" sz="2600"/>
              <a:t>Reminiscing </a:t>
            </a:r>
            <a:r>
              <a:rPr lang="en" sz="2600"/>
              <a:t>Initial Proposal</a:t>
            </a:r>
            <a:endParaRPr sz="2600"/>
          </a:p>
          <a:p>
            <a:pPr indent="-393700" lvl="0" marL="548640" rtl="0" algn="l">
              <a:spcBef>
                <a:spcPts val="0"/>
              </a:spcBef>
              <a:spcAft>
                <a:spcPts val="0"/>
              </a:spcAft>
              <a:buSzPts val="2600"/>
              <a:buChar char="⬡"/>
            </a:pPr>
            <a:r>
              <a:rPr lang="en" sz="2600"/>
              <a:t>Revised Requirements</a:t>
            </a:r>
            <a:endParaRPr sz="2600"/>
          </a:p>
          <a:p>
            <a:pPr indent="-393700" lvl="0" marL="548640" rtl="0" algn="l">
              <a:spcBef>
                <a:spcPts val="0"/>
              </a:spcBef>
              <a:spcAft>
                <a:spcPts val="0"/>
              </a:spcAft>
              <a:buSzPts val="2600"/>
              <a:buChar char="⬡"/>
            </a:pPr>
            <a:r>
              <a:rPr lang="en" sz="2600"/>
              <a:t>Revamped App Design</a:t>
            </a:r>
            <a:endParaRPr sz="2600"/>
          </a:p>
          <a:p>
            <a:pPr indent="-393700" lvl="0" marL="548640" rtl="0" algn="l">
              <a:spcBef>
                <a:spcPts val="0"/>
              </a:spcBef>
              <a:spcAft>
                <a:spcPts val="0"/>
              </a:spcAft>
              <a:buSzPts val="2600"/>
              <a:buChar char="⬡"/>
            </a:pPr>
            <a:r>
              <a:rPr lang="en" sz="2600"/>
              <a:t>Development Milestones</a:t>
            </a:r>
            <a:endParaRPr sz="2600"/>
          </a:p>
          <a:p>
            <a:pPr indent="-393700" lvl="0" marL="548640" rtl="0" algn="l">
              <a:spcBef>
                <a:spcPts val="0"/>
              </a:spcBef>
              <a:spcAft>
                <a:spcPts val="0"/>
              </a:spcAft>
              <a:buSzPts val="2600"/>
              <a:buChar char="⬡"/>
            </a:pPr>
            <a:r>
              <a:rPr lang="en" sz="2600"/>
              <a:t>Current Development</a:t>
            </a:r>
            <a:endParaRPr sz="2600"/>
          </a:p>
          <a:p>
            <a:pPr indent="-393700" lvl="0" marL="548640" rtl="0" algn="l">
              <a:spcBef>
                <a:spcPts val="0"/>
              </a:spcBef>
              <a:spcAft>
                <a:spcPts val="0"/>
              </a:spcAft>
              <a:buSzPts val="2600"/>
              <a:buChar char="⬡"/>
            </a:pPr>
            <a:r>
              <a:rPr lang="en" sz="2600"/>
              <a:t>Next Phase in Development</a:t>
            </a:r>
            <a:endParaRPr sz="2600"/>
          </a:p>
          <a:p>
            <a:pPr indent="-393700" lvl="0" marL="548640" rtl="0" algn="l">
              <a:spcBef>
                <a:spcPts val="0"/>
              </a:spcBef>
              <a:spcAft>
                <a:spcPts val="0"/>
              </a:spcAft>
              <a:buSzPts val="2600"/>
              <a:buChar char="⬡"/>
            </a:pPr>
            <a:r>
              <a:rPr lang="en" sz="2600"/>
              <a:t>Potential Issues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Next Steps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Aesthetics &amp; Layout</a:t>
            </a:r>
            <a:endParaRPr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457200" y="1920240"/>
            <a:ext cx="8229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1148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Picking a typography system for the application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1148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Minor tweaks to component layouts (if needed)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1148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Polishing color scheme</a:t>
            </a:r>
            <a:endParaRPr/>
          </a:p>
        </p:txBody>
      </p:sp>
      <p:sp>
        <p:nvSpPr>
          <p:cNvPr id="237" name="Google Shape;237;p32"/>
          <p:cNvSpPr txBox="1"/>
          <p:nvPr/>
        </p:nvSpPr>
        <p:spPr>
          <a:xfrm>
            <a:off x="45720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The Focus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ctrTitle"/>
          </p:nvPr>
        </p:nvSpPr>
        <p:spPr>
          <a:xfrm>
            <a:off x="457200" y="137160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Issues</a:t>
            </a:r>
            <a:r>
              <a:rPr lang="en" sz="4000">
                <a:solidFill>
                  <a:schemeClr val="accent6"/>
                </a:solidFill>
              </a:rPr>
              <a:t>: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243" name="Google Shape;243;p33"/>
          <p:cNvSpPr txBox="1"/>
          <p:nvPr>
            <p:ph idx="1" type="subTitle"/>
          </p:nvPr>
        </p:nvSpPr>
        <p:spPr>
          <a:xfrm>
            <a:off x="457200" y="2606040"/>
            <a:ext cx="3657600" cy="964200"/>
          </a:xfrm>
          <a:prstGeom prst="rect">
            <a:avLst/>
          </a:prstGeom>
        </p:spPr>
        <p:txBody>
          <a:bodyPr anchorCtr="0" anchor="t" bIns="91425" lIns="27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Addressing potential &amp; current problems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600" y="1005840"/>
            <a:ext cx="1828800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280" y="2304288"/>
            <a:ext cx="413431" cy="71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320" y="2441471"/>
            <a:ext cx="413431" cy="71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8670" y="96138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8220" y="61828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695" y="421828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360" y="2578608"/>
            <a:ext cx="413431" cy="714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Issue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Properly Handling State &amp; DB</a:t>
            </a:r>
            <a:endParaRPr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457200" y="1920240"/>
            <a:ext cx="8229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1148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Possibly go past read/write/delete limits in Firestore</a:t>
            </a:r>
            <a:br>
              <a:rPr lang="en"/>
            </a:b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Looking for a method to optimize prop passing to components</a:t>
            </a:r>
            <a:br>
              <a:rPr lang="en"/>
            </a:b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Mishandling state skews the dashboard info, defeating purpose of app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 txBox="1"/>
          <p:nvPr/>
        </p:nvSpPr>
        <p:spPr>
          <a:xfrm>
            <a:off x="45720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The Hurdle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idx="4294967295" type="ctrTitle"/>
          </p:nvPr>
        </p:nvSpPr>
        <p:spPr>
          <a:xfrm>
            <a:off x="457200" y="1371600"/>
            <a:ext cx="39483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63" name="Google Shape;263;p35"/>
          <p:cNvSpPr txBox="1"/>
          <p:nvPr>
            <p:ph idx="4294967295" type="subTitle"/>
          </p:nvPr>
        </p:nvSpPr>
        <p:spPr>
          <a:xfrm>
            <a:off x="457200" y="2606040"/>
            <a:ext cx="3606300" cy="1641000"/>
          </a:xfrm>
          <a:prstGeom prst="rect">
            <a:avLst/>
          </a:prstGeom>
        </p:spPr>
        <p:txBody>
          <a:bodyPr anchorCtr="0" anchor="t" bIns="91425" lIns="27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1800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Contact the team at:</a:t>
            </a:r>
            <a:endParaRPr sz="1800"/>
          </a:p>
          <a:p>
            <a:pPr indent="0" lvl="0" marL="9144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IG: </a:t>
            </a:r>
            <a:r>
              <a:rPr lang="en" sz="1800">
                <a:solidFill>
                  <a:schemeClr val="accent4"/>
                </a:solidFill>
              </a:rPr>
              <a:t>@froogalapp</a:t>
            </a:r>
            <a:endParaRPr sz="1800">
              <a:solidFill>
                <a:schemeClr val="accent4"/>
              </a:solidFill>
            </a:endParaRPr>
          </a:p>
          <a:p>
            <a:pPr indent="0" lvl="0" marL="9144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Email: </a:t>
            </a:r>
            <a:r>
              <a:rPr lang="en" sz="1800">
                <a:solidFill>
                  <a:schemeClr val="accent4"/>
                </a:solidFill>
              </a:rPr>
              <a:t>froogal_support@froogal.io</a:t>
            </a:r>
            <a:endParaRPr sz="1800">
              <a:solidFill>
                <a:schemeClr val="accent4"/>
              </a:solidFill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100" y="259727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214" y="183123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4584" y="539725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Sneak Peek </a:t>
            </a:r>
            <a:r>
              <a:rPr lang="en">
                <a:solidFill>
                  <a:schemeClr val="accent6"/>
                </a:solidFill>
              </a:rPr>
              <a:t>(</a:t>
            </a:r>
            <a:r>
              <a:rPr lang="en"/>
              <a:t>10% Down</a:t>
            </a:r>
            <a:r>
              <a:rPr lang="en">
                <a:solidFill>
                  <a:schemeClr val="accent6"/>
                </a:solidFill>
              </a:rPr>
              <a:t>)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45720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012" y="1237225"/>
            <a:ext cx="6801973" cy="34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Sneak Peek </a:t>
            </a:r>
            <a:r>
              <a:rPr lang="en">
                <a:solidFill>
                  <a:schemeClr val="accent6"/>
                </a:solidFill>
              </a:rPr>
              <a:t>(</a:t>
            </a:r>
            <a:r>
              <a:rPr lang="en"/>
              <a:t>2</a:t>
            </a:r>
            <a:r>
              <a:rPr lang="en"/>
              <a:t>0% Down</a:t>
            </a:r>
            <a:r>
              <a:rPr lang="en">
                <a:solidFill>
                  <a:schemeClr val="accent6"/>
                </a:solidFill>
              </a:rPr>
              <a:t>)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45720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80" name="Google Shape;2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727" y="1228850"/>
            <a:ext cx="6364549" cy="35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accent4"/>
                </a:solidFill>
              </a:rPr>
              <a:t>Froogal </a:t>
            </a:r>
            <a:r>
              <a:rPr lang="en"/>
              <a:t>Team.</a:t>
            </a:r>
            <a:endParaRPr/>
          </a:p>
        </p:txBody>
      </p:sp>
      <p:pic>
        <p:nvPicPr>
          <p:cNvPr id="286" name="Google Shape;286;p38"/>
          <p:cNvPicPr preferRelativeResize="0"/>
          <p:nvPr/>
        </p:nvPicPr>
        <p:blipFill rotWithShape="1">
          <a:blip r:embed="rId3">
            <a:alphaModFix/>
          </a:blip>
          <a:srcRect b="25749" l="0" r="0" t="0"/>
          <a:stretch/>
        </p:blipFill>
        <p:spPr>
          <a:xfrm>
            <a:off x="3725625" y="1461975"/>
            <a:ext cx="1730400" cy="168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7" name="Google Shape;287;p38"/>
          <p:cNvSpPr txBox="1"/>
          <p:nvPr/>
        </p:nvSpPr>
        <p:spPr>
          <a:xfrm>
            <a:off x="3619375" y="3246400"/>
            <a:ext cx="2040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Dylan Commean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88" name="Google Shape;288;p38"/>
          <p:cNvPicPr preferRelativeResize="0"/>
          <p:nvPr/>
        </p:nvPicPr>
        <p:blipFill rotWithShape="1">
          <a:blip r:embed="rId4">
            <a:alphaModFix/>
          </a:blip>
          <a:srcRect b="159" l="0" r="0" t="149"/>
          <a:stretch/>
        </p:blipFill>
        <p:spPr>
          <a:xfrm>
            <a:off x="6844475" y="1421175"/>
            <a:ext cx="1730400" cy="1730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9" name="Google Shape;289;p38"/>
          <p:cNvSpPr txBox="1"/>
          <p:nvPr/>
        </p:nvSpPr>
        <p:spPr>
          <a:xfrm>
            <a:off x="6594950" y="3246400"/>
            <a:ext cx="2269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Jonathan</a:t>
            </a:r>
            <a:r>
              <a:rPr b="1" lang="en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Dickson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0" name="Google Shape;290;p38"/>
          <p:cNvSpPr txBox="1"/>
          <p:nvPr/>
        </p:nvSpPr>
        <p:spPr>
          <a:xfrm>
            <a:off x="665725" y="3246400"/>
            <a:ext cx="18537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Chris Adamson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6914275" y="3587200"/>
            <a:ext cx="1489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Product Designer &amp; Developer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2" name="Google Shape;292;p38"/>
          <p:cNvSpPr txBox="1"/>
          <p:nvPr/>
        </p:nvSpPr>
        <p:spPr>
          <a:xfrm>
            <a:off x="3824875" y="3587200"/>
            <a:ext cx="1489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Product Designer &amp; Developer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3" name="Google Shape;293;p38"/>
          <p:cNvSpPr txBox="1"/>
          <p:nvPr/>
        </p:nvSpPr>
        <p:spPr>
          <a:xfrm>
            <a:off x="847975" y="3587200"/>
            <a:ext cx="1489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Product Designer &amp; Developer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94" name="Google Shape;294;p38"/>
          <p:cNvPicPr preferRelativeResize="0"/>
          <p:nvPr/>
        </p:nvPicPr>
        <p:blipFill rotWithShape="1">
          <a:blip r:embed="rId5">
            <a:alphaModFix/>
          </a:blip>
          <a:srcRect b="26766" l="0" r="0" t="0"/>
          <a:stretch/>
        </p:blipFill>
        <p:spPr>
          <a:xfrm>
            <a:off x="789025" y="1441575"/>
            <a:ext cx="1730400" cy="1689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457200" y="137160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Reminiscing</a:t>
            </a:r>
            <a:r>
              <a:rPr lang="en" sz="4000">
                <a:solidFill>
                  <a:schemeClr val="accent6"/>
                </a:solidFill>
              </a:rPr>
              <a:t>: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457200" y="2606040"/>
            <a:ext cx="4569300" cy="964200"/>
          </a:xfrm>
          <a:prstGeom prst="rect">
            <a:avLst/>
          </a:prstGeom>
        </p:spPr>
        <p:txBody>
          <a:bodyPr anchorCtr="0" anchor="t" bIns="91425" lIns="27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Second glance of </a:t>
            </a:r>
            <a:r>
              <a:rPr lang="en" sz="2600">
                <a:solidFill>
                  <a:schemeClr val="lt1"/>
                </a:solidFill>
              </a:rPr>
              <a:t>initial</a:t>
            </a:r>
            <a:r>
              <a:rPr lang="en" sz="2600">
                <a:solidFill>
                  <a:schemeClr val="lt1"/>
                </a:solidFill>
              </a:rPr>
              <a:t> proposal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280" y="4069080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600" y="1005840"/>
            <a:ext cx="182880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1808" y="438912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7808" y="868680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29600" y="3520440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89794" y="3653884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Reminiscing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App’s Initial Proposal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572000" y="1371600"/>
            <a:ext cx="377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Beginning Hurdles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57200" y="1920240"/>
            <a:ext cx="3474600" cy="310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financial web app geared to monitor &amp; track</a:t>
            </a:r>
            <a:r>
              <a:rPr lang="en"/>
              <a:t>ing</a:t>
            </a:r>
            <a:r>
              <a:rPr lang="en"/>
              <a:t> user spending habits.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5720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Froogal </a:t>
            </a:r>
            <a:r>
              <a:rPr b="1" lang="en" sz="2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is…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572000" y="1802690"/>
            <a:ext cx="3474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1148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Tailwind CSS vs. Chakra UI</a:t>
            </a: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SQL vs. Firebase</a:t>
            </a: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How to structure user data </a:t>
            </a: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How to transfer user data (JSON or ?)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ctrTitle"/>
          </p:nvPr>
        </p:nvSpPr>
        <p:spPr>
          <a:xfrm>
            <a:off x="457200" y="137160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Revisions</a:t>
            </a:r>
            <a:r>
              <a:rPr lang="en" sz="4000">
                <a:solidFill>
                  <a:schemeClr val="accent6"/>
                </a:solidFill>
              </a:rPr>
              <a:t>: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457200" y="2606040"/>
            <a:ext cx="4569300" cy="964200"/>
          </a:xfrm>
          <a:prstGeom prst="rect">
            <a:avLst/>
          </a:prstGeom>
        </p:spPr>
        <p:txBody>
          <a:bodyPr anchorCtr="0" anchor="t" bIns="91425" lIns="27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Updating the project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requirements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280" y="4069080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600" y="1005840"/>
            <a:ext cx="182880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1808" y="438912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7808" y="868680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29600" y="3520440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89794" y="3653884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Revisions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Notable Updates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57200" y="1371600"/>
            <a:ext cx="8229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1148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UI, in terms of rendering data, has been consistent</a:t>
            </a: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Created </a:t>
            </a:r>
            <a:r>
              <a:rPr lang="en"/>
              <a:t>initial ERD and other documentation</a:t>
            </a: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Chose Firestore over SQL</a:t>
            </a: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Chose JSON for data transfer</a:t>
            </a: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Chose Chakra UI over Tailwind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ctrTitle"/>
          </p:nvPr>
        </p:nvSpPr>
        <p:spPr>
          <a:xfrm>
            <a:off x="457200" y="137160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Revamps</a:t>
            </a:r>
            <a:r>
              <a:rPr lang="en" sz="4000">
                <a:solidFill>
                  <a:schemeClr val="accent6"/>
                </a:solidFill>
              </a:rPr>
              <a:t>: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457200" y="2606040"/>
            <a:ext cx="4569300" cy="964200"/>
          </a:xfrm>
          <a:prstGeom prst="rect">
            <a:avLst/>
          </a:prstGeom>
        </p:spPr>
        <p:txBody>
          <a:bodyPr anchorCtr="0" anchor="t" bIns="91425" lIns="27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Restructuring Froogal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280" y="4069080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600" y="1005840"/>
            <a:ext cx="182880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1808" y="438912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7808" y="868680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29600" y="3520440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89794" y="3653884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Revamps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Navbar Switchup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4572000" y="1371600"/>
            <a:ext cx="377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Revamped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1920240"/>
            <a:ext cx="3474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1148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Single top bar w/ links to finance settings &amp; user settings pages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45720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Original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572000" y="1802690"/>
            <a:ext cx="3474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1148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Sidebar layout</a:t>
            </a: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No routing to separate pages (uses Drawers now)</a:t>
            </a:r>
            <a:br>
              <a:rPr lang="en"/>
            </a:b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See Appendix for updated routing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Revamps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Modals &amp; Drawers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4572000" y="1371600"/>
            <a:ext cx="377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Revamped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57200" y="1920240"/>
            <a:ext cx="3474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1148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Modals were more </a:t>
            </a:r>
            <a:r>
              <a:rPr lang="en"/>
              <a:t>specific</a:t>
            </a:r>
            <a:r>
              <a:rPr lang="en"/>
              <a:t> to components</a:t>
            </a:r>
            <a:br>
              <a:rPr lang="en"/>
            </a:br>
            <a:endParaRPr/>
          </a:p>
          <a:p>
            <a:pPr indent="-381000" lvl="0" marL="41148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No Drawers for settings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45720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Original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572000" y="1802690"/>
            <a:ext cx="3474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1148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Modals now reusable for many dependent components (Drawers &amp; watchers)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