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9E21-CDAB-4BAB-B4C7-FE6AF2D27DD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DBCA-7B4C-49E8-8912-7BDB76BFC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9E21-CDAB-4BAB-B4C7-FE6AF2D27DD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DBCA-7B4C-49E8-8912-7BDB76BFC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42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9E21-CDAB-4BAB-B4C7-FE6AF2D27DD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DBCA-7B4C-49E8-8912-7BDB76BFC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53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9E21-CDAB-4BAB-B4C7-FE6AF2D27DD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DBCA-7B4C-49E8-8912-7BDB76BFC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0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9E21-CDAB-4BAB-B4C7-FE6AF2D27DD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DBCA-7B4C-49E8-8912-7BDB76BFC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8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9E21-CDAB-4BAB-B4C7-FE6AF2D27DD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DBCA-7B4C-49E8-8912-7BDB76BFC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52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9E21-CDAB-4BAB-B4C7-FE6AF2D27DD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DBCA-7B4C-49E8-8912-7BDB76BFC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27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9E21-CDAB-4BAB-B4C7-FE6AF2D27DD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DBCA-7B4C-49E8-8912-7BDB76BFC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7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9E21-CDAB-4BAB-B4C7-FE6AF2D27DD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DBCA-7B4C-49E8-8912-7BDB76BFC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8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9E21-CDAB-4BAB-B4C7-FE6AF2D27DD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DBCA-7B4C-49E8-8912-7BDB76BFC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99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9E21-CDAB-4BAB-B4C7-FE6AF2D27DD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DBCA-7B4C-49E8-8912-7BDB76BFC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5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9E21-CDAB-4BAB-B4C7-FE6AF2D27DD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DBCA-7B4C-49E8-8912-7BDB76BFC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22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8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Inadmissibility of </a:t>
            </a:r>
            <a:r>
              <a:rPr lang="en-US" sz="3200"/>
              <a:t>RPG heuristic</a:t>
            </a:r>
            <a:endParaRPr lang="en-GB" sz="3200" dirty="0"/>
          </a:p>
        </p:txBody>
      </p:sp>
      <p:sp>
        <p:nvSpPr>
          <p:cNvPr id="3" name="Rettangolo 2"/>
          <p:cNvSpPr/>
          <p:nvPr/>
        </p:nvSpPr>
        <p:spPr>
          <a:xfrm>
            <a:off x="1738282" y="893034"/>
            <a:ext cx="87868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(:action </a:t>
            </a:r>
            <a:r>
              <a:rPr lang="en-GB" dirty="0" err="1"/>
              <a:t>produceA</a:t>
            </a:r>
            <a:endParaRPr lang="en-GB" dirty="0"/>
          </a:p>
          <a:p>
            <a:r>
              <a:rPr lang="en-GB" dirty="0"/>
              <a:t> :precondition (and (started))</a:t>
            </a:r>
          </a:p>
          <a:p>
            <a:r>
              <a:rPr lang="en-GB" dirty="0"/>
              <a:t> :effect (and (</a:t>
            </a:r>
            <a:r>
              <a:rPr lang="en-GB" dirty="0" err="1"/>
              <a:t>gotA</a:t>
            </a:r>
            <a:r>
              <a:rPr lang="en-GB" dirty="0"/>
              <a:t>)))</a:t>
            </a:r>
          </a:p>
          <a:p>
            <a:endParaRPr lang="en-GB" dirty="0"/>
          </a:p>
          <a:p>
            <a:r>
              <a:rPr lang="en-GB" dirty="0"/>
              <a:t>(:action </a:t>
            </a:r>
            <a:r>
              <a:rPr lang="en-GB" dirty="0" err="1"/>
              <a:t>produceB</a:t>
            </a:r>
            <a:endParaRPr lang="en-GB" dirty="0"/>
          </a:p>
          <a:p>
            <a:r>
              <a:rPr lang="en-GB" dirty="0"/>
              <a:t> :precondition (and (started))</a:t>
            </a:r>
          </a:p>
          <a:p>
            <a:r>
              <a:rPr lang="en-GB" dirty="0"/>
              <a:t> :effect (and (</a:t>
            </a:r>
            <a:r>
              <a:rPr lang="en-GB" dirty="0" err="1"/>
              <a:t>gotB</a:t>
            </a:r>
            <a:r>
              <a:rPr lang="en-GB" dirty="0"/>
              <a:t>)))</a:t>
            </a:r>
          </a:p>
          <a:p>
            <a:endParaRPr lang="en-GB" dirty="0"/>
          </a:p>
          <a:p>
            <a:r>
              <a:rPr lang="en-GB" dirty="0"/>
              <a:t>(:action </a:t>
            </a:r>
            <a:r>
              <a:rPr lang="en-GB" dirty="0" err="1"/>
              <a:t>produceC</a:t>
            </a:r>
            <a:endParaRPr lang="en-GB" dirty="0"/>
          </a:p>
          <a:p>
            <a:r>
              <a:rPr lang="en-GB" dirty="0"/>
              <a:t> :precondition (and (started))</a:t>
            </a:r>
          </a:p>
          <a:p>
            <a:r>
              <a:rPr lang="en-GB" dirty="0"/>
              <a:t> :effect (and (</a:t>
            </a:r>
            <a:r>
              <a:rPr lang="en-GB" dirty="0" err="1"/>
              <a:t>gotC</a:t>
            </a:r>
            <a:r>
              <a:rPr lang="en-GB" dirty="0"/>
              <a:t>)))</a:t>
            </a:r>
          </a:p>
          <a:p>
            <a:endParaRPr lang="en-GB" dirty="0"/>
          </a:p>
          <a:p>
            <a:r>
              <a:rPr lang="en-GB" dirty="0"/>
              <a:t>(:action </a:t>
            </a:r>
            <a:r>
              <a:rPr lang="en-GB" dirty="0" err="1"/>
              <a:t>produceD</a:t>
            </a:r>
            <a:endParaRPr lang="en-GB" dirty="0"/>
          </a:p>
          <a:p>
            <a:r>
              <a:rPr lang="en-GB" dirty="0"/>
              <a:t> :precondition (and (started))</a:t>
            </a:r>
          </a:p>
          <a:p>
            <a:r>
              <a:rPr lang="en-GB" dirty="0"/>
              <a:t> :effect (and (</a:t>
            </a:r>
            <a:r>
              <a:rPr lang="en-GB" dirty="0" err="1"/>
              <a:t>gotD</a:t>
            </a:r>
            <a:r>
              <a:rPr lang="en-GB" dirty="0"/>
              <a:t>)))</a:t>
            </a:r>
          </a:p>
          <a:p>
            <a:endParaRPr lang="en-GB" dirty="0"/>
          </a:p>
          <a:p>
            <a:r>
              <a:rPr lang="en-GB" dirty="0"/>
              <a:t>(:action </a:t>
            </a:r>
            <a:r>
              <a:rPr lang="en-GB" dirty="0" err="1"/>
              <a:t>produceAll</a:t>
            </a:r>
            <a:endParaRPr lang="en-GB" dirty="0"/>
          </a:p>
          <a:p>
            <a:r>
              <a:rPr lang="en-GB" dirty="0"/>
              <a:t> :precondition (and (started) (</a:t>
            </a:r>
            <a:r>
              <a:rPr lang="en-GB" dirty="0" err="1"/>
              <a:t>gotA</a:t>
            </a:r>
            <a:r>
              <a:rPr lang="en-GB" dirty="0"/>
              <a:t>))</a:t>
            </a:r>
          </a:p>
          <a:p>
            <a:r>
              <a:rPr lang="en-GB" dirty="0"/>
              <a:t> :effect (and (</a:t>
            </a:r>
            <a:r>
              <a:rPr lang="en-GB" dirty="0" err="1"/>
              <a:t>gotB</a:t>
            </a:r>
            <a:r>
              <a:rPr lang="en-GB" dirty="0"/>
              <a:t>) (</a:t>
            </a:r>
            <a:r>
              <a:rPr lang="en-GB" dirty="0" err="1"/>
              <a:t>gotC</a:t>
            </a:r>
            <a:r>
              <a:rPr lang="en-GB" dirty="0"/>
              <a:t>) (</a:t>
            </a:r>
            <a:r>
              <a:rPr lang="en-GB" dirty="0" err="1"/>
              <a:t>gotD</a:t>
            </a:r>
            <a:r>
              <a:rPr lang="en-GB" dirty="0"/>
              <a:t>)))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06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8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 - Transport</a:t>
            </a:r>
            <a:endParaRPr lang="en-GB" sz="3200" dirty="0"/>
          </a:p>
        </p:txBody>
      </p:sp>
      <p:sp>
        <p:nvSpPr>
          <p:cNvPr id="3" name="Rettangolo 2"/>
          <p:cNvSpPr/>
          <p:nvPr/>
        </p:nvSpPr>
        <p:spPr>
          <a:xfrm>
            <a:off x="1738282" y="893034"/>
            <a:ext cx="87868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(:action </a:t>
            </a:r>
            <a:r>
              <a:rPr lang="en-GB" dirty="0" err="1"/>
              <a:t>produceA</a:t>
            </a:r>
            <a:endParaRPr lang="en-GB" dirty="0"/>
          </a:p>
          <a:p>
            <a:r>
              <a:rPr lang="en-GB" dirty="0"/>
              <a:t> :precondition (and (started))</a:t>
            </a:r>
          </a:p>
          <a:p>
            <a:r>
              <a:rPr lang="en-GB" dirty="0"/>
              <a:t> :effect (and (</a:t>
            </a:r>
            <a:r>
              <a:rPr lang="en-GB" dirty="0" err="1"/>
              <a:t>gotA</a:t>
            </a:r>
            <a:r>
              <a:rPr lang="en-GB" dirty="0"/>
              <a:t>)))</a:t>
            </a:r>
          </a:p>
          <a:p>
            <a:endParaRPr lang="en-GB" dirty="0"/>
          </a:p>
          <a:p>
            <a:r>
              <a:rPr lang="en-GB" dirty="0"/>
              <a:t>(:action </a:t>
            </a:r>
            <a:r>
              <a:rPr lang="en-GB" dirty="0" err="1"/>
              <a:t>produceB</a:t>
            </a:r>
            <a:endParaRPr lang="en-GB" dirty="0"/>
          </a:p>
          <a:p>
            <a:r>
              <a:rPr lang="en-GB" dirty="0"/>
              <a:t> :precondition (and (started))</a:t>
            </a:r>
          </a:p>
          <a:p>
            <a:r>
              <a:rPr lang="en-GB" dirty="0"/>
              <a:t> :effect (and (</a:t>
            </a:r>
            <a:r>
              <a:rPr lang="en-GB" dirty="0" err="1"/>
              <a:t>gotB</a:t>
            </a:r>
            <a:r>
              <a:rPr lang="en-GB" dirty="0"/>
              <a:t>)))</a:t>
            </a:r>
          </a:p>
          <a:p>
            <a:endParaRPr lang="en-GB" dirty="0"/>
          </a:p>
          <a:p>
            <a:r>
              <a:rPr lang="en-GB" dirty="0"/>
              <a:t>(:action </a:t>
            </a:r>
            <a:r>
              <a:rPr lang="en-GB" dirty="0" err="1"/>
              <a:t>produceC</a:t>
            </a:r>
            <a:endParaRPr lang="en-GB" dirty="0"/>
          </a:p>
          <a:p>
            <a:r>
              <a:rPr lang="en-GB" dirty="0"/>
              <a:t> :precondition (and (started))</a:t>
            </a:r>
          </a:p>
          <a:p>
            <a:r>
              <a:rPr lang="en-GB" dirty="0"/>
              <a:t> :effect (and (</a:t>
            </a:r>
            <a:r>
              <a:rPr lang="en-GB" dirty="0" err="1"/>
              <a:t>gotC</a:t>
            </a:r>
            <a:r>
              <a:rPr lang="en-GB" dirty="0"/>
              <a:t>)))</a:t>
            </a:r>
          </a:p>
          <a:p>
            <a:endParaRPr lang="en-GB" dirty="0"/>
          </a:p>
          <a:p>
            <a:r>
              <a:rPr lang="en-GB" dirty="0"/>
              <a:t>(:action </a:t>
            </a:r>
            <a:r>
              <a:rPr lang="en-GB" dirty="0" err="1"/>
              <a:t>produceD</a:t>
            </a:r>
            <a:endParaRPr lang="en-GB" dirty="0"/>
          </a:p>
          <a:p>
            <a:r>
              <a:rPr lang="en-GB" dirty="0"/>
              <a:t> :precondition (and (started))</a:t>
            </a:r>
          </a:p>
          <a:p>
            <a:r>
              <a:rPr lang="en-GB" dirty="0"/>
              <a:t> :effect (and (</a:t>
            </a:r>
            <a:r>
              <a:rPr lang="en-GB" dirty="0" err="1"/>
              <a:t>gotD</a:t>
            </a:r>
            <a:r>
              <a:rPr lang="en-GB" dirty="0"/>
              <a:t>)))</a:t>
            </a:r>
          </a:p>
          <a:p>
            <a:endParaRPr lang="en-GB" dirty="0"/>
          </a:p>
          <a:p>
            <a:r>
              <a:rPr lang="en-GB" dirty="0"/>
              <a:t>(:action </a:t>
            </a:r>
            <a:r>
              <a:rPr lang="en-GB" dirty="0" err="1"/>
              <a:t>produceAll</a:t>
            </a:r>
            <a:endParaRPr lang="en-GB" dirty="0"/>
          </a:p>
          <a:p>
            <a:r>
              <a:rPr lang="en-GB" dirty="0"/>
              <a:t> :precondition (and (started) (</a:t>
            </a:r>
            <a:r>
              <a:rPr lang="en-GB" dirty="0" err="1"/>
              <a:t>gotA</a:t>
            </a:r>
            <a:r>
              <a:rPr lang="en-GB" dirty="0"/>
              <a:t>))</a:t>
            </a:r>
          </a:p>
          <a:p>
            <a:r>
              <a:rPr lang="en-GB" dirty="0"/>
              <a:t> :effect (and (</a:t>
            </a:r>
            <a:r>
              <a:rPr lang="en-GB" dirty="0" err="1"/>
              <a:t>gotB</a:t>
            </a:r>
            <a:r>
              <a:rPr lang="en-GB" dirty="0"/>
              <a:t>) (</a:t>
            </a:r>
            <a:r>
              <a:rPr lang="en-GB" dirty="0" err="1"/>
              <a:t>gotC</a:t>
            </a:r>
            <a:r>
              <a:rPr lang="en-GB" dirty="0"/>
              <a:t>) (</a:t>
            </a:r>
            <a:r>
              <a:rPr lang="en-GB" dirty="0" err="1"/>
              <a:t>gotD</a:t>
            </a:r>
            <a:r>
              <a:rPr lang="en-GB" dirty="0"/>
              <a:t>)))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844480" y="9807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INITIAL STATE</a:t>
            </a:r>
          </a:p>
          <a:p>
            <a:r>
              <a:rPr lang="en-GB" dirty="0"/>
              <a:t>(started)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844480" y="20625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GOAL STATE</a:t>
            </a:r>
          </a:p>
          <a:p>
            <a:r>
              <a:rPr lang="en-GB" dirty="0"/>
              <a:t>(and (</a:t>
            </a:r>
            <a:r>
              <a:rPr lang="en-GB" dirty="0" err="1"/>
              <a:t>gotA</a:t>
            </a:r>
            <a:r>
              <a:rPr lang="en-GB" dirty="0"/>
              <a:t>) (</a:t>
            </a:r>
            <a:r>
              <a:rPr lang="en-GB" dirty="0" err="1"/>
              <a:t>gotB</a:t>
            </a:r>
            <a:r>
              <a:rPr lang="en-GB" dirty="0"/>
              <a:t>) (</a:t>
            </a:r>
            <a:r>
              <a:rPr lang="en-GB" dirty="0" err="1"/>
              <a:t>gotC</a:t>
            </a:r>
            <a:r>
              <a:rPr lang="en-GB" dirty="0"/>
              <a:t>) (</a:t>
            </a:r>
            <a:r>
              <a:rPr lang="en-GB" dirty="0" err="1"/>
              <a:t>gotD</a:t>
            </a:r>
            <a:r>
              <a:rPr lang="en-GB" dirty="0"/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5844480" y="33587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en-GB" dirty="0"/>
              <a:t>Find the relaxed plan for the initial state</a:t>
            </a:r>
          </a:p>
          <a:p>
            <a:pPr marL="342900" indent="-342900">
              <a:buAutoNum type="arabicParenR"/>
            </a:pPr>
            <a:r>
              <a:rPr lang="en-GB" dirty="0"/>
              <a:t>Compare it with a real plan</a:t>
            </a:r>
          </a:p>
        </p:txBody>
      </p:sp>
    </p:spTree>
    <p:extLst>
      <p:ext uri="{BB962C8B-B14F-4D97-AF65-F5344CB8AC3E}">
        <p14:creationId xmlns:p14="http://schemas.microsoft.com/office/powerpoint/2010/main" val="28098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143672" y="908720"/>
            <a:ext cx="1944216" cy="4104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8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 - Transport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991544" y="2815438"/>
            <a:ext cx="10081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(started)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51984" y="50131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GOAL STATE</a:t>
            </a:r>
          </a:p>
          <a:p>
            <a:r>
              <a:rPr lang="en-GB" dirty="0"/>
              <a:t>(and (</a:t>
            </a:r>
            <a:r>
              <a:rPr lang="en-GB" dirty="0" err="1"/>
              <a:t>gotA</a:t>
            </a:r>
            <a:r>
              <a:rPr lang="en-GB" dirty="0"/>
              <a:t>) (</a:t>
            </a:r>
            <a:r>
              <a:rPr lang="en-GB" dirty="0" err="1"/>
              <a:t>gotB</a:t>
            </a:r>
            <a:r>
              <a:rPr lang="en-GB" dirty="0"/>
              <a:t>) (</a:t>
            </a:r>
            <a:r>
              <a:rPr lang="en-GB" dirty="0" err="1"/>
              <a:t>gotC</a:t>
            </a:r>
            <a:r>
              <a:rPr lang="en-GB" dirty="0"/>
              <a:t>) (</a:t>
            </a:r>
            <a:r>
              <a:rPr lang="en-GB" dirty="0" err="1"/>
              <a:t>gotD</a:t>
            </a:r>
            <a:r>
              <a:rPr lang="en-GB" dirty="0"/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3712" y="1844824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ProduceA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3712" y="2411596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ProduceB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3712" y="2996952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ProduceC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0224" y="3573016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ProduceD</a:t>
            </a:r>
            <a:endParaRPr lang="en-GB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1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143672" y="908720"/>
            <a:ext cx="1944216" cy="4104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8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 - Transport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991544" y="2815438"/>
            <a:ext cx="10081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(started)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51984" y="50131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GOAL STATE</a:t>
            </a:r>
          </a:p>
          <a:p>
            <a:r>
              <a:rPr lang="en-GB" dirty="0"/>
              <a:t>(and (</a:t>
            </a:r>
            <a:r>
              <a:rPr lang="en-GB" dirty="0" err="1"/>
              <a:t>gotA</a:t>
            </a:r>
            <a:r>
              <a:rPr lang="en-GB" dirty="0"/>
              <a:t>) (</a:t>
            </a:r>
            <a:r>
              <a:rPr lang="en-GB" dirty="0" err="1"/>
              <a:t>gotB</a:t>
            </a:r>
            <a:r>
              <a:rPr lang="en-GB" dirty="0"/>
              <a:t>) (</a:t>
            </a:r>
            <a:r>
              <a:rPr lang="en-GB" dirty="0" err="1"/>
              <a:t>gotC</a:t>
            </a:r>
            <a:r>
              <a:rPr lang="en-GB" dirty="0"/>
              <a:t>) (</a:t>
            </a:r>
            <a:r>
              <a:rPr lang="en-GB" dirty="0" err="1"/>
              <a:t>gotD</a:t>
            </a:r>
            <a:r>
              <a:rPr lang="en-GB" dirty="0"/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3712" y="1844824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ProduceA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3712" y="2411596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ProduceB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3712" y="2996952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ProduceC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0224" y="3573016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ProduceD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15798" y="1981290"/>
            <a:ext cx="100811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err="1"/>
              <a:t>gotA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gotB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gotC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gotD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08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143672" y="908720"/>
            <a:ext cx="1944216" cy="4104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8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 - Transport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991544" y="2815438"/>
            <a:ext cx="10081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(started)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51984" y="50131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GOAL STATE</a:t>
            </a:r>
          </a:p>
          <a:p>
            <a:r>
              <a:rPr lang="en-GB" dirty="0"/>
              <a:t>(and (</a:t>
            </a:r>
            <a:r>
              <a:rPr lang="en-GB" dirty="0" err="1"/>
              <a:t>gotA</a:t>
            </a:r>
            <a:r>
              <a:rPr lang="en-GB" dirty="0"/>
              <a:t>) (</a:t>
            </a:r>
            <a:r>
              <a:rPr lang="en-GB" dirty="0" err="1"/>
              <a:t>gotB</a:t>
            </a:r>
            <a:r>
              <a:rPr lang="en-GB" dirty="0"/>
              <a:t>) (</a:t>
            </a:r>
            <a:r>
              <a:rPr lang="en-GB" dirty="0" err="1"/>
              <a:t>gotC</a:t>
            </a:r>
            <a:r>
              <a:rPr lang="en-GB" dirty="0"/>
              <a:t>) (</a:t>
            </a:r>
            <a:r>
              <a:rPr lang="en-GB" dirty="0" err="1"/>
              <a:t>gotD</a:t>
            </a:r>
            <a:r>
              <a:rPr lang="en-GB" dirty="0"/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3712" y="1844824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ProduceA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3712" y="2411596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ProduceB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3712" y="2996952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ProduceC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0224" y="3573016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ProduceD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15798" y="1981290"/>
            <a:ext cx="100811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err="1"/>
              <a:t>gotA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gotB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gotC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gotD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83832" y="2060848"/>
            <a:ext cx="931966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3832" y="2610200"/>
            <a:ext cx="931966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21905" y="3188760"/>
            <a:ext cx="931966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21905" y="3758553"/>
            <a:ext cx="931966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5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143672" y="908720"/>
            <a:ext cx="1944216" cy="4104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8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 - Transport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991544" y="2815438"/>
            <a:ext cx="10081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(started)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51984" y="50131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GOAL STATE</a:t>
            </a:r>
          </a:p>
          <a:p>
            <a:r>
              <a:rPr lang="en-GB" dirty="0"/>
              <a:t>(and (</a:t>
            </a:r>
            <a:r>
              <a:rPr lang="en-GB" dirty="0" err="1"/>
              <a:t>gotA</a:t>
            </a:r>
            <a:r>
              <a:rPr lang="en-GB" dirty="0"/>
              <a:t>) (</a:t>
            </a:r>
            <a:r>
              <a:rPr lang="en-GB" dirty="0" err="1"/>
              <a:t>gotB</a:t>
            </a:r>
            <a:r>
              <a:rPr lang="en-GB" dirty="0"/>
              <a:t>) (</a:t>
            </a:r>
            <a:r>
              <a:rPr lang="en-GB" dirty="0" err="1"/>
              <a:t>gotC</a:t>
            </a:r>
            <a:r>
              <a:rPr lang="en-GB" dirty="0"/>
              <a:t>) (</a:t>
            </a:r>
            <a:r>
              <a:rPr lang="en-GB" dirty="0" err="1"/>
              <a:t>gotD</a:t>
            </a:r>
            <a:r>
              <a:rPr lang="en-GB" dirty="0"/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3712" y="1844824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ProduceA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3712" y="2411596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ProduceB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3712" y="2996952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ProduceC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0224" y="3573016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ProduceD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15798" y="1981290"/>
            <a:ext cx="100811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err="1"/>
              <a:t>gotA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gotB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gotC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gotD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83832" y="2060848"/>
            <a:ext cx="931966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3832" y="2610200"/>
            <a:ext cx="931966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21905" y="3188760"/>
            <a:ext cx="931966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21905" y="3758553"/>
            <a:ext cx="931966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32104" y="2411597"/>
            <a:ext cx="3491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RelaxedPlan</a:t>
            </a:r>
            <a:r>
              <a:rPr lang="en-GB" dirty="0"/>
              <a:t>: </a:t>
            </a:r>
          </a:p>
          <a:p>
            <a:r>
              <a:rPr lang="en-GB" dirty="0"/>
              <a:t>	</a:t>
            </a:r>
            <a:r>
              <a:rPr lang="en-GB" dirty="0" err="1"/>
              <a:t>ProduceA</a:t>
            </a:r>
            <a:r>
              <a:rPr lang="en-GB" dirty="0"/>
              <a:t>, </a:t>
            </a:r>
          </a:p>
          <a:p>
            <a:r>
              <a:rPr lang="en-GB" dirty="0"/>
              <a:t>	</a:t>
            </a:r>
            <a:r>
              <a:rPr lang="en-GB" dirty="0" err="1"/>
              <a:t>ProduceB</a:t>
            </a:r>
            <a:r>
              <a:rPr lang="en-GB" dirty="0"/>
              <a:t>, </a:t>
            </a:r>
          </a:p>
          <a:p>
            <a:r>
              <a:rPr lang="en-GB" dirty="0"/>
              <a:t>	</a:t>
            </a:r>
            <a:r>
              <a:rPr lang="en-GB" dirty="0" err="1"/>
              <a:t>ProduceC</a:t>
            </a:r>
            <a:r>
              <a:rPr lang="en-GB" dirty="0"/>
              <a:t>,		</a:t>
            </a:r>
            <a:r>
              <a:rPr lang="en-GB" dirty="0" err="1"/>
              <a:t>ProduceD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21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143672" y="908720"/>
            <a:ext cx="1944216" cy="4104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8546" y="-24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Temporal Planning - Transport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991544" y="2815438"/>
            <a:ext cx="10081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(started)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51984" y="50131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GOAL STATE</a:t>
            </a:r>
          </a:p>
          <a:p>
            <a:r>
              <a:rPr lang="en-GB" dirty="0"/>
              <a:t>(and (</a:t>
            </a:r>
            <a:r>
              <a:rPr lang="en-GB" dirty="0" err="1"/>
              <a:t>gotA</a:t>
            </a:r>
            <a:r>
              <a:rPr lang="en-GB" dirty="0"/>
              <a:t>) (</a:t>
            </a:r>
            <a:r>
              <a:rPr lang="en-GB" dirty="0" err="1"/>
              <a:t>gotB</a:t>
            </a:r>
            <a:r>
              <a:rPr lang="en-GB" dirty="0"/>
              <a:t>) (</a:t>
            </a:r>
            <a:r>
              <a:rPr lang="en-GB" dirty="0" err="1"/>
              <a:t>gotC</a:t>
            </a:r>
            <a:r>
              <a:rPr lang="en-GB" dirty="0"/>
              <a:t>) (</a:t>
            </a:r>
            <a:r>
              <a:rPr lang="en-GB" dirty="0" err="1"/>
              <a:t>gotD</a:t>
            </a:r>
            <a:r>
              <a:rPr lang="en-GB" dirty="0"/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3712" y="1844824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ProduceA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3712" y="2411596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ProduceB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3712" y="2996952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ProduceC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0224" y="3573016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FF00"/>
                </a:solidFill>
              </a:rPr>
              <a:t>ProduceD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15798" y="1981290"/>
            <a:ext cx="100811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err="1"/>
              <a:t>gotA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gotB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gotC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gotD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83832" y="2060848"/>
            <a:ext cx="931966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3832" y="2610200"/>
            <a:ext cx="931966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21905" y="3188760"/>
            <a:ext cx="931966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21905" y="3758553"/>
            <a:ext cx="931966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32104" y="2411598"/>
            <a:ext cx="3491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RelaxedPlan</a:t>
            </a:r>
            <a:r>
              <a:rPr lang="en-GB" dirty="0"/>
              <a:t>: </a:t>
            </a:r>
          </a:p>
          <a:p>
            <a:r>
              <a:rPr lang="en-GB" dirty="0"/>
              <a:t>	</a:t>
            </a:r>
            <a:r>
              <a:rPr lang="en-GB" dirty="0" err="1"/>
              <a:t>ProduceA</a:t>
            </a:r>
            <a:r>
              <a:rPr lang="en-GB" dirty="0"/>
              <a:t>, </a:t>
            </a:r>
          </a:p>
          <a:p>
            <a:r>
              <a:rPr lang="en-GB" dirty="0"/>
              <a:t>	</a:t>
            </a:r>
            <a:r>
              <a:rPr lang="en-GB" dirty="0" err="1"/>
              <a:t>ProduceB</a:t>
            </a:r>
            <a:r>
              <a:rPr lang="en-GB" dirty="0"/>
              <a:t>, </a:t>
            </a:r>
          </a:p>
          <a:p>
            <a:r>
              <a:rPr lang="en-GB" dirty="0"/>
              <a:t>	</a:t>
            </a:r>
            <a:r>
              <a:rPr lang="en-GB" dirty="0" err="1"/>
              <a:t>ProduceC</a:t>
            </a:r>
            <a:r>
              <a:rPr lang="en-GB" dirty="0"/>
              <a:t>,		</a:t>
            </a:r>
            <a:r>
              <a:rPr lang="en-GB" dirty="0" err="1"/>
              <a:t>ProduceD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Real Plan:</a:t>
            </a:r>
          </a:p>
          <a:p>
            <a:r>
              <a:rPr lang="en-GB" b="1" dirty="0">
                <a:solidFill>
                  <a:schemeClr val="tx2"/>
                </a:solidFill>
              </a:rPr>
              <a:t>	</a:t>
            </a:r>
            <a:r>
              <a:rPr lang="en-GB" b="1" dirty="0" err="1">
                <a:solidFill>
                  <a:schemeClr val="tx2"/>
                </a:solidFill>
              </a:rPr>
              <a:t>ProduceA</a:t>
            </a:r>
            <a:r>
              <a:rPr lang="en-GB" b="1" dirty="0">
                <a:solidFill>
                  <a:schemeClr val="tx2"/>
                </a:solidFill>
              </a:rPr>
              <a:t>,</a:t>
            </a:r>
          </a:p>
          <a:p>
            <a:r>
              <a:rPr lang="en-GB" b="1" dirty="0">
                <a:solidFill>
                  <a:schemeClr val="tx2"/>
                </a:solidFill>
              </a:rPr>
              <a:t>	</a:t>
            </a:r>
            <a:r>
              <a:rPr lang="en-GB" b="1" dirty="0" err="1">
                <a:solidFill>
                  <a:schemeClr val="tx2"/>
                </a:solidFill>
              </a:rPr>
              <a:t>ProduceAll</a:t>
            </a:r>
            <a:r>
              <a:rPr lang="en-GB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87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Magazzeni</dc:creator>
  <cp:lastModifiedBy>Daniele Magazzeni</cp:lastModifiedBy>
  <cp:revision>1</cp:revision>
  <dcterms:created xsi:type="dcterms:W3CDTF">2017-03-17T13:09:47Z</dcterms:created>
  <dcterms:modified xsi:type="dcterms:W3CDTF">2017-03-17T13:09:58Z</dcterms:modified>
</cp:coreProperties>
</file>