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Q1</a:t>
            </a:r>
            <a:endParaRPr lang="en-US" dirty="0"/>
          </a:p>
        </p:txBody>
      </p:sp>
      <p:sp>
        <p:nvSpPr>
          <p:cNvPr id="3" name="Content Placeholder 2"/>
          <p:cNvSpPr>
            <a:spLocks noGrp="1"/>
          </p:cNvSpPr>
          <p:nvPr>
            <p:ph idx="1"/>
          </p:nvPr>
        </p:nvSpPr>
        <p:spPr/>
        <p:txBody>
          <a:bodyPr/>
          <a:lstStyle/>
          <a:p>
            <a:r>
              <a:rPr lang="en-US" dirty="0" smtClean="0"/>
              <a:t>Given a BST and a number. The task is to check whether the given number is equal to the sum of all the node from root leaf across any of the root to leaf paths in the given Binary Search Tree.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0"/>
            <a:ext cx="8229600" cy="6324600"/>
          </a:xfrm>
        </p:spPr>
        <p:txBody>
          <a:bodyPr>
            <a:noAutofit/>
          </a:bodyPr>
          <a:lstStyle/>
          <a:p>
            <a:pPr>
              <a:buNone/>
            </a:pPr>
            <a:r>
              <a:rPr lang="en-US" sz="1400" b="1" dirty="0" err="1" smtClean="0"/>
              <a:t>int</a:t>
            </a:r>
            <a:r>
              <a:rPr lang="en-US" sz="1400" b="1" dirty="0" smtClean="0"/>
              <a:t> </a:t>
            </a:r>
            <a:r>
              <a:rPr lang="en-US" sz="1400" b="1" dirty="0" err="1" smtClean="0"/>
              <a:t>checkThesum</a:t>
            </a:r>
            <a:r>
              <a:rPr lang="en-US" sz="1400" b="1" dirty="0" smtClean="0"/>
              <a:t>(Node </a:t>
            </a:r>
            <a:r>
              <a:rPr lang="en-US" sz="1400" b="1" dirty="0" smtClean="0"/>
              <a:t>*root, </a:t>
            </a:r>
            <a:r>
              <a:rPr lang="en-US" sz="1400" b="1" dirty="0" err="1" smtClean="0"/>
              <a:t>int</a:t>
            </a:r>
            <a:r>
              <a:rPr lang="en-US" sz="1400" b="1" dirty="0" smtClean="0"/>
              <a:t> path[], </a:t>
            </a:r>
            <a:r>
              <a:rPr lang="en-US" sz="1400" b="1" dirty="0" err="1" smtClean="0"/>
              <a:t>int</a:t>
            </a:r>
            <a:r>
              <a:rPr lang="en-US" sz="1400" b="1" dirty="0" smtClean="0"/>
              <a:t> </a:t>
            </a:r>
            <a:r>
              <a:rPr lang="en-US" sz="1400" b="1" dirty="0" err="1" smtClean="0"/>
              <a:t>i</a:t>
            </a:r>
            <a:r>
              <a:rPr lang="en-US" sz="1400" b="1" dirty="0" smtClean="0"/>
              <a:t>, </a:t>
            </a:r>
            <a:r>
              <a:rPr lang="en-US" sz="1400" b="1" dirty="0" err="1" smtClean="0"/>
              <a:t>int</a:t>
            </a:r>
            <a:r>
              <a:rPr lang="en-US" sz="1400" b="1" dirty="0" smtClean="0"/>
              <a:t> sum)</a:t>
            </a:r>
          </a:p>
          <a:p>
            <a:pPr>
              <a:buNone/>
            </a:pPr>
            <a:r>
              <a:rPr lang="en-US" sz="1400" b="1" dirty="0" smtClean="0"/>
              <a:t>{</a:t>
            </a:r>
            <a:r>
              <a:rPr lang="en-US" sz="1400" b="1" dirty="0" smtClean="0"/>
              <a:t>   </a:t>
            </a:r>
            <a:r>
              <a:rPr lang="en-US" sz="1400" b="1" dirty="0" err="1" smtClean="0"/>
              <a:t>int</a:t>
            </a:r>
            <a:r>
              <a:rPr lang="en-US" sz="1400" b="1" dirty="0" smtClean="0"/>
              <a:t> </a:t>
            </a:r>
            <a:r>
              <a:rPr lang="en-US" sz="1400" b="1" dirty="0" smtClean="0"/>
              <a:t>sum1 = 0, x, y, j</a:t>
            </a:r>
            <a:r>
              <a:rPr lang="en-US" sz="1400" b="1" dirty="0" smtClean="0"/>
              <a:t>;</a:t>
            </a:r>
            <a:endParaRPr lang="en-US" sz="1400" b="1" dirty="0" smtClean="0"/>
          </a:p>
          <a:p>
            <a:pPr>
              <a:buNone/>
            </a:pPr>
            <a:r>
              <a:rPr lang="en-US" sz="1400" b="1" dirty="0" smtClean="0"/>
              <a:t>    if(root == NULL)</a:t>
            </a:r>
          </a:p>
          <a:p>
            <a:pPr>
              <a:buNone/>
            </a:pPr>
            <a:r>
              <a:rPr lang="en-US" sz="1400" b="1" dirty="0" smtClean="0"/>
              <a:t>        return 0;</a:t>
            </a:r>
          </a:p>
          <a:p>
            <a:pPr>
              <a:buNone/>
            </a:pPr>
            <a:r>
              <a:rPr lang="en-US" sz="1400" b="1" dirty="0" smtClean="0"/>
              <a:t>         </a:t>
            </a:r>
            <a:endParaRPr lang="en-US" sz="1400" b="1" dirty="0" smtClean="0"/>
          </a:p>
          <a:p>
            <a:pPr>
              <a:buNone/>
            </a:pPr>
            <a:r>
              <a:rPr lang="en-US" sz="1400" b="1" dirty="0" smtClean="0"/>
              <a:t>    path[</a:t>
            </a:r>
            <a:r>
              <a:rPr lang="en-US" sz="1400" b="1" dirty="0" err="1" smtClean="0"/>
              <a:t>i</a:t>
            </a:r>
            <a:r>
              <a:rPr lang="en-US" sz="1400" b="1" dirty="0" smtClean="0"/>
              <a:t>] = root-&gt;data;</a:t>
            </a:r>
          </a:p>
          <a:p>
            <a:pPr>
              <a:buNone/>
            </a:pPr>
            <a:r>
              <a:rPr lang="en-US" sz="1400" b="1" dirty="0" smtClean="0"/>
              <a:t>     </a:t>
            </a:r>
          </a:p>
          <a:p>
            <a:pPr>
              <a:buNone/>
            </a:pPr>
            <a:r>
              <a:rPr lang="en-US" sz="1400" b="1" dirty="0" smtClean="0"/>
              <a:t>     if(root-&gt;left==NULL&amp;&amp;root-&gt;right==NULL)</a:t>
            </a:r>
          </a:p>
          <a:p>
            <a:pPr>
              <a:buNone/>
            </a:pPr>
            <a:r>
              <a:rPr lang="en-US" sz="1400" b="1" dirty="0" smtClean="0"/>
              <a:t>    {</a:t>
            </a:r>
          </a:p>
          <a:p>
            <a:pPr>
              <a:buNone/>
            </a:pPr>
            <a:r>
              <a:rPr lang="en-US" sz="1400" b="1" dirty="0" smtClean="0"/>
              <a:t>        for(j = 0; j &lt;= </a:t>
            </a:r>
            <a:r>
              <a:rPr lang="en-US" sz="1400" b="1" dirty="0" err="1" smtClean="0"/>
              <a:t>i</a:t>
            </a:r>
            <a:r>
              <a:rPr lang="en-US" sz="1400" b="1" dirty="0" smtClean="0"/>
              <a:t>; j++)</a:t>
            </a:r>
          </a:p>
          <a:p>
            <a:pPr>
              <a:buNone/>
            </a:pPr>
            <a:r>
              <a:rPr lang="en-US" sz="1400" b="1" dirty="0" smtClean="0"/>
              <a:t>            sum1 = sum1 + path[j];</a:t>
            </a:r>
          </a:p>
          <a:p>
            <a:pPr>
              <a:buNone/>
            </a:pPr>
            <a:r>
              <a:rPr lang="en-US" sz="1400" b="1" dirty="0" smtClean="0"/>
              <a:t>             </a:t>
            </a:r>
          </a:p>
          <a:p>
            <a:pPr>
              <a:buNone/>
            </a:pPr>
            <a:r>
              <a:rPr lang="en-US" sz="1400" b="1" dirty="0" smtClean="0"/>
              <a:t>        if(sum == sum1)</a:t>
            </a:r>
          </a:p>
          <a:p>
            <a:pPr>
              <a:buNone/>
            </a:pPr>
            <a:r>
              <a:rPr lang="en-US" sz="1400" b="1" dirty="0" smtClean="0"/>
              <a:t>            return 1;</a:t>
            </a:r>
          </a:p>
          <a:p>
            <a:pPr>
              <a:buNone/>
            </a:pPr>
            <a:r>
              <a:rPr lang="en-US" sz="1400" b="1" dirty="0" smtClean="0"/>
              <a:t>        else</a:t>
            </a:r>
          </a:p>
          <a:p>
            <a:pPr>
              <a:buNone/>
            </a:pPr>
            <a:r>
              <a:rPr lang="en-US" sz="1400" b="1" dirty="0" smtClean="0"/>
              <a:t>            return 0;</a:t>
            </a:r>
          </a:p>
          <a:p>
            <a:pPr>
              <a:buNone/>
            </a:pPr>
            <a:r>
              <a:rPr lang="en-US" sz="1400" b="1" dirty="0" smtClean="0"/>
              <a:t>    }</a:t>
            </a:r>
          </a:p>
          <a:p>
            <a:pPr>
              <a:buNone/>
            </a:pPr>
            <a:r>
              <a:rPr lang="en-US" sz="1400" b="1" dirty="0" smtClean="0"/>
              <a:t>     x = </a:t>
            </a:r>
            <a:r>
              <a:rPr lang="en-US" sz="1400" b="1" dirty="0" err="1" smtClean="0"/>
              <a:t>checkThesum</a:t>
            </a:r>
            <a:r>
              <a:rPr lang="en-US" sz="1400" b="1" dirty="0" smtClean="0"/>
              <a:t>(root-&gt;left, path, i+1, sum);</a:t>
            </a:r>
          </a:p>
          <a:p>
            <a:pPr>
              <a:buNone/>
            </a:pPr>
            <a:r>
              <a:rPr lang="en-US" sz="1400" b="1" dirty="0" smtClean="0"/>
              <a:t>     </a:t>
            </a:r>
            <a:endParaRPr lang="en-US" sz="1400" b="1" dirty="0" smtClean="0"/>
          </a:p>
          <a:p>
            <a:pPr>
              <a:buNone/>
            </a:pPr>
            <a:r>
              <a:rPr lang="en-US" sz="1400" b="1" dirty="0" smtClean="0"/>
              <a:t>    if(x==1) </a:t>
            </a:r>
          </a:p>
          <a:p>
            <a:pPr>
              <a:buNone/>
            </a:pPr>
            <a:r>
              <a:rPr lang="en-US" sz="1400" b="1" dirty="0" smtClean="0"/>
              <a:t>        return 1;</a:t>
            </a:r>
          </a:p>
          <a:p>
            <a:pPr>
              <a:buNone/>
            </a:pPr>
            <a:r>
              <a:rPr lang="en-US" sz="1400" b="1" dirty="0" smtClean="0"/>
              <a:t>    else</a:t>
            </a:r>
          </a:p>
          <a:p>
            <a:pPr>
              <a:buNone/>
            </a:pPr>
            <a:r>
              <a:rPr lang="en-US" sz="1400" b="1" dirty="0" smtClean="0"/>
              <a:t>    {</a:t>
            </a:r>
          </a:p>
          <a:p>
            <a:pPr>
              <a:buNone/>
            </a:pPr>
            <a:r>
              <a:rPr lang="en-US" sz="1400" b="1" dirty="0" smtClean="0"/>
              <a:t>        return </a:t>
            </a:r>
            <a:r>
              <a:rPr lang="en-US" sz="1400" b="1" dirty="0" err="1" smtClean="0"/>
              <a:t>checkThesum</a:t>
            </a:r>
            <a:r>
              <a:rPr lang="en-US" sz="1400" b="1" dirty="0" smtClean="0"/>
              <a:t>(root-&gt;right, path, i+1, sum);</a:t>
            </a:r>
          </a:p>
          <a:p>
            <a:pPr>
              <a:buNone/>
            </a:pPr>
            <a:r>
              <a:rPr lang="en-US" sz="1400" b="1" dirty="0" smtClean="0"/>
              <a:t>    </a:t>
            </a:r>
            <a:r>
              <a:rPr lang="en-US" sz="1400" b="1" dirty="0" smtClean="0"/>
              <a:t>}</a:t>
            </a:r>
          </a:p>
          <a:p>
            <a:pPr>
              <a:buNone/>
            </a:pPr>
            <a:r>
              <a:rPr lang="en-US" sz="1400" b="1" dirty="0" smtClean="0"/>
              <a:t>}</a:t>
            </a:r>
            <a:endParaRPr lang="en-US" sz="1400" b="1" dirty="0" smtClean="0"/>
          </a:p>
          <a:p>
            <a:pPr>
              <a:buNone/>
            </a:pPr>
            <a:endParaRPr lang="en-US" sz="14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Q2</a:t>
            </a:r>
            <a:endParaRPr lang="en-US" dirty="0"/>
          </a:p>
        </p:txBody>
      </p:sp>
      <p:sp>
        <p:nvSpPr>
          <p:cNvPr id="3" name="Content Placeholder 2"/>
          <p:cNvSpPr>
            <a:spLocks noGrp="1"/>
          </p:cNvSpPr>
          <p:nvPr>
            <p:ph idx="1"/>
          </p:nvPr>
        </p:nvSpPr>
        <p:spPr/>
        <p:txBody>
          <a:bodyPr/>
          <a:lstStyle/>
          <a:p>
            <a:pPr>
              <a:buNone/>
            </a:pPr>
            <a:r>
              <a:rPr lang="en-US" dirty="0" smtClean="0"/>
              <a:t>	We </a:t>
            </a:r>
            <a:r>
              <a:rPr lang="en-US" dirty="0" smtClean="0"/>
              <a:t>have a binary search tree and a number N. Our task is to find the greatest number in the binary search tree that is less than or equal to N. Print the value of the element if it exists otherwise print -1.</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47500" lnSpcReduction="20000"/>
          </a:bodyPr>
          <a:lstStyle/>
          <a:p>
            <a:pPr>
              <a:buNone/>
            </a:pPr>
            <a:endParaRPr lang="en-US" b="1" dirty="0" smtClean="0"/>
          </a:p>
          <a:p>
            <a:pPr>
              <a:buNone/>
            </a:pPr>
            <a:r>
              <a:rPr lang="en-US" b="1" dirty="0" err="1" smtClean="0"/>
              <a:t>int</a:t>
            </a:r>
            <a:r>
              <a:rPr lang="en-US" b="1" dirty="0" smtClean="0"/>
              <a:t> </a:t>
            </a:r>
            <a:r>
              <a:rPr lang="en-US" b="1" dirty="0" err="1" smtClean="0"/>
              <a:t>findMaxforN</a:t>
            </a:r>
            <a:r>
              <a:rPr lang="en-US" b="1" dirty="0" smtClean="0"/>
              <a:t>(Node* root, </a:t>
            </a:r>
            <a:r>
              <a:rPr lang="en-US" b="1" dirty="0" err="1" smtClean="0"/>
              <a:t>int</a:t>
            </a:r>
            <a:r>
              <a:rPr lang="en-US" b="1" dirty="0" smtClean="0"/>
              <a:t> N) </a:t>
            </a:r>
          </a:p>
          <a:p>
            <a:pPr>
              <a:buNone/>
            </a:pPr>
            <a:r>
              <a:rPr lang="en-US" b="1" dirty="0" smtClean="0"/>
              <a:t>{ </a:t>
            </a:r>
          </a:p>
          <a:p>
            <a:pPr>
              <a:buNone/>
            </a:pPr>
            <a:r>
              <a:rPr lang="en-US" b="1" dirty="0" smtClean="0"/>
              <a:t>    if (root == NULL) </a:t>
            </a:r>
          </a:p>
          <a:p>
            <a:pPr>
              <a:buNone/>
            </a:pPr>
            <a:r>
              <a:rPr lang="en-US" b="1" dirty="0" smtClean="0"/>
              <a:t>        return -1; </a:t>
            </a:r>
          </a:p>
          <a:p>
            <a:pPr>
              <a:buNone/>
            </a:pPr>
            <a:r>
              <a:rPr lang="en-US" b="1" dirty="0" smtClean="0"/>
              <a:t>    if (root-&gt;key == N) </a:t>
            </a:r>
          </a:p>
          <a:p>
            <a:pPr>
              <a:buNone/>
            </a:pPr>
            <a:r>
              <a:rPr lang="en-US" b="1" dirty="0" smtClean="0"/>
              <a:t>        return N; </a:t>
            </a:r>
          </a:p>
          <a:p>
            <a:pPr>
              <a:buNone/>
            </a:pPr>
            <a:r>
              <a:rPr lang="en-US" b="1" dirty="0" smtClean="0"/>
              <a:t>  </a:t>
            </a:r>
          </a:p>
          <a:p>
            <a:pPr>
              <a:buNone/>
            </a:pPr>
            <a:r>
              <a:rPr lang="en-US" b="1" dirty="0" smtClean="0"/>
              <a:t>    // If root's value is smaller, try in </a:t>
            </a:r>
            <a:r>
              <a:rPr lang="en-US" b="1" dirty="0" smtClean="0"/>
              <a:t>right  </a:t>
            </a:r>
            <a:r>
              <a:rPr lang="en-US" b="1" dirty="0" err="1" smtClean="0"/>
              <a:t>subtree</a:t>
            </a:r>
            <a:r>
              <a:rPr lang="en-US" b="1" dirty="0" smtClean="0"/>
              <a:t> </a:t>
            </a:r>
            <a:endParaRPr lang="en-US" b="1" dirty="0" smtClean="0"/>
          </a:p>
          <a:p>
            <a:pPr>
              <a:buNone/>
            </a:pPr>
            <a:endParaRPr lang="en-US" b="1" dirty="0" smtClean="0"/>
          </a:p>
          <a:p>
            <a:pPr>
              <a:buNone/>
            </a:pPr>
            <a:r>
              <a:rPr lang="en-US" b="1" dirty="0" smtClean="0"/>
              <a:t>    else if (root-&gt;key &lt; N) { </a:t>
            </a:r>
          </a:p>
          <a:p>
            <a:pPr>
              <a:buNone/>
            </a:pPr>
            <a:r>
              <a:rPr lang="en-US" b="1" dirty="0" smtClean="0"/>
              <a:t>        </a:t>
            </a:r>
            <a:r>
              <a:rPr lang="en-US" b="1" dirty="0" err="1" smtClean="0"/>
              <a:t>int</a:t>
            </a:r>
            <a:r>
              <a:rPr lang="en-US" b="1" dirty="0" smtClean="0"/>
              <a:t> k = </a:t>
            </a:r>
            <a:r>
              <a:rPr lang="en-US" b="1" dirty="0" err="1" smtClean="0"/>
              <a:t>findMaxforN</a:t>
            </a:r>
            <a:r>
              <a:rPr lang="en-US" b="1" dirty="0" smtClean="0"/>
              <a:t>(root-&gt;right, N); </a:t>
            </a:r>
          </a:p>
          <a:p>
            <a:pPr>
              <a:buNone/>
            </a:pPr>
            <a:r>
              <a:rPr lang="en-US" b="1" dirty="0" smtClean="0"/>
              <a:t>        if (k == -1) </a:t>
            </a:r>
          </a:p>
          <a:p>
            <a:pPr>
              <a:buNone/>
            </a:pPr>
            <a:r>
              <a:rPr lang="en-US" b="1" dirty="0" smtClean="0"/>
              <a:t>            return root-&gt;key; </a:t>
            </a:r>
          </a:p>
          <a:p>
            <a:pPr>
              <a:buNone/>
            </a:pPr>
            <a:r>
              <a:rPr lang="en-US" b="1" dirty="0" smtClean="0"/>
              <a:t>        else</a:t>
            </a:r>
          </a:p>
          <a:p>
            <a:pPr>
              <a:buNone/>
            </a:pPr>
            <a:r>
              <a:rPr lang="en-US" b="1" dirty="0" smtClean="0"/>
              <a:t>            return k; </a:t>
            </a:r>
          </a:p>
          <a:p>
            <a:pPr>
              <a:buNone/>
            </a:pPr>
            <a:r>
              <a:rPr lang="en-US" b="1" dirty="0" smtClean="0"/>
              <a:t>    } </a:t>
            </a:r>
          </a:p>
          <a:p>
            <a:pPr>
              <a:buNone/>
            </a:pPr>
            <a:r>
              <a:rPr lang="en-US" b="1" dirty="0" smtClean="0"/>
              <a:t>  </a:t>
            </a:r>
          </a:p>
          <a:p>
            <a:pPr>
              <a:buNone/>
            </a:pPr>
            <a:r>
              <a:rPr lang="en-US" b="1" dirty="0" smtClean="0"/>
              <a:t>    // If root's key is greater, return value </a:t>
            </a:r>
            <a:r>
              <a:rPr lang="en-US" b="1" dirty="0" smtClean="0"/>
              <a:t> </a:t>
            </a:r>
            <a:r>
              <a:rPr lang="en-US" b="1" dirty="0" smtClean="0"/>
              <a:t>from left </a:t>
            </a:r>
            <a:r>
              <a:rPr lang="en-US" b="1" dirty="0" err="1" smtClean="0"/>
              <a:t>subtree</a:t>
            </a:r>
            <a:r>
              <a:rPr lang="en-US" b="1" dirty="0" smtClean="0"/>
              <a:t>. </a:t>
            </a:r>
            <a:endParaRPr lang="en-US" b="1" dirty="0" smtClean="0"/>
          </a:p>
          <a:p>
            <a:pPr>
              <a:buNone/>
            </a:pPr>
            <a:endParaRPr lang="en-US" b="1" dirty="0" smtClean="0"/>
          </a:p>
          <a:p>
            <a:pPr>
              <a:buNone/>
            </a:pPr>
            <a:r>
              <a:rPr lang="en-US" b="1" dirty="0" smtClean="0"/>
              <a:t>    else if (root-&gt;key &gt; N)  </a:t>
            </a:r>
          </a:p>
          <a:p>
            <a:pPr>
              <a:buNone/>
            </a:pPr>
            <a:r>
              <a:rPr lang="en-US" b="1" dirty="0" smtClean="0"/>
              <a:t>        return </a:t>
            </a:r>
            <a:r>
              <a:rPr lang="en-US" b="1" dirty="0" err="1" smtClean="0"/>
              <a:t>findMaxforN</a:t>
            </a:r>
            <a:r>
              <a:rPr lang="en-US" b="1" dirty="0" smtClean="0"/>
              <a:t>(root-&gt;left, N);     </a:t>
            </a:r>
          </a:p>
          <a:p>
            <a:pPr>
              <a:buNone/>
            </a:pPr>
            <a:r>
              <a:rPr lang="en-US" b="1" dirty="0" smtClean="0"/>
              <a:t>} </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IN" dirty="0" smtClean="0"/>
              <a:t>Q3</a:t>
            </a:r>
            <a:endParaRPr lang="en-US" dirty="0"/>
          </a:p>
        </p:txBody>
      </p:sp>
      <p:sp>
        <p:nvSpPr>
          <p:cNvPr id="3" name="Content Placeholder 2"/>
          <p:cNvSpPr>
            <a:spLocks noGrp="1"/>
          </p:cNvSpPr>
          <p:nvPr>
            <p:ph idx="1"/>
          </p:nvPr>
        </p:nvSpPr>
        <p:spPr>
          <a:xfrm>
            <a:off x="457200" y="1066800"/>
            <a:ext cx="8229600" cy="4525963"/>
          </a:xfrm>
        </p:spPr>
        <p:txBody>
          <a:bodyPr/>
          <a:lstStyle/>
          <a:p>
            <a:r>
              <a:rPr lang="en-US" sz="2800" dirty="0" smtClean="0"/>
              <a:t>Given two Binary Search Trees consisting of unique positive elements, we have to check whether the two BSTs contains same set or elements or not</a:t>
            </a:r>
            <a:r>
              <a:rPr lang="en-US" sz="2800" dirty="0" smtClean="0"/>
              <a:t>.</a:t>
            </a:r>
            <a:r>
              <a:rPr lang="en-US" sz="2800" dirty="0" smtClean="0"/>
              <a:t/>
            </a:r>
            <a:br>
              <a:rPr lang="en-US" sz="2800" dirty="0" smtClean="0"/>
            </a:br>
            <a:r>
              <a:rPr lang="en-US" sz="2800" b="1" dirty="0" smtClean="0"/>
              <a:t>Note</a:t>
            </a:r>
            <a:r>
              <a:rPr lang="en-US" sz="2800" dirty="0" smtClean="0"/>
              <a:t>: The structure of the two given BSTs can be different.</a:t>
            </a:r>
            <a:r>
              <a:rPr lang="en-US" dirty="0" smtClean="0"/>
              <a:t/>
            </a:r>
            <a:br>
              <a:rPr lang="en-US" dirty="0" smtClean="0"/>
            </a:br>
            <a:r>
              <a:rPr lang="en-US" dirty="0" smtClean="0"/>
              <a:t/>
            </a:r>
            <a:br>
              <a:rPr lang="en-US" dirty="0" smtClean="0"/>
            </a:br>
            <a:endParaRPr lang="en-US" dirty="0"/>
          </a:p>
        </p:txBody>
      </p:sp>
      <p:pic>
        <p:nvPicPr>
          <p:cNvPr id="1026" name="Picture 2" descr="9 (5)"/>
          <p:cNvPicPr>
            <a:picLocks noChangeAspect="1" noChangeArrowheads="1"/>
          </p:cNvPicPr>
          <p:nvPr/>
        </p:nvPicPr>
        <p:blipFill>
          <a:blip r:embed="rId2"/>
          <a:srcRect/>
          <a:stretch>
            <a:fillRect/>
          </a:stretch>
        </p:blipFill>
        <p:spPr bwMode="auto">
          <a:xfrm>
            <a:off x="1676400" y="3352800"/>
            <a:ext cx="6285050" cy="27432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97</Words>
  <Application>Microsoft Office PowerPoint</Application>
  <PresentationFormat>On-screen Show (4:3)</PresentationFormat>
  <Paragraphs>55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Q1</vt:lpstr>
      <vt:lpstr>Slide 3</vt:lpstr>
      <vt:lpstr>Q2</vt:lpstr>
      <vt:lpstr>Slide 5</vt:lpstr>
      <vt:lpstr>Q3</vt:lpstr>
      <vt:lpstr>Slide 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ankita wadhwa</dc:creator>
  <cp:lastModifiedBy>ankita.wadhwa</cp:lastModifiedBy>
  <cp:revision>6</cp:revision>
  <dcterms:created xsi:type="dcterms:W3CDTF">2006-08-16T00:00:00Z</dcterms:created>
  <dcterms:modified xsi:type="dcterms:W3CDTF">2018-09-21T10:20:58Z</dcterms:modified>
</cp:coreProperties>
</file>