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57" r:id="rId5"/>
    <p:sldId id="263" r:id="rId6"/>
    <p:sldId id="268" r:id="rId7"/>
    <p:sldId id="269" r:id="rId8"/>
    <p:sldId id="264" r:id="rId9"/>
    <p:sldId id="262" r:id="rId10"/>
    <p:sldId id="265" r:id="rId11"/>
    <p:sldId id="270" r:id="rId12"/>
    <p:sldId id="266" r:id="rId13"/>
    <p:sldId id="267"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i0.wp.com/ramkedem.com/wp-content/uploads/2013/01/ac-database2.jpg"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SQL</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 6.</a:t>
            </a:r>
            <a:endParaRPr lang="en-IN" dirty="0"/>
          </a:p>
        </p:txBody>
      </p:sp>
      <p:sp>
        <p:nvSpPr>
          <p:cNvPr id="3" name="Content Placeholder 2"/>
          <p:cNvSpPr>
            <a:spLocks noGrp="1"/>
          </p:cNvSpPr>
          <p:nvPr>
            <p:ph idx="1"/>
          </p:nvPr>
        </p:nvSpPr>
        <p:spPr/>
        <p:txBody>
          <a:bodyPr>
            <a:normAutofit/>
          </a:bodyPr>
          <a:lstStyle/>
          <a:p>
            <a:pPr>
              <a:buNone/>
            </a:pPr>
            <a:r>
              <a:rPr lang="en-IN" dirty="0" smtClean="0"/>
              <a:t>6.</a:t>
            </a:r>
          </a:p>
          <a:p>
            <a:pPr>
              <a:buNone/>
            </a:pPr>
            <a:r>
              <a:rPr lang="en-IN" dirty="0" smtClean="0"/>
              <a:t>SELECT </a:t>
            </a:r>
            <a:r>
              <a:rPr lang="en-IN" dirty="0" err="1" smtClean="0"/>
              <a:t>pack_id</a:t>
            </a:r>
            <a:r>
              <a:rPr lang="en-IN" dirty="0" smtClean="0"/>
              <a:t> , speed , </a:t>
            </a:r>
            <a:r>
              <a:rPr lang="en-IN" dirty="0" err="1" smtClean="0"/>
              <a:t>strt_date</a:t>
            </a:r>
            <a:endParaRPr lang="en-IN" dirty="0" smtClean="0"/>
          </a:p>
          <a:p>
            <a:pPr>
              <a:buNone/>
            </a:pPr>
            <a:r>
              <a:rPr lang="en-IN" dirty="0" smtClean="0"/>
              <a:t>FROM packages</a:t>
            </a:r>
          </a:p>
          <a:p>
            <a:pPr>
              <a:buNone/>
            </a:pPr>
            <a:r>
              <a:rPr lang="en-IN" dirty="0" smtClean="0"/>
              <a:t>WHERE year(</a:t>
            </a:r>
            <a:r>
              <a:rPr lang="en-IN" dirty="0" err="1" smtClean="0"/>
              <a:t>strt_date</a:t>
            </a:r>
            <a:r>
              <a:rPr lang="en-IN" dirty="0" smtClean="0"/>
              <a:t>) = (SELECT year(</a:t>
            </a:r>
            <a:r>
              <a:rPr lang="en-IN" dirty="0" err="1" smtClean="0"/>
              <a:t>strt_date</a:t>
            </a:r>
            <a:r>
              <a:rPr lang="en-IN" dirty="0" smtClean="0"/>
              <a:t>) FROM packages WHERE </a:t>
            </a:r>
            <a:r>
              <a:rPr lang="en-IN" dirty="0" err="1" smtClean="0"/>
              <a:t>pack_id</a:t>
            </a:r>
            <a:r>
              <a:rPr lang="en-IN" dirty="0" smtClean="0"/>
              <a:t> =   7)</a:t>
            </a:r>
          </a:p>
          <a:p>
            <a:pPr>
              <a:buNone/>
            </a:pPr>
            <a:r>
              <a:rPr lang="en-IN" dirty="0" smtClean="0"/>
              <a:t> </a:t>
            </a:r>
          </a:p>
          <a:p>
            <a:r>
              <a:rPr lang="en-IN" dirty="0" smtClean="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 7.</a:t>
            </a:r>
            <a:endParaRPr lang="en-IN"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pPr>
              <a:buNone/>
            </a:pPr>
            <a:r>
              <a:rPr lang="en-IN" dirty="0" smtClean="0"/>
              <a:t>-- 7</a:t>
            </a:r>
          </a:p>
          <a:p>
            <a:pPr>
              <a:buNone/>
            </a:pPr>
            <a:r>
              <a:rPr lang="en-IN" dirty="0" smtClean="0"/>
              <a:t>SELECT </a:t>
            </a:r>
            <a:r>
              <a:rPr lang="en-IN" dirty="0" err="1" smtClean="0"/>
              <a:t>first_name</a:t>
            </a:r>
            <a:r>
              <a:rPr lang="en-IN" dirty="0" smtClean="0"/>
              <a:t> , </a:t>
            </a:r>
            <a:r>
              <a:rPr lang="en-IN" dirty="0" err="1" smtClean="0"/>
              <a:t>monthly_discount</a:t>
            </a:r>
            <a:r>
              <a:rPr lang="en-IN" dirty="0" smtClean="0"/>
              <a:t> , </a:t>
            </a:r>
            <a:r>
              <a:rPr lang="en-IN" dirty="0" err="1" smtClean="0"/>
              <a:t>pack_id</a:t>
            </a:r>
            <a:r>
              <a:rPr lang="en-IN" dirty="0" smtClean="0"/>
              <a:t> , </a:t>
            </a:r>
            <a:r>
              <a:rPr lang="en-IN" dirty="0" err="1" smtClean="0"/>
              <a:t>main_phone_num</a:t>
            </a:r>
            <a:r>
              <a:rPr lang="en-IN" dirty="0" smtClean="0"/>
              <a:t> </a:t>
            </a:r>
            <a:r>
              <a:rPr lang="en-IN" dirty="0" smtClean="0"/>
              <a:t>, </a:t>
            </a:r>
            <a:r>
              <a:rPr lang="en-IN" dirty="0" err="1" smtClean="0"/>
              <a:t>secondary_phone_num</a:t>
            </a:r>
            <a:endParaRPr lang="en-IN" dirty="0" smtClean="0"/>
          </a:p>
          <a:p>
            <a:pPr>
              <a:buNone/>
            </a:pPr>
            <a:r>
              <a:rPr lang="en-IN" dirty="0" smtClean="0"/>
              <a:t>FROM customers</a:t>
            </a:r>
          </a:p>
          <a:p>
            <a:pPr>
              <a:buNone/>
            </a:pPr>
            <a:r>
              <a:rPr lang="en-IN" dirty="0" smtClean="0"/>
              <a:t>WHERE </a:t>
            </a:r>
            <a:r>
              <a:rPr lang="en-IN" dirty="0" err="1" smtClean="0"/>
              <a:t>pack_id</a:t>
            </a:r>
            <a:r>
              <a:rPr lang="en-IN" dirty="0" smtClean="0"/>
              <a:t> IN</a:t>
            </a:r>
          </a:p>
          <a:p>
            <a:pPr>
              <a:buNone/>
            </a:pPr>
            <a:r>
              <a:rPr lang="en-IN" dirty="0" smtClean="0"/>
              <a:t>        </a:t>
            </a:r>
            <a:r>
              <a:rPr lang="en-IN" dirty="0" smtClean="0"/>
              <a:t>            (</a:t>
            </a:r>
            <a:r>
              <a:rPr lang="en-IN" dirty="0" smtClean="0"/>
              <a:t>SELECT </a:t>
            </a:r>
            <a:r>
              <a:rPr lang="en-IN" dirty="0" err="1" smtClean="0"/>
              <a:t>pack_id</a:t>
            </a:r>
            <a:endParaRPr lang="en-IN" dirty="0" smtClean="0"/>
          </a:p>
          <a:p>
            <a:pPr>
              <a:buNone/>
            </a:pPr>
            <a:r>
              <a:rPr lang="en-IN" dirty="0" smtClean="0"/>
              <a:t>            </a:t>
            </a:r>
            <a:r>
              <a:rPr lang="en-IN" dirty="0" smtClean="0"/>
              <a:t>          FROM </a:t>
            </a:r>
            <a:r>
              <a:rPr lang="en-IN" dirty="0" smtClean="0"/>
              <a:t>packages</a:t>
            </a:r>
          </a:p>
          <a:p>
            <a:pPr>
              <a:buNone/>
            </a:pPr>
            <a:r>
              <a:rPr lang="en-IN" dirty="0" smtClean="0"/>
              <a:t>          </a:t>
            </a:r>
            <a:r>
              <a:rPr lang="en-IN" dirty="0" smtClean="0"/>
              <a:t>          </a:t>
            </a:r>
            <a:r>
              <a:rPr lang="en-IN" dirty="0" smtClean="0"/>
              <a:t>  WHERE </a:t>
            </a:r>
            <a:r>
              <a:rPr lang="en-IN" dirty="0" err="1" smtClean="0"/>
              <a:t>sector_id</a:t>
            </a:r>
            <a:r>
              <a:rPr lang="en-IN" dirty="0" smtClean="0"/>
              <a:t> IN</a:t>
            </a:r>
          </a:p>
          <a:p>
            <a:pPr>
              <a:buNone/>
            </a:pPr>
            <a:r>
              <a:rPr lang="en-IN" dirty="0" smtClean="0"/>
              <a:t>                 </a:t>
            </a:r>
            <a:r>
              <a:rPr lang="en-IN" dirty="0" smtClean="0"/>
              <a:t>                     (</a:t>
            </a:r>
            <a:r>
              <a:rPr lang="en-IN" dirty="0" smtClean="0"/>
              <a:t> </a:t>
            </a:r>
            <a:r>
              <a:rPr lang="en-IN" dirty="0" smtClean="0"/>
              <a:t>SELECT </a:t>
            </a:r>
            <a:r>
              <a:rPr lang="en-IN" dirty="0" err="1" smtClean="0"/>
              <a:t>sector_id</a:t>
            </a:r>
            <a:endParaRPr lang="en-IN" dirty="0" smtClean="0"/>
          </a:p>
          <a:p>
            <a:pPr>
              <a:buNone/>
            </a:pPr>
            <a:r>
              <a:rPr lang="en-IN" dirty="0" smtClean="0"/>
              <a:t>                  </a:t>
            </a:r>
            <a:r>
              <a:rPr lang="en-IN" dirty="0" smtClean="0"/>
              <a:t>                     </a:t>
            </a:r>
            <a:r>
              <a:rPr lang="en-IN" dirty="0" smtClean="0"/>
              <a:t>  </a:t>
            </a:r>
            <a:r>
              <a:rPr lang="en-IN" dirty="0" smtClean="0"/>
              <a:t>FROM </a:t>
            </a:r>
            <a:r>
              <a:rPr lang="en-IN" dirty="0" smtClean="0"/>
              <a:t>sectors</a:t>
            </a:r>
          </a:p>
          <a:p>
            <a:pPr>
              <a:buNone/>
            </a:pPr>
            <a:r>
              <a:rPr lang="en-IN" dirty="0" smtClean="0"/>
              <a:t>                       </a:t>
            </a:r>
            <a:r>
              <a:rPr lang="en-IN" dirty="0" smtClean="0"/>
              <a:t>                  WHERE </a:t>
            </a:r>
            <a:r>
              <a:rPr lang="en-IN" dirty="0" err="1" smtClean="0"/>
              <a:t>sector_name</a:t>
            </a:r>
            <a:r>
              <a:rPr lang="en-IN" dirty="0" smtClean="0"/>
              <a:t> = 'Business'))</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 8.</a:t>
            </a: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IN" dirty="0" smtClean="0"/>
              <a:t>-- 8</a:t>
            </a:r>
          </a:p>
          <a:p>
            <a:pPr>
              <a:buNone/>
            </a:pPr>
            <a:r>
              <a:rPr lang="en-IN" dirty="0" smtClean="0"/>
              <a:t>SELECT </a:t>
            </a:r>
            <a:r>
              <a:rPr lang="en-IN" dirty="0" err="1" smtClean="0"/>
              <a:t>first_name</a:t>
            </a:r>
            <a:r>
              <a:rPr lang="en-IN" dirty="0" smtClean="0"/>
              <a:t> , </a:t>
            </a:r>
            <a:r>
              <a:rPr lang="en-IN" dirty="0" err="1" smtClean="0"/>
              <a:t>monthly_discount</a:t>
            </a:r>
            <a:r>
              <a:rPr lang="en-IN" dirty="0" smtClean="0"/>
              <a:t>, </a:t>
            </a:r>
            <a:r>
              <a:rPr lang="en-IN" dirty="0" err="1" smtClean="0"/>
              <a:t>pack_id</a:t>
            </a:r>
            <a:endParaRPr lang="en-IN" dirty="0" smtClean="0"/>
          </a:p>
          <a:p>
            <a:pPr>
              <a:buNone/>
            </a:pPr>
            <a:r>
              <a:rPr lang="en-IN" dirty="0" smtClean="0"/>
              <a:t>FROM customers</a:t>
            </a:r>
          </a:p>
          <a:p>
            <a:pPr>
              <a:buNone/>
            </a:pPr>
            <a:r>
              <a:rPr lang="en-IN" dirty="0" smtClean="0"/>
              <a:t>WHERE </a:t>
            </a:r>
            <a:r>
              <a:rPr lang="en-IN" dirty="0" err="1" smtClean="0"/>
              <a:t>pack_id</a:t>
            </a:r>
            <a:r>
              <a:rPr lang="en-IN" dirty="0" smtClean="0"/>
              <a:t> IN</a:t>
            </a:r>
          </a:p>
          <a:p>
            <a:pPr>
              <a:buNone/>
            </a:pPr>
            <a:r>
              <a:rPr lang="en-IN" dirty="0" smtClean="0"/>
              <a:t>                 (SELECT  </a:t>
            </a:r>
            <a:r>
              <a:rPr lang="en-IN" dirty="0" err="1" smtClean="0"/>
              <a:t>pack_id</a:t>
            </a:r>
            <a:endParaRPr lang="en-IN" dirty="0" smtClean="0"/>
          </a:p>
          <a:p>
            <a:pPr>
              <a:buNone/>
            </a:pPr>
            <a:r>
              <a:rPr lang="en-IN" dirty="0" smtClean="0"/>
              <a:t>                  FROM packages</a:t>
            </a:r>
          </a:p>
          <a:p>
            <a:pPr>
              <a:buNone/>
            </a:pPr>
            <a:r>
              <a:rPr lang="en-IN" dirty="0" smtClean="0"/>
              <a:t>                  WHERE </a:t>
            </a:r>
            <a:r>
              <a:rPr lang="en-IN" dirty="0" err="1" smtClean="0"/>
              <a:t>monthly_payment</a:t>
            </a:r>
            <a:r>
              <a:rPr lang="en-IN" dirty="0" smtClean="0"/>
              <a:t> &gt;</a:t>
            </a:r>
          </a:p>
          <a:p>
            <a:pPr>
              <a:buNone/>
            </a:pPr>
            <a:r>
              <a:rPr lang="en-IN" dirty="0" smtClean="0"/>
              <a:t>                             (SELECT AVG(</a:t>
            </a:r>
            <a:r>
              <a:rPr lang="en-IN" dirty="0" err="1" smtClean="0"/>
              <a:t>monthly_payment</a:t>
            </a:r>
            <a:r>
              <a:rPr lang="en-IN" dirty="0" smtClean="0"/>
              <a:t>)</a:t>
            </a:r>
          </a:p>
          <a:p>
            <a:pPr>
              <a:buNone/>
            </a:pPr>
            <a:r>
              <a:rPr lang="en-IN" dirty="0" smtClean="0"/>
              <a:t>                              FROM packages))</a:t>
            </a:r>
          </a:p>
          <a:p>
            <a:r>
              <a:rPr lang="en-IN" dirty="0" smtClean="0"/>
              <a:t> </a:t>
            </a:r>
          </a:p>
          <a:p>
            <a:endParaRPr lang="en-IN" dirty="0" smtClean="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 9.</a:t>
            </a: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IN" dirty="0" smtClean="0"/>
              <a:t>-- 9</a:t>
            </a:r>
          </a:p>
          <a:p>
            <a:pPr>
              <a:buNone/>
            </a:pPr>
            <a:r>
              <a:rPr lang="en-IN" dirty="0" smtClean="0"/>
              <a:t>SELECT </a:t>
            </a:r>
            <a:r>
              <a:rPr lang="en-IN" dirty="0" err="1" smtClean="0"/>
              <a:t>customer_id</a:t>
            </a:r>
            <a:r>
              <a:rPr lang="en-IN" dirty="0" smtClean="0"/>
              <a:t> , </a:t>
            </a:r>
            <a:r>
              <a:rPr lang="en-IN" dirty="0" err="1" smtClean="0"/>
              <a:t>first_name</a:t>
            </a:r>
            <a:r>
              <a:rPr lang="en-IN" dirty="0" smtClean="0"/>
              <a:t> , city , state ,</a:t>
            </a:r>
            <a:r>
              <a:rPr lang="en-IN" dirty="0" err="1" smtClean="0"/>
              <a:t>birth_date</a:t>
            </a:r>
            <a:r>
              <a:rPr lang="en-IN" dirty="0" smtClean="0"/>
              <a:t> , </a:t>
            </a:r>
            <a:r>
              <a:rPr lang="en-IN" dirty="0" err="1" smtClean="0"/>
              <a:t>monthly_discount</a:t>
            </a:r>
            <a:endParaRPr lang="en-IN" dirty="0" smtClean="0"/>
          </a:p>
          <a:p>
            <a:pPr>
              <a:buNone/>
            </a:pPr>
            <a:r>
              <a:rPr lang="en-IN" dirty="0" smtClean="0"/>
              <a:t>FROM customers</a:t>
            </a:r>
          </a:p>
          <a:p>
            <a:pPr>
              <a:buNone/>
            </a:pPr>
            <a:r>
              <a:rPr lang="en-IN" dirty="0" smtClean="0"/>
              <a:t>WHERE </a:t>
            </a:r>
            <a:r>
              <a:rPr lang="en-IN" dirty="0" err="1" smtClean="0"/>
              <a:t>birth_date</a:t>
            </a:r>
            <a:r>
              <a:rPr lang="en-IN" dirty="0" smtClean="0"/>
              <a:t> =</a:t>
            </a:r>
          </a:p>
          <a:p>
            <a:pPr>
              <a:buNone/>
            </a:pPr>
            <a:r>
              <a:rPr lang="en-IN" dirty="0" smtClean="0"/>
              <a:t>             (SELECT </a:t>
            </a:r>
            <a:r>
              <a:rPr lang="en-IN" dirty="0" err="1" smtClean="0"/>
              <a:t>birth_date</a:t>
            </a:r>
            <a:r>
              <a:rPr lang="en-IN" dirty="0" smtClean="0"/>
              <a:t> FROM customers WHERE </a:t>
            </a:r>
            <a:r>
              <a:rPr lang="en-IN" dirty="0" smtClean="0"/>
              <a:t>		</a:t>
            </a:r>
            <a:r>
              <a:rPr lang="en-IN" dirty="0" err="1" smtClean="0"/>
              <a:t>customer_id</a:t>
            </a:r>
            <a:r>
              <a:rPr lang="en-IN" dirty="0" smtClean="0"/>
              <a:t> </a:t>
            </a:r>
            <a:r>
              <a:rPr lang="en-IN" dirty="0" smtClean="0"/>
              <a:t>= 179)</a:t>
            </a:r>
          </a:p>
          <a:p>
            <a:pPr>
              <a:buNone/>
            </a:pPr>
            <a:r>
              <a:rPr lang="en-IN" dirty="0" smtClean="0"/>
              <a:t>              AND</a:t>
            </a:r>
          </a:p>
          <a:p>
            <a:pPr>
              <a:buNone/>
            </a:pPr>
            <a:r>
              <a:rPr lang="en-IN" dirty="0" smtClean="0"/>
              <a:t>              </a:t>
            </a:r>
            <a:r>
              <a:rPr lang="en-IN" dirty="0" err="1" smtClean="0"/>
              <a:t>monthly_discount</a:t>
            </a:r>
            <a:r>
              <a:rPr lang="en-IN" dirty="0" smtClean="0"/>
              <a:t> &gt;</a:t>
            </a:r>
          </a:p>
          <a:p>
            <a:pPr>
              <a:buNone/>
            </a:pPr>
            <a:r>
              <a:rPr lang="en-IN" dirty="0" smtClean="0"/>
              <a:t>                 (SELECT </a:t>
            </a:r>
            <a:r>
              <a:rPr lang="en-IN" dirty="0" err="1" smtClean="0"/>
              <a:t>monthly_discount</a:t>
            </a:r>
            <a:r>
              <a:rPr lang="en-IN" dirty="0" smtClean="0"/>
              <a:t> FROM customers WHERE </a:t>
            </a:r>
            <a:r>
              <a:rPr lang="en-IN" dirty="0" err="1" smtClean="0"/>
              <a:t>customer_id</a:t>
            </a:r>
            <a:r>
              <a:rPr lang="en-IN" dirty="0" smtClean="0"/>
              <a:t> = 107)</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 10.</a:t>
            </a:r>
            <a:endParaRPr lang="en-IN" dirty="0"/>
          </a:p>
        </p:txBody>
      </p:sp>
      <p:sp>
        <p:nvSpPr>
          <p:cNvPr id="3" name="Content Placeholder 2"/>
          <p:cNvSpPr>
            <a:spLocks noGrp="1"/>
          </p:cNvSpPr>
          <p:nvPr>
            <p:ph idx="1"/>
          </p:nvPr>
        </p:nvSpPr>
        <p:spPr/>
        <p:txBody>
          <a:bodyPr>
            <a:normAutofit fontScale="85000" lnSpcReduction="10000"/>
          </a:bodyPr>
          <a:lstStyle/>
          <a:p>
            <a:pPr>
              <a:buNone/>
            </a:pPr>
            <a:r>
              <a:rPr lang="en-IN" dirty="0" smtClean="0"/>
              <a:t> </a:t>
            </a:r>
          </a:p>
          <a:p>
            <a:pPr>
              <a:buNone/>
            </a:pPr>
            <a:r>
              <a:rPr lang="en-IN" dirty="0" smtClean="0"/>
              <a:t>-- 10</a:t>
            </a:r>
          </a:p>
          <a:p>
            <a:pPr>
              <a:buNone/>
            </a:pPr>
            <a:r>
              <a:rPr lang="en-IN" dirty="0" smtClean="0"/>
              <a:t>SELECT *</a:t>
            </a:r>
          </a:p>
          <a:p>
            <a:pPr>
              <a:buNone/>
            </a:pPr>
            <a:r>
              <a:rPr lang="en-IN" dirty="0" smtClean="0"/>
              <a:t>FROM packages</a:t>
            </a:r>
          </a:p>
          <a:p>
            <a:pPr>
              <a:buNone/>
            </a:pPr>
            <a:r>
              <a:rPr lang="en-IN" dirty="0" smtClean="0"/>
              <a:t>WHERE speed =</a:t>
            </a:r>
          </a:p>
          <a:p>
            <a:pPr>
              <a:buNone/>
            </a:pPr>
            <a:r>
              <a:rPr lang="en-IN" dirty="0" smtClean="0"/>
              <a:t>         (SELECT speed FROM packages WHERE </a:t>
            </a:r>
            <a:r>
              <a:rPr lang="en-IN" dirty="0" err="1" smtClean="0"/>
              <a:t>pack_id</a:t>
            </a:r>
            <a:r>
              <a:rPr lang="en-IN" dirty="0" smtClean="0"/>
              <a:t> = 30)</a:t>
            </a:r>
          </a:p>
          <a:p>
            <a:pPr>
              <a:buNone/>
            </a:pPr>
            <a:r>
              <a:rPr lang="en-IN" dirty="0" smtClean="0"/>
              <a:t>AND</a:t>
            </a:r>
          </a:p>
          <a:p>
            <a:pPr>
              <a:buNone/>
            </a:pPr>
            <a:r>
              <a:rPr lang="en-IN" dirty="0" smtClean="0"/>
              <a:t>             </a:t>
            </a:r>
            <a:r>
              <a:rPr lang="en-IN" dirty="0" err="1" smtClean="0"/>
              <a:t>monthly_payment</a:t>
            </a:r>
            <a:r>
              <a:rPr lang="en-IN" dirty="0" smtClean="0"/>
              <a:t> &gt;</a:t>
            </a:r>
          </a:p>
          <a:p>
            <a:pPr>
              <a:buNone/>
            </a:pPr>
            <a:r>
              <a:rPr lang="en-IN" dirty="0" smtClean="0"/>
              <a:t>             (SELECT </a:t>
            </a:r>
            <a:r>
              <a:rPr lang="en-IN" dirty="0" err="1" smtClean="0"/>
              <a:t>monthly_payment</a:t>
            </a:r>
            <a:r>
              <a:rPr lang="en-IN" dirty="0" smtClean="0"/>
              <a:t> FROM packages WHERE </a:t>
            </a:r>
            <a:r>
              <a:rPr lang="en-IN" dirty="0" err="1" smtClean="0"/>
              <a:t>pack_id</a:t>
            </a:r>
            <a:r>
              <a:rPr lang="en-IN" dirty="0" smtClean="0"/>
              <a:t> = 7)</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rmAutofit fontScale="90000"/>
          </a:bodyPr>
          <a:lstStyle/>
          <a:p>
            <a:r>
              <a:rPr lang="en-IN" dirty="0" smtClean="0"/>
              <a:t>Sample database</a:t>
            </a:r>
            <a:endParaRPr lang="en-IN" dirty="0"/>
          </a:p>
        </p:txBody>
      </p:sp>
      <p:pic>
        <p:nvPicPr>
          <p:cNvPr id="1026" name="Picture 2" descr="מאגר נתונים להורדה - ACDB">
            <a:hlinkClick r:id="rId2"/>
          </p:cNvPr>
          <p:cNvPicPr>
            <a:picLocks noChangeAspect="1" noChangeArrowheads="1"/>
          </p:cNvPicPr>
          <p:nvPr/>
        </p:nvPicPr>
        <p:blipFill>
          <a:blip r:embed="rId3"/>
          <a:srcRect/>
          <a:stretch>
            <a:fillRect/>
          </a:stretch>
        </p:blipFill>
        <p:spPr bwMode="auto">
          <a:xfrm>
            <a:off x="459377" y="762000"/>
            <a:ext cx="8490857" cy="59436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Queries</a:t>
            </a:r>
            <a:endParaRPr lang="en-IN"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IN" dirty="0" smtClean="0"/>
              <a:t>Display the first name, last name, city and state for all customers who live in the same state as customer number 170 (</a:t>
            </a:r>
            <a:r>
              <a:rPr lang="en-IN" i="1" dirty="0" smtClean="0"/>
              <a:t>Customers</a:t>
            </a:r>
            <a:r>
              <a:rPr lang="en-IN" dirty="0" smtClean="0"/>
              <a:t> table). </a:t>
            </a:r>
          </a:p>
          <a:p>
            <a:pPr marL="514350" indent="-514350">
              <a:buFont typeface="+mj-lt"/>
              <a:buAutoNum type="arabicPeriod"/>
            </a:pPr>
            <a:r>
              <a:rPr lang="en-IN" dirty="0" smtClean="0"/>
              <a:t>Display the package number, internet speed and sector number for all packages whose sector number equals to the sector number of package number 10 (</a:t>
            </a:r>
            <a:r>
              <a:rPr lang="en-IN" i="1" dirty="0" smtClean="0"/>
              <a:t>Packages</a:t>
            </a:r>
            <a:r>
              <a:rPr lang="en-IN" dirty="0" smtClean="0"/>
              <a:t> table).</a:t>
            </a:r>
          </a:p>
          <a:p>
            <a:pPr marL="514350" indent="-514350">
              <a:buFont typeface="+mj-lt"/>
              <a:buAutoNum type="arabicPeriod"/>
            </a:pPr>
            <a:r>
              <a:rPr lang="en-IN" dirty="0" smtClean="0"/>
              <a:t> Display the first name, last name and join date for all customers who joined the company after customer number 540 (</a:t>
            </a:r>
            <a:r>
              <a:rPr lang="en-IN" i="1" dirty="0" smtClean="0"/>
              <a:t>Customers</a:t>
            </a:r>
            <a:r>
              <a:rPr lang="en-IN" dirty="0" smtClean="0"/>
              <a:t> table). </a:t>
            </a:r>
          </a:p>
          <a:p>
            <a:pPr marL="514350" indent="-514350">
              <a:buFont typeface="+mj-lt"/>
              <a:buAutoNum type="arabicPeriod"/>
            </a:pPr>
            <a:r>
              <a:rPr lang="en-IN" dirty="0" smtClean="0"/>
              <a:t>Display the first name, last name and join date for all customers who joined the company on the same month and on the same year as customer number 372 (</a:t>
            </a:r>
            <a:r>
              <a:rPr lang="en-IN" i="1" dirty="0" smtClean="0"/>
              <a:t>Customers</a:t>
            </a:r>
            <a:r>
              <a:rPr lang="en-IN" dirty="0" smtClean="0"/>
              <a:t> table). </a:t>
            </a:r>
          </a:p>
          <a:p>
            <a:pPr marL="514350" indent="-514350">
              <a:buFont typeface="+mj-lt"/>
              <a:buAutoNum type="arabicPeriod"/>
            </a:pPr>
            <a:r>
              <a:rPr lang="en-IN" dirty="0" smtClean="0"/>
              <a:t>Display the first name, last name, city, state and package number for all customers whose internet speed is “5Mbps” (</a:t>
            </a:r>
            <a:r>
              <a:rPr lang="en-IN" i="1" dirty="0" smtClean="0"/>
              <a:t>Customers</a:t>
            </a:r>
            <a:r>
              <a:rPr lang="en-IN" dirty="0" smtClean="0"/>
              <a:t> and </a:t>
            </a:r>
            <a:r>
              <a:rPr lang="en-IN" i="1" dirty="0" smtClean="0"/>
              <a:t>Packages</a:t>
            </a:r>
            <a:r>
              <a:rPr lang="en-IN" dirty="0" smtClean="0"/>
              <a:t> table).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 1.</a:t>
            </a:r>
            <a:endParaRPr lang="en-IN" dirty="0"/>
          </a:p>
        </p:txBody>
      </p:sp>
      <p:sp>
        <p:nvSpPr>
          <p:cNvPr id="3" name="Content Placeholder 2"/>
          <p:cNvSpPr>
            <a:spLocks noGrp="1"/>
          </p:cNvSpPr>
          <p:nvPr>
            <p:ph idx="1"/>
          </p:nvPr>
        </p:nvSpPr>
        <p:spPr/>
        <p:txBody>
          <a:bodyPr/>
          <a:lstStyle/>
          <a:p>
            <a:pPr>
              <a:buNone/>
            </a:pPr>
            <a:r>
              <a:rPr lang="en-IN" dirty="0" smtClean="0"/>
              <a:t>SELECT </a:t>
            </a:r>
            <a:r>
              <a:rPr lang="en-IN" dirty="0" err="1" smtClean="0"/>
              <a:t>first_name</a:t>
            </a:r>
            <a:r>
              <a:rPr lang="en-IN" dirty="0" smtClean="0"/>
              <a:t> , </a:t>
            </a:r>
            <a:r>
              <a:rPr lang="en-IN" dirty="0" err="1" smtClean="0"/>
              <a:t>last_name</a:t>
            </a:r>
            <a:r>
              <a:rPr lang="en-IN" dirty="0" smtClean="0"/>
              <a:t> , state, city</a:t>
            </a:r>
          </a:p>
          <a:p>
            <a:pPr>
              <a:buNone/>
            </a:pPr>
            <a:r>
              <a:rPr lang="en-IN" dirty="0" smtClean="0"/>
              <a:t>FROM customers</a:t>
            </a:r>
          </a:p>
          <a:p>
            <a:pPr>
              <a:buNone/>
            </a:pPr>
            <a:r>
              <a:rPr lang="en-IN" dirty="0" smtClean="0"/>
              <a:t>WHERE state = (SELECT state FROM customers WHERE </a:t>
            </a:r>
            <a:r>
              <a:rPr lang="en-IN" dirty="0" err="1" smtClean="0"/>
              <a:t>customer_id</a:t>
            </a:r>
            <a:r>
              <a:rPr lang="en-IN" dirty="0" smtClean="0"/>
              <a:t> = 170)</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 2.</a:t>
            </a:r>
            <a:endParaRPr lang="en-IN" dirty="0"/>
          </a:p>
        </p:txBody>
      </p:sp>
      <p:sp>
        <p:nvSpPr>
          <p:cNvPr id="3" name="Content Placeholder 2"/>
          <p:cNvSpPr>
            <a:spLocks noGrp="1"/>
          </p:cNvSpPr>
          <p:nvPr>
            <p:ph idx="1"/>
          </p:nvPr>
        </p:nvSpPr>
        <p:spPr/>
        <p:txBody>
          <a:bodyPr>
            <a:normAutofit/>
          </a:bodyPr>
          <a:lstStyle/>
          <a:p>
            <a:pPr>
              <a:buNone/>
            </a:pPr>
            <a:r>
              <a:rPr lang="en-IN" dirty="0" smtClean="0"/>
              <a:t>SELECT </a:t>
            </a:r>
            <a:r>
              <a:rPr lang="en-IN" dirty="0" err="1" smtClean="0"/>
              <a:t>pack_id</a:t>
            </a:r>
            <a:r>
              <a:rPr lang="en-IN" dirty="0" smtClean="0"/>
              <a:t>, speed , </a:t>
            </a:r>
            <a:r>
              <a:rPr lang="en-IN" dirty="0" err="1" smtClean="0"/>
              <a:t>sector_id</a:t>
            </a:r>
            <a:endParaRPr lang="en-IN" dirty="0" smtClean="0"/>
          </a:p>
          <a:p>
            <a:pPr>
              <a:buNone/>
            </a:pPr>
            <a:r>
              <a:rPr lang="en-IN" dirty="0" smtClean="0"/>
              <a:t>FROM packages</a:t>
            </a:r>
          </a:p>
          <a:p>
            <a:pPr>
              <a:buNone/>
            </a:pPr>
            <a:r>
              <a:rPr lang="en-IN" dirty="0" smtClean="0"/>
              <a:t>WHERE </a:t>
            </a:r>
            <a:r>
              <a:rPr lang="en-IN" dirty="0" err="1" smtClean="0"/>
              <a:t>sector_id</a:t>
            </a:r>
            <a:r>
              <a:rPr lang="en-IN" dirty="0" smtClean="0"/>
              <a:t> = (SELECT </a:t>
            </a:r>
            <a:r>
              <a:rPr lang="en-IN" dirty="0" err="1" smtClean="0"/>
              <a:t>sector_id</a:t>
            </a:r>
            <a:r>
              <a:rPr lang="en-IN" dirty="0" smtClean="0"/>
              <a:t> FROM packages WHERE </a:t>
            </a:r>
            <a:r>
              <a:rPr lang="en-IN" dirty="0" err="1" smtClean="0"/>
              <a:t>pack_id</a:t>
            </a:r>
            <a:r>
              <a:rPr lang="en-IN" dirty="0" smtClean="0"/>
              <a:t> = 10)</a:t>
            </a:r>
          </a:p>
          <a:p>
            <a:pPr>
              <a:buNone/>
            </a:pPr>
            <a:r>
              <a:rPr lang="en-IN" dirty="0" smtClean="0"/>
              <a:t> </a:t>
            </a:r>
          </a:p>
          <a:p>
            <a:pPr>
              <a:buNone/>
            </a:pPr>
            <a:r>
              <a:rPr lang="en-IN" dirty="0" smtClean="0"/>
              <a:t> </a:t>
            </a:r>
          </a:p>
          <a:p>
            <a:pPr>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 3.</a:t>
            </a:r>
            <a:endParaRPr lang="en-IN" dirty="0"/>
          </a:p>
        </p:txBody>
      </p:sp>
      <p:sp>
        <p:nvSpPr>
          <p:cNvPr id="3" name="Content Placeholder 2"/>
          <p:cNvSpPr>
            <a:spLocks noGrp="1"/>
          </p:cNvSpPr>
          <p:nvPr>
            <p:ph idx="1"/>
          </p:nvPr>
        </p:nvSpPr>
        <p:spPr/>
        <p:txBody>
          <a:bodyPr/>
          <a:lstStyle/>
          <a:p>
            <a:pPr>
              <a:buNone/>
            </a:pPr>
            <a:r>
              <a:rPr lang="en-IN" dirty="0" smtClean="0"/>
              <a:t>-- 3</a:t>
            </a:r>
          </a:p>
          <a:p>
            <a:pPr>
              <a:buNone/>
            </a:pPr>
            <a:r>
              <a:rPr lang="en-IN" dirty="0" smtClean="0"/>
              <a:t>SELECT </a:t>
            </a:r>
            <a:r>
              <a:rPr lang="en-IN" dirty="0" err="1" smtClean="0"/>
              <a:t>first_name</a:t>
            </a:r>
            <a:r>
              <a:rPr lang="en-IN" dirty="0" smtClean="0"/>
              <a:t> , </a:t>
            </a:r>
            <a:r>
              <a:rPr lang="en-IN" dirty="0" err="1" smtClean="0"/>
              <a:t>last_name</a:t>
            </a:r>
            <a:r>
              <a:rPr lang="en-IN" dirty="0" smtClean="0"/>
              <a:t> , </a:t>
            </a:r>
            <a:r>
              <a:rPr lang="en-IN" dirty="0" err="1" smtClean="0"/>
              <a:t>join_date</a:t>
            </a:r>
            <a:endParaRPr lang="en-IN" dirty="0" smtClean="0"/>
          </a:p>
          <a:p>
            <a:pPr>
              <a:buNone/>
            </a:pPr>
            <a:r>
              <a:rPr lang="en-IN" dirty="0" smtClean="0"/>
              <a:t>FROM customers</a:t>
            </a:r>
          </a:p>
          <a:p>
            <a:pPr>
              <a:buNone/>
            </a:pPr>
            <a:r>
              <a:rPr lang="en-IN" dirty="0" smtClean="0"/>
              <a:t>WHERE </a:t>
            </a:r>
            <a:r>
              <a:rPr lang="en-IN" dirty="0" err="1" smtClean="0"/>
              <a:t>join_date</a:t>
            </a:r>
            <a:r>
              <a:rPr lang="en-IN" dirty="0" smtClean="0"/>
              <a:t> &gt; (SELECT </a:t>
            </a:r>
            <a:r>
              <a:rPr lang="en-IN" dirty="0" err="1" smtClean="0"/>
              <a:t>join_date</a:t>
            </a:r>
            <a:r>
              <a:rPr lang="en-IN" dirty="0" smtClean="0"/>
              <a:t> FROM customers WHERE </a:t>
            </a:r>
            <a:r>
              <a:rPr lang="en-IN" dirty="0" err="1" smtClean="0"/>
              <a:t>customer_id</a:t>
            </a:r>
            <a:r>
              <a:rPr lang="en-IN" dirty="0" smtClean="0"/>
              <a:t> = 540)</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 4.</a:t>
            </a:r>
            <a:endParaRPr lang="en-IN" dirty="0"/>
          </a:p>
        </p:txBody>
      </p:sp>
      <p:sp>
        <p:nvSpPr>
          <p:cNvPr id="3" name="Content Placeholder 2"/>
          <p:cNvSpPr>
            <a:spLocks noGrp="1"/>
          </p:cNvSpPr>
          <p:nvPr>
            <p:ph idx="1"/>
          </p:nvPr>
        </p:nvSpPr>
        <p:spPr/>
        <p:txBody>
          <a:bodyPr>
            <a:normAutofit fontScale="92500"/>
          </a:bodyPr>
          <a:lstStyle/>
          <a:p>
            <a:pPr>
              <a:buNone/>
            </a:pPr>
            <a:r>
              <a:rPr lang="en-IN" dirty="0" smtClean="0"/>
              <a:t>4</a:t>
            </a:r>
          </a:p>
          <a:p>
            <a:pPr>
              <a:buNone/>
            </a:pPr>
            <a:r>
              <a:rPr lang="en-IN" dirty="0" smtClean="0"/>
              <a:t>SELECT </a:t>
            </a:r>
            <a:r>
              <a:rPr lang="en-IN" dirty="0" err="1" smtClean="0"/>
              <a:t>first_name</a:t>
            </a:r>
            <a:r>
              <a:rPr lang="en-IN" dirty="0" smtClean="0"/>
              <a:t> , </a:t>
            </a:r>
            <a:r>
              <a:rPr lang="en-IN" dirty="0" err="1" smtClean="0"/>
              <a:t>last_name</a:t>
            </a:r>
            <a:r>
              <a:rPr lang="en-IN" dirty="0" smtClean="0"/>
              <a:t> , </a:t>
            </a:r>
            <a:r>
              <a:rPr lang="en-IN" dirty="0" err="1" smtClean="0"/>
              <a:t>join_date</a:t>
            </a:r>
            <a:endParaRPr lang="en-IN" dirty="0" smtClean="0"/>
          </a:p>
          <a:p>
            <a:pPr>
              <a:buNone/>
            </a:pPr>
            <a:r>
              <a:rPr lang="en-IN" dirty="0" smtClean="0"/>
              <a:t>FROM customers</a:t>
            </a:r>
          </a:p>
          <a:p>
            <a:pPr>
              <a:buNone/>
            </a:pPr>
            <a:r>
              <a:rPr lang="en-IN" dirty="0" smtClean="0"/>
              <a:t>WHERE year(</a:t>
            </a:r>
            <a:r>
              <a:rPr lang="en-IN" dirty="0" err="1" smtClean="0"/>
              <a:t>join_date</a:t>
            </a:r>
            <a:r>
              <a:rPr lang="en-IN" dirty="0" smtClean="0"/>
              <a:t>) = (SELECT year(</a:t>
            </a:r>
            <a:r>
              <a:rPr lang="en-IN" dirty="0" err="1" smtClean="0"/>
              <a:t>join_date</a:t>
            </a:r>
            <a:r>
              <a:rPr lang="en-IN" dirty="0" smtClean="0"/>
              <a:t>) FROM customers WHERE </a:t>
            </a:r>
            <a:r>
              <a:rPr lang="en-IN" dirty="0" err="1" smtClean="0"/>
              <a:t>customer_id</a:t>
            </a:r>
            <a:r>
              <a:rPr lang="en-IN" dirty="0" smtClean="0"/>
              <a:t> = 372)</a:t>
            </a:r>
          </a:p>
          <a:p>
            <a:pPr>
              <a:buNone/>
            </a:pPr>
            <a:r>
              <a:rPr lang="en-IN" dirty="0" smtClean="0"/>
              <a:t>AND</a:t>
            </a:r>
          </a:p>
          <a:p>
            <a:pPr>
              <a:buNone/>
            </a:pPr>
            <a:r>
              <a:rPr lang="en-IN" dirty="0" smtClean="0"/>
              <a:t>month(</a:t>
            </a:r>
            <a:r>
              <a:rPr lang="en-IN" dirty="0" err="1" smtClean="0"/>
              <a:t>join_date</a:t>
            </a:r>
            <a:r>
              <a:rPr lang="en-IN" dirty="0" smtClean="0"/>
              <a:t>) = (SELECT month(</a:t>
            </a:r>
            <a:r>
              <a:rPr lang="en-IN" dirty="0" err="1" smtClean="0"/>
              <a:t>join_date</a:t>
            </a:r>
            <a:r>
              <a:rPr lang="en-IN" dirty="0" smtClean="0"/>
              <a:t>) FROM customers WHERE </a:t>
            </a:r>
            <a:r>
              <a:rPr lang="en-IN" dirty="0" err="1" smtClean="0"/>
              <a:t>customer_id</a:t>
            </a:r>
            <a:r>
              <a:rPr lang="en-IN" dirty="0" smtClean="0"/>
              <a:t> = 372)</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 5.</a:t>
            </a:r>
            <a:endParaRPr lang="en-IN" dirty="0"/>
          </a:p>
        </p:txBody>
      </p:sp>
      <p:sp>
        <p:nvSpPr>
          <p:cNvPr id="3" name="Content Placeholder 2"/>
          <p:cNvSpPr>
            <a:spLocks noGrp="1"/>
          </p:cNvSpPr>
          <p:nvPr>
            <p:ph idx="1"/>
          </p:nvPr>
        </p:nvSpPr>
        <p:spPr/>
        <p:txBody>
          <a:bodyPr/>
          <a:lstStyle/>
          <a:p>
            <a:pPr>
              <a:buNone/>
            </a:pPr>
            <a:r>
              <a:rPr lang="en-IN" dirty="0" smtClean="0"/>
              <a:t>5.</a:t>
            </a:r>
          </a:p>
          <a:p>
            <a:pPr>
              <a:buNone/>
            </a:pPr>
            <a:r>
              <a:rPr lang="en-IN" dirty="0" smtClean="0"/>
              <a:t>SELECT </a:t>
            </a:r>
            <a:r>
              <a:rPr lang="en-IN" dirty="0" err="1" smtClean="0"/>
              <a:t>first_name</a:t>
            </a:r>
            <a:r>
              <a:rPr lang="en-IN" dirty="0" smtClean="0"/>
              <a:t> , </a:t>
            </a:r>
            <a:r>
              <a:rPr lang="en-IN" dirty="0" err="1" smtClean="0"/>
              <a:t>last_name</a:t>
            </a:r>
            <a:r>
              <a:rPr lang="en-IN" dirty="0" smtClean="0"/>
              <a:t> , city , state, </a:t>
            </a:r>
            <a:r>
              <a:rPr lang="en-IN" dirty="0" err="1" smtClean="0"/>
              <a:t>pack_id</a:t>
            </a:r>
            <a:endParaRPr lang="en-IN" dirty="0" smtClean="0"/>
          </a:p>
          <a:p>
            <a:pPr>
              <a:buNone/>
            </a:pPr>
            <a:r>
              <a:rPr lang="en-IN" dirty="0" smtClean="0"/>
              <a:t>FROM customers</a:t>
            </a:r>
          </a:p>
          <a:p>
            <a:pPr>
              <a:buNone/>
            </a:pPr>
            <a:r>
              <a:rPr lang="en-IN" dirty="0" smtClean="0"/>
              <a:t>WHERE </a:t>
            </a:r>
            <a:r>
              <a:rPr lang="en-IN" dirty="0" err="1" smtClean="0"/>
              <a:t>pack_id</a:t>
            </a:r>
            <a:r>
              <a:rPr lang="en-IN" dirty="0" smtClean="0"/>
              <a:t> IN (SELECT </a:t>
            </a:r>
            <a:r>
              <a:rPr lang="en-IN" dirty="0" err="1" smtClean="0"/>
              <a:t>pack_id</a:t>
            </a:r>
            <a:r>
              <a:rPr lang="en-IN" dirty="0" smtClean="0"/>
              <a:t> FROM packages WHERE speed = '5Mbps')</a:t>
            </a:r>
          </a:p>
          <a:p>
            <a:pPr>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startAt="6"/>
            </a:pPr>
            <a:r>
              <a:rPr lang="en-IN" dirty="0" smtClean="0"/>
              <a:t>Display the package number, internet speed and </a:t>
            </a:r>
            <a:r>
              <a:rPr lang="en-IN" dirty="0" err="1" smtClean="0"/>
              <a:t>strt_date</a:t>
            </a:r>
            <a:r>
              <a:rPr lang="en-IN" dirty="0" smtClean="0"/>
              <a:t> (the date it became available) for all packages who became available on the same year as package number 7 (</a:t>
            </a:r>
            <a:r>
              <a:rPr lang="en-IN" i="1" dirty="0" smtClean="0"/>
              <a:t>Packages</a:t>
            </a:r>
            <a:r>
              <a:rPr lang="en-IN" dirty="0" smtClean="0"/>
              <a:t> table).</a:t>
            </a:r>
          </a:p>
          <a:p>
            <a:pPr marL="514350" indent="-514350">
              <a:buFont typeface="+mj-lt"/>
              <a:buAutoNum type="arabicPeriod" startAt="6"/>
            </a:pPr>
            <a:r>
              <a:rPr lang="en-IN" dirty="0" smtClean="0"/>
              <a:t> Display the first name, monthly discount, package number, main phone number and secondary phone number for all customers whose sector name is Business (</a:t>
            </a:r>
            <a:r>
              <a:rPr lang="en-IN" i="1" dirty="0" smtClean="0"/>
              <a:t>Customers</a:t>
            </a:r>
            <a:r>
              <a:rPr lang="en-IN" dirty="0" smtClean="0"/>
              <a:t>, </a:t>
            </a:r>
            <a:r>
              <a:rPr lang="en-IN" i="1" dirty="0" smtClean="0"/>
              <a:t>Packages</a:t>
            </a:r>
            <a:r>
              <a:rPr lang="en-IN" dirty="0" smtClean="0"/>
              <a:t> and </a:t>
            </a:r>
            <a:r>
              <a:rPr lang="en-IN" i="1" dirty="0" smtClean="0"/>
              <a:t>Sectors</a:t>
            </a:r>
            <a:r>
              <a:rPr lang="en-IN" dirty="0" smtClean="0"/>
              <a:t> tables). </a:t>
            </a:r>
          </a:p>
          <a:p>
            <a:pPr marL="514350" indent="-514350">
              <a:buFont typeface="+mj-lt"/>
              <a:buAutoNum type="arabicPeriod" startAt="6"/>
            </a:pPr>
            <a:r>
              <a:rPr lang="en-IN" dirty="0" smtClean="0"/>
              <a:t>Display the first name, monthly discount and package number for all customers whose monthly payment is greater than the average monthly payment (</a:t>
            </a:r>
            <a:r>
              <a:rPr lang="en-IN" i="1" dirty="0" smtClean="0"/>
              <a:t>Customers</a:t>
            </a:r>
            <a:r>
              <a:rPr lang="en-IN" dirty="0" smtClean="0"/>
              <a:t> and </a:t>
            </a:r>
            <a:r>
              <a:rPr lang="en-IN" i="1" dirty="0" smtClean="0"/>
              <a:t>Packages</a:t>
            </a:r>
            <a:r>
              <a:rPr lang="en-IN" dirty="0" smtClean="0"/>
              <a:t> table).</a:t>
            </a:r>
          </a:p>
          <a:p>
            <a:pPr marL="514350" indent="-514350">
              <a:buFont typeface="+mj-lt"/>
              <a:buAutoNum type="arabicPeriod" startAt="6"/>
            </a:pPr>
            <a:r>
              <a:rPr lang="en-IN" dirty="0" smtClean="0"/>
              <a:t> Display the first name, city, state, </a:t>
            </a:r>
            <a:r>
              <a:rPr lang="en-IN" dirty="0" err="1" smtClean="0"/>
              <a:t>birthdate</a:t>
            </a:r>
            <a:r>
              <a:rPr lang="en-IN" dirty="0" smtClean="0"/>
              <a:t> and monthly discount for all customers who was born on the same date as customer number 179, and whose monthly discount is greater than the monthly discount of customer number 107 (</a:t>
            </a:r>
            <a:r>
              <a:rPr lang="en-IN" i="1" dirty="0" smtClean="0"/>
              <a:t>Customers</a:t>
            </a:r>
            <a:r>
              <a:rPr lang="en-IN" dirty="0" smtClean="0"/>
              <a:t> table)</a:t>
            </a:r>
          </a:p>
          <a:p>
            <a:pPr marL="514350" indent="-514350">
              <a:buFont typeface="+mj-lt"/>
              <a:buAutoNum type="arabicPeriod" startAt="6"/>
            </a:pPr>
            <a:r>
              <a:rPr lang="en-IN" dirty="0" smtClean="0"/>
              <a:t> Display all the data from Packages table for packages whose internet speed equals to the internet speed of package number 30, and whose monthly payment is greater than the monthly payment of package number 7 (</a:t>
            </a:r>
            <a:r>
              <a:rPr lang="en-IN" i="1" dirty="0" smtClean="0"/>
              <a:t>Packages</a:t>
            </a:r>
            <a:r>
              <a:rPr lang="en-IN" dirty="0" smtClean="0"/>
              <a:t> table).</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353</Words>
  <Application>Microsoft Office PowerPoint</Application>
  <PresentationFormat>On-screen Show (4:3)</PresentationFormat>
  <Paragraphs>88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SQL</vt:lpstr>
      <vt:lpstr>Sample database</vt:lpstr>
      <vt:lpstr>Queries</vt:lpstr>
      <vt:lpstr>Query 1.</vt:lpstr>
      <vt:lpstr>Query 2.</vt:lpstr>
      <vt:lpstr>Query 3.</vt:lpstr>
      <vt:lpstr>Query 4.</vt:lpstr>
      <vt:lpstr>Query 5.</vt:lpstr>
      <vt:lpstr>Slide 9</vt:lpstr>
      <vt:lpstr>Query 6.</vt:lpstr>
      <vt:lpstr>Query 7.</vt:lpstr>
      <vt:lpstr>Query 8.</vt:lpstr>
      <vt:lpstr>Query 9.</vt:lpstr>
      <vt:lpstr>Query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indu chawla</dc:creator>
  <cp:lastModifiedBy>indu.chawla</cp:lastModifiedBy>
  <cp:revision>8</cp:revision>
  <dcterms:created xsi:type="dcterms:W3CDTF">2006-08-16T00:00:00Z</dcterms:created>
  <dcterms:modified xsi:type="dcterms:W3CDTF">2018-10-06T04:14:22Z</dcterms:modified>
</cp:coreProperties>
</file>