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0.wp.com/www.edugrabs.com/wp-content/uploads/2015/09/View-equivalent-Condition-1-Classification-of-schedule-based-on-serializability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1.wp.com/www.edugrabs.com/wp-content/uploads/2015/09/View-equivalent-Condition-2-Classification-of-schedule-based-on-serializability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2.wp.com/www.edugrabs.com/wp-content/uploads/2015/09/View-equivalent-Condition-3-Classification-of-schedule-based-on-serializability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View </a:t>
            </a:r>
            <a:r>
              <a:rPr lang="en-IN" dirty="0" err="1" smtClean="0"/>
              <a:t>Serializability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Question 2 : Check whether the schedule is Conflict </a:t>
            </a:r>
            <a:r>
              <a:rPr lang="en-IN" sz="2800" dirty="0" err="1" smtClean="0"/>
              <a:t>serializable</a:t>
            </a:r>
            <a:r>
              <a:rPr lang="en-IN" sz="2800" dirty="0" smtClean="0"/>
              <a:t> and view </a:t>
            </a:r>
            <a:r>
              <a:rPr lang="en-IN" sz="2800" dirty="0" err="1" smtClean="0"/>
              <a:t>serializable</a:t>
            </a:r>
            <a:r>
              <a:rPr lang="en-IN" sz="2800" dirty="0" smtClean="0"/>
              <a:t> or not?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sz="2800" dirty="0" smtClean="0"/>
              <a:t>S : R1(A); R2(A); R3(A); R4(A); W1(B); W2(B); W3(B);W4(B)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Solution : </a:t>
            </a:r>
          </a:p>
          <a:p>
            <a:pPr>
              <a:buNone/>
            </a:pPr>
            <a:r>
              <a:rPr lang="en-IN" dirty="0" smtClean="0"/>
              <a:t>          Check for Conflict Equivalent Schedule :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3700" dirty="0" smtClean="0"/>
              <a:t>Solution : </a:t>
            </a:r>
          </a:p>
          <a:p>
            <a:pPr>
              <a:buNone/>
            </a:pPr>
            <a:r>
              <a:rPr lang="en-IN" sz="3700" dirty="0" smtClean="0"/>
              <a:t>          Check for Conflict Equivalent Schedule :</a:t>
            </a:r>
          </a:p>
          <a:p>
            <a:pPr>
              <a:buNone/>
            </a:pPr>
            <a:r>
              <a:rPr lang="en-IN" sz="3700" dirty="0" smtClean="0"/>
              <a:t>        </a:t>
            </a:r>
          </a:p>
          <a:p>
            <a:pPr>
              <a:buNone/>
            </a:pPr>
            <a:r>
              <a:rPr lang="en-IN" sz="3700" dirty="0" smtClean="0"/>
              <a:t>          Step 1 : Create a node for each transaction.</a:t>
            </a:r>
          </a:p>
          <a:p>
            <a:pPr>
              <a:buNone/>
            </a:pPr>
            <a:r>
              <a:rPr lang="en-IN" sz="3700" dirty="0" smtClean="0"/>
              <a:t> </a:t>
            </a:r>
          </a:p>
          <a:p>
            <a:pPr>
              <a:buNone/>
            </a:pPr>
            <a:r>
              <a:rPr lang="en-IN" sz="3700" dirty="0" smtClean="0"/>
              <a:t>          Step 2 : Find the conflict pairs (RW, WR, WW) on same</a:t>
            </a:r>
          </a:p>
          <a:p>
            <a:pPr>
              <a:buNone/>
            </a:pPr>
            <a:r>
              <a:rPr lang="en-IN" sz="3700" dirty="0" smtClean="0"/>
              <a:t>                   variable by different transactions.</a:t>
            </a:r>
          </a:p>
          <a:p>
            <a:pPr>
              <a:buNone/>
            </a:pPr>
            <a:r>
              <a:rPr lang="en-IN" sz="3700" dirty="0" smtClean="0"/>
              <a:t>                   W1(B); W2(B)</a:t>
            </a:r>
          </a:p>
          <a:p>
            <a:pPr>
              <a:buNone/>
            </a:pPr>
            <a:r>
              <a:rPr lang="en-IN" sz="3700" dirty="0" smtClean="0"/>
              <a:t>                   W1(B); W3(B)</a:t>
            </a:r>
          </a:p>
          <a:p>
            <a:pPr>
              <a:buNone/>
            </a:pPr>
            <a:r>
              <a:rPr lang="en-IN" sz="3700" dirty="0" smtClean="0"/>
              <a:t>                   W1(B); W4(B)</a:t>
            </a:r>
          </a:p>
          <a:p>
            <a:pPr>
              <a:buNone/>
            </a:pPr>
            <a:r>
              <a:rPr lang="en-IN" sz="3700" dirty="0" smtClean="0"/>
              <a:t>                   W2(B); W3(B)</a:t>
            </a:r>
          </a:p>
          <a:p>
            <a:pPr>
              <a:buNone/>
            </a:pPr>
            <a:r>
              <a:rPr lang="en-IN" sz="3700" dirty="0" smtClean="0"/>
              <a:t>                   W2(B); W4(B)</a:t>
            </a:r>
          </a:p>
          <a:p>
            <a:pPr>
              <a:buNone/>
            </a:pPr>
            <a:r>
              <a:rPr lang="en-IN" sz="3700" dirty="0" smtClean="0"/>
              <a:t>                   W3(B); W4(B)</a:t>
            </a:r>
          </a:p>
          <a:p>
            <a:pPr>
              <a:buNone/>
            </a:pPr>
            <a:r>
              <a:rPr lang="en-IN" sz="3700" dirty="0" smtClean="0"/>
              <a:t> </a:t>
            </a:r>
          </a:p>
          <a:p>
            <a:pPr>
              <a:buNone/>
            </a:pPr>
            <a:r>
              <a:rPr lang="en-IN" sz="3700" dirty="0" smtClean="0"/>
              <a:t>         Step 3 : Draw an edge for each conflict pair.</a:t>
            </a:r>
          </a:p>
          <a:p>
            <a:pPr>
              <a:buNone/>
            </a:pPr>
            <a:r>
              <a:rPr lang="en-IN" sz="3700" dirty="0" smtClean="0"/>
              <a:t> </a:t>
            </a:r>
          </a:p>
          <a:p>
            <a:pPr>
              <a:buNone/>
            </a:pPr>
            <a:r>
              <a:rPr lang="en-IN" sz="3700" dirty="0" smtClean="0"/>
              <a:t>            No Cycle Formed. Hence it is conflict </a:t>
            </a:r>
            <a:r>
              <a:rPr lang="en-IN" sz="3700" dirty="0" err="1" smtClean="0"/>
              <a:t>serializable</a:t>
            </a:r>
            <a:endParaRPr lang="en-IN" sz="3700" dirty="0" smtClean="0"/>
          </a:p>
          <a:p>
            <a:pPr>
              <a:buNone/>
            </a:pPr>
            <a:r>
              <a:rPr lang="en-IN" sz="3700" dirty="0" smtClean="0"/>
              <a:t>            schedule and the conflict serial schedule is </a:t>
            </a:r>
          </a:p>
          <a:p>
            <a:pPr>
              <a:buNone/>
            </a:pPr>
            <a:r>
              <a:rPr lang="en-IN" sz="3700" dirty="0" smtClean="0"/>
              <a:t>                T1 → T2 → T3 → T4</a:t>
            </a:r>
          </a:p>
          <a:p>
            <a:pPr>
              <a:buNone/>
            </a:pPr>
            <a:r>
              <a:rPr lang="en-IN" sz="3700" dirty="0" smtClean="0"/>
              <a:t>     Note : Only 1 conflict equivalent schedule is possible.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Check for View Equivalent Schedule 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419600" cy="5715000"/>
          </a:xfr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4800" dirty="0" smtClean="0"/>
              <a:t> </a:t>
            </a:r>
          </a:p>
          <a:p>
            <a:pPr>
              <a:buNone/>
            </a:pPr>
            <a:r>
              <a:rPr lang="en-IN" sz="4800" dirty="0" smtClean="0"/>
              <a:t>S : R1(A); R2(A); R3(A); R4(A); W1(B); W2(B); W3(B);W4(B)</a:t>
            </a:r>
          </a:p>
          <a:p>
            <a:pPr>
              <a:buNone/>
            </a:pPr>
            <a:endParaRPr lang="en-IN" sz="4800" dirty="0" smtClean="0"/>
          </a:p>
          <a:p>
            <a:pPr>
              <a:buNone/>
            </a:pPr>
            <a:r>
              <a:rPr lang="en-IN" sz="4800" dirty="0" smtClean="0"/>
              <a:t>  Step 1 : Final </a:t>
            </a:r>
            <a:r>
              <a:rPr lang="en-IN" sz="4800" dirty="0" err="1" smtClean="0"/>
              <a:t>Updation</a:t>
            </a:r>
            <a:r>
              <a:rPr lang="en-IN" sz="4800" dirty="0" smtClean="0"/>
              <a:t> on data items :</a:t>
            </a:r>
          </a:p>
          <a:p>
            <a:pPr>
              <a:buNone/>
            </a:pPr>
            <a:r>
              <a:rPr lang="en-IN" sz="4800" dirty="0" smtClean="0"/>
              <a:t>           A : -</a:t>
            </a:r>
          </a:p>
          <a:p>
            <a:pPr>
              <a:buNone/>
            </a:pPr>
            <a:r>
              <a:rPr lang="en-IN" sz="4800" dirty="0" smtClean="0"/>
              <a:t>           B : T1 T2 T3 T4</a:t>
            </a:r>
          </a:p>
          <a:p>
            <a:pPr>
              <a:buNone/>
            </a:pPr>
            <a:r>
              <a:rPr lang="en-IN" sz="4800" dirty="0" smtClean="0"/>
              <a:t>           Since the final </a:t>
            </a:r>
            <a:r>
              <a:rPr lang="en-IN" sz="4800" dirty="0" err="1" smtClean="0"/>
              <a:t>updation</a:t>
            </a:r>
            <a:r>
              <a:rPr lang="en-IN" sz="4800" dirty="0" smtClean="0"/>
              <a:t> on B is made by T4, so the</a:t>
            </a:r>
          </a:p>
          <a:p>
            <a:pPr>
              <a:buNone/>
            </a:pPr>
            <a:r>
              <a:rPr lang="en-IN" sz="4800" dirty="0" smtClean="0"/>
              <a:t>           transaction T4 must execute after all the transactions.</a:t>
            </a:r>
          </a:p>
          <a:p>
            <a:pPr>
              <a:buNone/>
            </a:pPr>
            <a:r>
              <a:rPr lang="en-IN" sz="4800" dirty="0" smtClean="0"/>
              <a:t>           i.e. (T1,T2,T3) → T4</a:t>
            </a:r>
          </a:p>
          <a:p>
            <a:pPr>
              <a:buNone/>
            </a:pPr>
            <a:r>
              <a:rPr lang="en-IN" sz="4800" dirty="0" smtClean="0"/>
              <a:t> </a:t>
            </a:r>
          </a:p>
          <a:p>
            <a:pPr>
              <a:buNone/>
            </a:pPr>
            <a:r>
              <a:rPr lang="en-IN" sz="4800" dirty="0" smtClean="0"/>
              <a:t>  Step 2 : Initial Read     +  Which transaction updates after read?</a:t>
            </a:r>
          </a:p>
          <a:p>
            <a:pPr>
              <a:buNone/>
            </a:pPr>
            <a:r>
              <a:rPr lang="en-IN" sz="4800" dirty="0" smtClean="0"/>
              <a:t>           A : T1 T2 T3 T4 </a:t>
            </a:r>
          </a:p>
          <a:p>
            <a:pPr>
              <a:buNone/>
            </a:pPr>
            <a:r>
              <a:rPr lang="en-IN" sz="4800" dirty="0" smtClean="0"/>
              <a:t>           B : -                </a:t>
            </a:r>
          </a:p>
          <a:p>
            <a:pPr>
              <a:buNone/>
            </a:pPr>
            <a:r>
              <a:rPr lang="en-IN" sz="4800" dirty="0" smtClean="0"/>
              <a:t>           No dependency can be derived from step 2.</a:t>
            </a:r>
          </a:p>
          <a:p>
            <a:pPr>
              <a:buNone/>
            </a:pPr>
            <a:r>
              <a:rPr lang="en-IN" sz="4800" dirty="0" smtClean="0"/>
              <a:t>           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81600" y="2209800"/>
            <a:ext cx="3429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 smtClean="0"/>
              <a:t> Step 3 : Write Read Sequence (WR) :</a:t>
            </a:r>
          </a:p>
          <a:p>
            <a:pPr>
              <a:buNone/>
            </a:pPr>
            <a:r>
              <a:rPr lang="en-IN" dirty="0" smtClean="0"/>
              <a:t>           No WR sequence is in the schedule S.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  Hence, the remaining dependency is </a:t>
            </a:r>
          </a:p>
          <a:p>
            <a:pPr>
              <a:buNone/>
            </a:pPr>
            <a:r>
              <a:rPr lang="en-IN" dirty="0" smtClean="0"/>
              <a:t>         (T1 T2 T3) → T4</a:t>
            </a:r>
          </a:p>
          <a:p>
            <a:pPr>
              <a:buNone/>
            </a:pPr>
            <a:r>
              <a:rPr lang="en-IN" dirty="0" smtClean="0"/>
              <a:t>  The ways we can arrange (T1 T2 T3) = 3! = 6 ways.</a:t>
            </a:r>
          </a:p>
          <a:p>
            <a:pPr>
              <a:buNone/>
            </a:pPr>
            <a:r>
              <a:rPr lang="en-IN" dirty="0" smtClean="0"/>
              <a:t>  Hence, Total View Equivalent Serial Schedule possible = 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b="1" u="sng" dirty="0" smtClean="0"/>
              <a:t>How to check for View </a:t>
            </a:r>
            <a:r>
              <a:rPr lang="en-IN" b="1" u="sng" dirty="0" err="1" smtClean="0"/>
              <a:t>Serializable</a:t>
            </a:r>
            <a:r>
              <a:rPr lang="en-IN" b="1" u="sng" dirty="0" smtClean="0"/>
              <a:t> Schedule 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  <a:ln>
            <a:solidFill>
              <a:schemeClr val="bg2"/>
            </a:solidFill>
          </a:ln>
        </p:spPr>
        <p:txBody>
          <a:bodyPr/>
          <a:lstStyle/>
          <a:p>
            <a:r>
              <a:rPr lang="en-IN" dirty="0" smtClean="0"/>
              <a:t>Before we discuss about view </a:t>
            </a:r>
            <a:r>
              <a:rPr lang="en-IN" dirty="0" err="1" smtClean="0"/>
              <a:t>serializable</a:t>
            </a:r>
            <a:r>
              <a:rPr lang="en-IN" dirty="0" smtClean="0"/>
              <a:t> schedule, we must know about view equivalent schedule.</a:t>
            </a:r>
          </a:p>
          <a:p>
            <a:endParaRPr lang="en-IN" dirty="0" smtClean="0"/>
          </a:p>
          <a:p>
            <a:r>
              <a:rPr lang="en-IN" b="1" u="sng" dirty="0" smtClean="0"/>
              <a:t>View equivalent schedule </a:t>
            </a:r>
          </a:p>
          <a:p>
            <a:r>
              <a:rPr lang="en-IN" b="1" u="sng" dirty="0" smtClean="0"/>
              <a:t>and View </a:t>
            </a:r>
            <a:r>
              <a:rPr lang="en-IN" b="1" u="sng" dirty="0" err="1" smtClean="0"/>
              <a:t>Serializable</a:t>
            </a:r>
            <a:r>
              <a:rPr lang="en-IN" b="1" u="sng" dirty="0" smtClean="0"/>
              <a:t> Schedule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View Equivalent Schedule 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Consider two schedules S1 and S2, they are said to be view equivalent if following conditions are true :</a:t>
            </a:r>
          </a:p>
          <a:p>
            <a:pPr lvl="0"/>
            <a:endParaRPr lang="en-IN" u="sng" dirty="0" smtClean="0"/>
          </a:p>
          <a:p>
            <a:pPr lvl="0">
              <a:buNone/>
            </a:pPr>
            <a:r>
              <a:rPr lang="en-IN" u="sng" dirty="0" smtClean="0"/>
              <a:t>Initial read must be same.</a:t>
            </a:r>
          </a:p>
          <a:p>
            <a:pPr lvl="0">
              <a:buNone/>
            </a:pPr>
            <a:endParaRPr lang="en-IN" u="sng" dirty="0" smtClean="0"/>
          </a:p>
          <a:p>
            <a:pPr lvl="0">
              <a:buNone/>
            </a:pPr>
            <a:r>
              <a:rPr lang="en-IN" u="sng" dirty="0" smtClean="0"/>
              <a:t/>
            </a:r>
            <a:br>
              <a:rPr lang="en-IN" u="sng" dirty="0" smtClean="0"/>
            </a:br>
            <a:endParaRPr lang="en-IN" u="sng" dirty="0" smtClean="0"/>
          </a:p>
          <a:p>
            <a:pPr lvl="0">
              <a:buNone/>
            </a:pPr>
            <a:endParaRPr lang="en-IN" b="1" u="sng" dirty="0" smtClean="0"/>
          </a:p>
          <a:p>
            <a:pPr lvl="0">
              <a:buNone/>
            </a:pPr>
            <a:r>
              <a:rPr lang="en-IN" b="1" u="sng" dirty="0" smtClean="0"/>
              <a:t/>
            </a:r>
            <a:br>
              <a:rPr lang="en-IN" b="1" u="sng" dirty="0" smtClean="0"/>
            </a:br>
            <a:endParaRPr lang="en-IN" b="1" u="sng" dirty="0" smtClean="0"/>
          </a:p>
          <a:p>
            <a:pPr lvl="0"/>
            <a:r>
              <a:rPr lang="en-IN" b="1" u="sng" dirty="0" smtClean="0"/>
              <a:t>S1 : T1 reads A from Database.</a:t>
            </a:r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b="1" u="sng" dirty="0" smtClean="0"/>
              <a:t>S2 : T1 reads A from T2.</a:t>
            </a:r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b="1" u="sng" dirty="0" smtClean="0"/>
              <a:t>∴ S1 ≠ S2.</a:t>
            </a:r>
            <a:endParaRPr lang="en-IN" dirty="0" smtClean="0"/>
          </a:p>
          <a:p>
            <a:r>
              <a:rPr lang="en-IN" dirty="0" smtClean="0"/>
              <a:t>There are two transactions say  Ti and </a:t>
            </a:r>
            <a:r>
              <a:rPr lang="en-IN" dirty="0" err="1" smtClean="0"/>
              <a:t>Tj</a:t>
            </a:r>
            <a:r>
              <a:rPr lang="en-IN" dirty="0" smtClean="0"/>
              <a:t>, The schedule S1 and S2 are view equivalent if in schedule S1, Ti reads A that has been updated by </a:t>
            </a:r>
            <a:r>
              <a:rPr lang="en-IN" dirty="0" err="1" smtClean="0"/>
              <a:t>Tj</a:t>
            </a:r>
            <a:r>
              <a:rPr lang="en-IN" dirty="0" smtClean="0"/>
              <a:t>, and  in schedule S2,  Ti must read A from </a:t>
            </a:r>
            <a:r>
              <a:rPr lang="en-IN" dirty="0" err="1" smtClean="0"/>
              <a:t>Tj</a:t>
            </a:r>
            <a:r>
              <a:rPr lang="en-IN" dirty="0" smtClean="0"/>
              <a:t>. i.e. write-read(WR) sequence must be same between S1 and S2.</a:t>
            </a:r>
            <a:endParaRPr lang="en-IN" dirty="0"/>
          </a:p>
        </p:txBody>
      </p:sp>
      <p:pic>
        <p:nvPicPr>
          <p:cNvPr id="4" name="Picture 3" descr="View equivalent Condition 1- How to check for View Serializable Schedule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438400"/>
            <a:ext cx="2673350" cy="180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View equivalent Condition 2-How to check for View Serializable Schedule ?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81200"/>
            <a:ext cx="3762900" cy="19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4267200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S1 : T3 reads value of A from T2.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S2 : T3 reads value of A from T1.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Cambria Math" pitchFamily="18" charset="0"/>
              </a:rPr>
              <a:t>∴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S1 ≠ S2.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i.e. write-read sequence is not same between S1 and S2.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724399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IN" dirty="0" smtClean="0"/>
              <a:t>Final write operations should be same between S1 and S2.</a:t>
            </a:r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u="sng" dirty="0" smtClean="0"/>
              <a:t/>
            </a:r>
            <a:br>
              <a:rPr lang="en-IN" u="sng" dirty="0" smtClean="0"/>
            </a:br>
            <a:endParaRPr lang="en-IN" u="sng" dirty="0" smtClean="0"/>
          </a:p>
          <a:p>
            <a:pPr lvl="0"/>
            <a:endParaRPr lang="en-IN" b="1" u="sng" dirty="0" smtClean="0"/>
          </a:p>
          <a:p>
            <a:pPr lvl="0"/>
            <a:endParaRPr lang="en-IN" b="1" u="sng" dirty="0" smtClean="0"/>
          </a:p>
          <a:p>
            <a:pPr lvl="0"/>
            <a:endParaRPr lang="en-IN" b="1" u="sng" dirty="0" smtClean="0"/>
          </a:p>
          <a:p>
            <a:pPr lvl="0">
              <a:buNone/>
            </a:pPr>
            <a:r>
              <a:rPr lang="en-IN" b="1" u="sng" dirty="0" smtClean="0"/>
              <a:t>    S1 : A is finally updated by T3.</a:t>
            </a:r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b="1" u="sng" dirty="0" smtClean="0"/>
              <a:t>S2 : A is finally updated by T1.</a:t>
            </a:r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b="1" u="sng" dirty="0" smtClean="0"/>
              <a:t>∴ S1 ≠ S2.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View equivalent Condition 3- How to check for View Serializable Schedule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743200"/>
            <a:ext cx="358775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View </a:t>
            </a:r>
            <a:r>
              <a:rPr lang="en-IN" b="1" u="sng" dirty="0" err="1" smtClean="0"/>
              <a:t>serializable</a:t>
            </a:r>
            <a:r>
              <a:rPr lang="en-IN" b="1" u="sng" dirty="0" smtClean="0"/>
              <a:t> schedule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A Schedule is view </a:t>
            </a:r>
            <a:r>
              <a:rPr lang="en-IN" dirty="0" err="1" smtClean="0"/>
              <a:t>serializable</a:t>
            </a:r>
            <a:r>
              <a:rPr lang="en-IN" dirty="0" smtClean="0"/>
              <a:t> if it is view equivalent to any serial schedule. </a:t>
            </a:r>
          </a:p>
          <a:p>
            <a:pPr>
              <a:buNone/>
            </a:pPr>
            <a:endParaRPr lang="en-IN" b="1" u="sng" dirty="0" smtClean="0"/>
          </a:p>
          <a:p>
            <a:pPr>
              <a:buNone/>
            </a:pPr>
            <a:r>
              <a:rPr lang="en-IN" sz="2800" b="1" u="sng" dirty="0" smtClean="0"/>
              <a:t>Examples :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Question 1 : Check whether the schedule is view </a:t>
            </a:r>
            <a:r>
              <a:rPr lang="en-IN" sz="2800" dirty="0" err="1" smtClean="0"/>
              <a:t>serializable</a:t>
            </a:r>
            <a:r>
              <a:rPr lang="en-IN" sz="2800" dirty="0" smtClean="0"/>
              <a:t> or not?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S : R2(B); R2(A); R1(A); R3(A); W1(B); W2(B); W3(B);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Solution : With 3 transactions, total number of schedules possible </a:t>
            </a:r>
          </a:p>
          <a:p>
            <a:pPr>
              <a:buNone/>
            </a:pPr>
            <a:r>
              <a:rPr lang="en-IN" dirty="0" smtClean="0"/>
              <a:t>           = 3! = 6</a:t>
            </a:r>
          </a:p>
          <a:p>
            <a:pPr>
              <a:buNone/>
            </a:pPr>
            <a:r>
              <a:rPr lang="en-IN" dirty="0" smtClean="0"/>
              <a:t>           &lt;T1 T2 T3&gt;</a:t>
            </a:r>
          </a:p>
          <a:p>
            <a:pPr>
              <a:buNone/>
            </a:pPr>
            <a:r>
              <a:rPr lang="en-IN" dirty="0" smtClean="0"/>
              <a:t>           &lt;T1 T3 T2&gt;</a:t>
            </a:r>
          </a:p>
          <a:p>
            <a:pPr>
              <a:buNone/>
            </a:pPr>
            <a:r>
              <a:rPr lang="en-IN" dirty="0" smtClean="0"/>
              <a:t>           &lt;T2 T3 T1&gt;</a:t>
            </a:r>
          </a:p>
          <a:p>
            <a:pPr>
              <a:buNone/>
            </a:pPr>
            <a:r>
              <a:rPr lang="en-IN" dirty="0" smtClean="0"/>
              <a:t>           &lt;T2 T1 T3&gt;</a:t>
            </a:r>
          </a:p>
          <a:p>
            <a:pPr>
              <a:buNone/>
            </a:pPr>
            <a:r>
              <a:rPr lang="en-IN" dirty="0" smtClean="0"/>
              <a:t>           &lt;T3 T1 T2&gt;</a:t>
            </a:r>
          </a:p>
          <a:p>
            <a:pPr>
              <a:buNone/>
            </a:pPr>
            <a:r>
              <a:rPr lang="en-IN" dirty="0" smtClean="0"/>
              <a:t>           &lt;T2 </a:t>
            </a:r>
            <a:r>
              <a:rPr lang="en-IN" dirty="0" err="1" smtClean="0"/>
              <a:t>T2</a:t>
            </a:r>
            <a:r>
              <a:rPr lang="en-IN" dirty="0" smtClean="0"/>
              <a:t> T1&gt;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S : R2(B); R2(A); R1(A); R3(A); W1(B); W2(B); W3(B);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Step 1 : Final </a:t>
            </a:r>
            <a:r>
              <a:rPr lang="en-IN" dirty="0" err="1" smtClean="0"/>
              <a:t>Updation</a:t>
            </a:r>
            <a:r>
              <a:rPr lang="en-IN" dirty="0" smtClean="0"/>
              <a:t> on data items :</a:t>
            </a:r>
          </a:p>
          <a:p>
            <a:pPr>
              <a:buNone/>
            </a:pPr>
            <a:r>
              <a:rPr lang="en-IN" dirty="0" smtClean="0"/>
              <a:t>           A : -</a:t>
            </a:r>
          </a:p>
          <a:p>
            <a:pPr>
              <a:buNone/>
            </a:pPr>
            <a:r>
              <a:rPr lang="en-IN" dirty="0" smtClean="0"/>
              <a:t>           B : T1 T2 T3</a:t>
            </a:r>
          </a:p>
          <a:p>
            <a:pPr>
              <a:buNone/>
            </a:pPr>
            <a:r>
              <a:rPr lang="en-IN" dirty="0" smtClean="0"/>
              <a:t>           Since the final </a:t>
            </a:r>
            <a:r>
              <a:rPr lang="en-IN" dirty="0" err="1" smtClean="0"/>
              <a:t>updation</a:t>
            </a:r>
            <a:r>
              <a:rPr lang="en-IN" dirty="0" smtClean="0"/>
              <a:t> on B is made by T3, so the</a:t>
            </a:r>
          </a:p>
          <a:p>
            <a:pPr>
              <a:buNone/>
            </a:pPr>
            <a:r>
              <a:rPr lang="en-IN" dirty="0" smtClean="0"/>
              <a:t>           transaction T3 must execute after transactions T1 and T2.</a:t>
            </a:r>
          </a:p>
          <a:p>
            <a:pPr>
              <a:buNone/>
            </a:pPr>
            <a:r>
              <a:rPr lang="en-IN" dirty="0" smtClean="0"/>
              <a:t>           Therefore, (T1,T2) → T3</a:t>
            </a:r>
          </a:p>
          <a:p>
            <a:pPr>
              <a:buNone/>
            </a:pPr>
            <a:r>
              <a:rPr lang="en-IN" dirty="0" smtClean="0"/>
              <a:t>           Now, Removing those schedules in which T3 is not executing</a:t>
            </a:r>
          </a:p>
          <a:p>
            <a:pPr>
              <a:buNone/>
            </a:pPr>
            <a:r>
              <a:rPr lang="en-IN" dirty="0" smtClean="0"/>
              <a:t>           at last.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           Remaining Schedules :</a:t>
            </a:r>
          </a:p>
          <a:p>
            <a:pPr>
              <a:buNone/>
            </a:pPr>
            <a:r>
              <a:rPr lang="en-IN" dirty="0" smtClean="0"/>
              <a:t>           &lt;T1 T2 T3&gt;</a:t>
            </a:r>
          </a:p>
          <a:p>
            <a:pPr>
              <a:buNone/>
            </a:pPr>
            <a:r>
              <a:rPr lang="en-IN" dirty="0" smtClean="0"/>
              <a:t>           &lt;T2 T1 T3&gt;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/>
              <a:t>S : R2(B); R2(A); R1(A); R3(A); W1(B); W2(B); W3(B);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Step 2 : Initial Read    +    Which transaction updates after read?</a:t>
            </a:r>
          </a:p>
          <a:p>
            <a:pPr>
              <a:buNone/>
            </a:pPr>
            <a:r>
              <a:rPr lang="en-IN" sz="1800" dirty="0" smtClean="0"/>
              <a:t>           A : T2 T1 T3 </a:t>
            </a:r>
          </a:p>
          <a:p>
            <a:pPr>
              <a:buNone/>
            </a:pPr>
            <a:r>
              <a:rPr lang="en-IN" sz="1800" dirty="0" smtClean="0"/>
              <a:t>           B : T2                           T1 </a:t>
            </a:r>
          </a:p>
          <a:p>
            <a:pPr>
              <a:buNone/>
            </a:pPr>
            <a:r>
              <a:rPr lang="en-IN" sz="1800" dirty="0" smtClean="0"/>
              <a:t>           The transaction T2 reads B initially which is updated byT1. So T2 must execute before T1.</a:t>
            </a:r>
          </a:p>
          <a:p>
            <a:pPr>
              <a:buNone/>
            </a:pPr>
            <a:r>
              <a:rPr lang="en-IN" sz="1800" dirty="0" smtClean="0"/>
              <a:t>           Hence, T2 → T1</a:t>
            </a:r>
          </a:p>
          <a:p>
            <a:pPr>
              <a:buNone/>
            </a:pPr>
            <a:r>
              <a:rPr lang="en-IN" sz="1800" dirty="0" smtClean="0"/>
              <a:t>           Now, Removing those schedules in which T2 is executing after T1. </a:t>
            </a:r>
          </a:p>
          <a:p>
            <a:pPr>
              <a:buNone/>
            </a:pPr>
            <a:r>
              <a:rPr lang="en-IN" sz="1800" dirty="0" smtClean="0"/>
              <a:t>           Remaining Schedules :</a:t>
            </a:r>
          </a:p>
          <a:p>
            <a:pPr>
              <a:buNone/>
            </a:pPr>
            <a:r>
              <a:rPr lang="en-IN" sz="1800" dirty="0" smtClean="0"/>
              <a:t>           &lt;T2 T1 T3&gt;</a:t>
            </a:r>
          </a:p>
          <a:p>
            <a:pPr>
              <a:buNone/>
            </a:pPr>
            <a:r>
              <a:rPr lang="en-IN" sz="1800" dirty="0" smtClean="0"/>
              <a:t> </a:t>
            </a:r>
          </a:p>
          <a:p>
            <a:pPr>
              <a:buNone/>
            </a:pPr>
            <a:r>
              <a:rPr lang="en-IN" sz="1800" dirty="0" smtClean="0"/>
              <a:t>  Step 3 : Write Read Sequence (WR) :</a:t>
            </a:r>
          </a:p>
          <a:p>
            <a:pPr>
              <a:buNone/>
            </a:pPr>
            <a:r>
              <a:rPr lang="en-IN" sz="1800" dirty="0" smtClean="0"/>
              <a:t>           No need to check here. </a:t>
            </a:r>
          </a:p>
          <a:p>
            <a:pPr>
              <a:buNone/>
            </a:pPr>
            <a:r>
              <a:rPr lang="en-IN" sz="1800" dirty="0" smtClean="0"/>
              <a:t>  Hence, view equivalent serial schedule is :</a:t>
            </a:r>
          </a:p>
          <a:p>
            <a:pPr>
              <a:buNone/>
            </a:pPr>
            <a:r>
              <a:rPr lang="en-IN" sz="1800" dirty="0" smtClean="0"/>
              <a:t>          T2 → T1 → T3</a:t>
            </a:r>
          </a:p>
          <a:p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346</Words>
  <Application>Microsoft Office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View Serializability</vt:lpstr>
      <vt:lpstr> How to check for View Serializable Schedule ? </vt:lpstr>
      <vt:lpstr>View Equivalent Schedule : </vt:lpstr>
      <vt:lpstr>Slide 4</vt:lpstr>
      <vt:lpstr>Slide 5</vt:lpstr>
      <vt:lpstr>View serializable schedule </vt:lpstr>
      <vt:lpstr>Slide 7</vt:lpstr>
      <vt:lpstr>Slide 8</vt:lpstr>
      <vt:lpstr>Slide 9</vt:lpstr>
      <vt:lpstr>Slide 10</vt:lpstr>
      <vt:lpstr>Slide 11</vt:lpstr>
      <vt:lpstr>Check for View Equivalent Schedule 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Serializability</dc:title>
  <dc:creator>indu chawla</dc:creator>
  <cp:lastModifiedBy>indu.chawla</cp:lastModifiedBy>
  <cp:revision>11</cp:revision>
  <dcterms:created xsi:type="dcterms:W3CDTF">2006-08-16T00:00:00Z</dcterms:created>
  <dcterms:modified xsi:type="dcterms:W3CDTF">2018-11-30T04:34:23Z</dcterms:modified>
</cp:coreProperties>
</file>