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73" r:id="rId4"/>
    <p:sldId id="276" r:id="rId5"/>
    <p:sldId id="277" r:id="rId6"/>
    <p:sldId id="280" r:id="rId7"/>
    <p:sldId id="281" r:id="rId8"/>
    <p:sldId id="283" r:id="rId9"/>
    <p:sldId id="284" r:id="rId10"/>
    <p:sldId id="285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6A1A5-56A2-4995-A6D9-E78A5F72C617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A700A-DD04-45BB-B941-C33486401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10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A700A-DD04-45BB-B941-C33486401C3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35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72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62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8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67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46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37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35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46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25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31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71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24209-DD80-4B80-90D7-102DFE478199}" type="datetimeFigureOut">
              <a:rPr lang="en-GB" smtClean="0"/>
              <a:t>22/09/2020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C9D7-2A1A-456C-BE18-6FD4C70CF7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23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Signals and Systems</a:t>
            </a:r>
            <a:endParaRPr lang="en-GB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8763000" cy="2781300"/>
          </a:xfrm>
        </p:spPr>
        <p:txBody>
          <a:bodyPr>
            <a:normAutofit fontScale="32500" lnSpcReduction="20000"/>
          </a:bodyPr>
          <a:lstStyle/>
          <a:p>
            <a:r>
              <a:rPr lang="en-US" sz="13500" b="1" dirty="0" smtClean="0">
                <a:solidFill>
                  <a:srgbClr val="002060"/>
                </a:solidFill>
              </a:rPr>
              <a:t>Systems </a:t>
            </a:r>
            <a:r>
              <a:rPr lang="en-US" sz="13500" b="1" dirty="0">
                <a:solidFill>
                  <a:srgbClr val="002060"/>
                </a:solidFill>
              </a:rPr>
              <a:t>and their </a:t>
            </a:r>
            <a:r>
              <a:rPr lang="en-US" sz="13500" b="1" dirty="0" smtClean="0">
                <a:solidFill>
                  <a:srgbClr val="002060"/>
                </a:solidFill>
              </a:rPr>
              <a:t>classifications-III</a:t>
            </a:r>
          </a:p>
          <a:p>
            <a:endParaRPr lang="en-US" sz="4800" b="1" dirty="0">
              <a:solidFill>
                <a:srgbClr val="002060"/>
              </a:solidFill>
            </a:endParaRPr>
          </a:p>
          <a:p>
            <a:endParaRPr lang="en-US" sz="4800" b="1" dirty="0" smtClean="0">
              <a:solidFill>
                <a:srgbClr val="002060"/>
              </a:solidFill>
            </a:endParaRPr>
          </a:p>
          <a:p>
            <a:r>
              <a:rPr lang="en-US" sz="6200" b="1" dirty="0" smtClean="0">
                <a:solidFill>
                  <a:srgbClr val="C00000"/>
                </a:solidFill>
                <a:ea typeface="+mj-ea"/>
                <a:cs typeface="+mj-cs"/>
              </a:rPr>
              <a:t>Time Variant and </a:t>
            </a:r>
            <a:r>
              <a:rPr lang="en-US" sz="6200" b="1" dirty="0">
                <a:solidFill>
                  <a:srgbClr val="C00000"/>
                </a:solidFill>
                <a:ea typeface="+mj-ea"/>
                <a:cs typeface="+mj-cs"/>
              </a:rPr>
              <a:t>Invariant </a:t>
            </a:r>
            <a:r>
              <a:rPr lang="en-US" sz="6200" b="1" dirty="0" smtClean="0">
                <a:solidFill>
                  <a:srgbClr val="C00000"/>
                </a:solidFill>
                <a:ea typeface="+mj-ea"/>
                <a:cs typeface="+mj-cs"/>
              </a:rPr>
              <a:t>Systems</a:t>
            </a:r>
          </a:p>
          <a:p>
            <a:r>
              <a:rPr lang="en-US" sz="6200" b="1" dirty="0" smtClean="0">
                <a:solidFill>
                  <a:srgbClr val="C00000"/>
                </a:solidFill>
                <a:ea typeface="+mj-ea"/>
                <a:cs typeface="+mj-cs"/>
              </a:rPr>
              <a:t>Stable </a:t>
            </a:r>
            <a:r>
              <a:rPr lang="en-US" sz="6200" b="1" dirty="0">
                <a:solidFill>
                  <a:srgbClr val="C00000"/>
                </a:solidFill>
                <a:ea typeface="+mj-ea"/>
                <a:cs typeface="+mj-cs"/>
              </a:rPr>
              <a:t>and Unstable Systems</a:t>
            </a:r>
            <a:r>
              <a:rPr lang="en-US" sz="5500" b="1" dirty="0">
                <a:solidFill>
                  <a:srgbClr val="C00000"/>
                </a:solidFill>
                <a:ea typeface="+mj-ea"/>
                <a:cs typeface="+mj-cs"/>
              </a:rPr>
              <a:t/>
            </a:r>
            <a:br>
              <a:rPr lang="en-US" sz="5500" b="1" dirty="0">
                <a:solidFill>
                  <a:srgbClr val="C00000"/>
                </a:solidFill>
                <a:ea typeface="+mj-ea"/>
                <a:cs typeface="+mj-cs"/>
              </a:rPr>
            </a:br>
            <a:r>
              <a:rPr lang="en-US" sz="7600" b="1" dirty="0" smtClean="0">
                <a:solidFill>
                  <a:srgbClr val="C00000"/>
                </a:solidFill>
                <a:ea typeface="+mj-ea"/>
                <a:cs typeface="+mj-cs"/>
              </a:rPr>
              <a:t> </a:t>
            </a:r>
            <a:r>
              <a:rPr lang="en-US" sz="10100" b="1" dirty="0">
                <a:solidFill>
                  <a:prstClr val="black"/>
                </a:solidFill>
                <a:ea typeface="+mj-ea"/>
                <a:cs typeface="+mj-cs"/>
              </a:rPr>
              <a:t/>
            </a:r>
            <a:br>
              <a:rPr lang="en-US" sz="10100" b="1" dirty="0">
                <a:solidFill>
                  <a:prstClr val="black"/>
                </a:solidFill>
                <a:ea typeface="+mj-ea"/>
                <a:cs typeface="+mj-cs"/>
              </a:rPr>
            </a:br>
            <a:endParaRPr lang="en-GB" sz="7700" b="1" dirty="0">
              <a:solidFill>
                <a:srgbClr val="00206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724400" y="6057900"/>
            <a:ext cx="5029200" cy="87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51" y="838200"/>
            <a:ext cx="8255649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772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35562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GB" sz="115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9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663700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C00000"/>
                </a:solidFill>
              </a:rPr>
              <a:t>Time Variant and Invariant </a:t>
            </a:r>
            <a:r>
              <a:rPr lang="en-GB" sz="4800" b="1" dirty="0" smtClean="0">
                <a:solidFill>
                  <a:srgbClr val="C00000"/>
                </a:solidFill>
              </a:rPr>
              <a:t>Systems </a:t>
            </a:r>
            <a:endParaRPr lang="en-GB" sz="4800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2209800"/>
            <a:ext cx="822007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44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500"/>
            <a:ext cx="9137969" cy="3383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44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24050"/>
            <a:ext cx="899160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28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71588"/>
            <a:ext cx="9144000" cy="420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85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6000" b="1" dirty="0"/>
              <a:t> </a:t>
            </a:r>
            <a:r>
              <a:rPr lang="en-GB" sz="4800" b="1" dirty="0" smtClean="0"/>
              <a:t>Stable and Unstable </a:t>
            </a:r>
            <a:r>
              <a:rPr lang="en-GB" sz="4800" b="1" dirty="0"/>
              <a:t>Systems</a:t>
            </a:r>
            <a:endParaRPr lang="en-GB" sz="3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4" r="2388" b="49053"/>
          <a:stretch/>
        </p:blipFill>
        <p:spPr bwMode="auto">
          <a:xfrm>
            <a:off x="0" y="2212570"/>
            <a:ext cx="9067800" cy="265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94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72" r="29738"/>
          <a:stretch/>
        </p:blipFill>
        <p:spPr bwMode="auto">
          <a:xfrm>
            <a:off x="1066798" y="685799"/>
            <a:ext cx="7074722" cy="29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88" t="48972"/>
          <a:stretch/>
        </p:blipFill>
        <p:spPr bwMode="auto">
          <a:xfrm>
            <a:off x="2895600" y="3657599"/>
            <a:ext cx="3375909" cy="301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99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94" b="52899"/>
          <a:stretch/>
        </p:blipFill>
        <p:spPr bwMode="auto">
          <a:xfrm>
            <a:off x="1697182" y="868680"/>
            <a:ext cx="4856018" cy="249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2899"/>
          <a:stretch/>
        </p:blipFill>
        <p:spPr bwMode="auto">
          <a:xfrm>
            <a:off x="1676400" y="3733800"/>
            <a:ext cx="4495800" cy="249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99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Cont..</a:t>
            </a:r>
            <a:r>
              <a:rPr lang="en-US" b="1" dirty="0"/>
              <a:t/>
            </a:r>
            <a:br>
              <a:rPr lang="en-US" b="1" dirty="0"/>
            </a:br>
            <a:endParaRPr lang="en-GB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6317"/>
          <a:stretch/>
        </p:blipFill>
        <p:spPr bwMode="auto">
          <a:xfrm>
            <a:off x="1981200" y="3733800"/>
            <a:ext cx="4495800" cy="2847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17" r="50000"/>
          <a:stretch/>
        </p:blipFill>
        <p:spPr bwMode="auto">
          <a:xfrm>
            <a:off x="2514600" y="609600"/>
            <a:ext cx="4495800" cy="2847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95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</TotalTime>
  <Words>43</Words>
  <Application>Microsoft Office PowerPoint</Application>
  <PresentationFormat>On-screen Show (4:3)</PresentationFormat>
  <Paragraphs>17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Signals and Systems</vt:lpstr>
      <vt:lpstr>Time Variant and Invariant Systems </vt:lpstr>
      <vt:lpstr>Cont.. </vt:lpstr>
      <vt:lpstr>Cont.. </vt:lpstr>
      <vt:lpstr>Cont.. </vt:lpstr>
      <vt:lpstr> Stable and Unstable Systems</vt:lpstr>
      <vt:lpstr>Cont.. </vt:lpstr>
      <vt:lpstr>Cont.. </vt:lpstr>
      <vt:lpstr>Cont.. </vt:lpstr>
      <vt:lpstr>Cont..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and Systems</dc:title>
  <dc:creator>aj</dc:creator>
  <cp:lastModifiedBy>Shaswat Mishra</cp:lastModifiedBy>
  <cp:revision>48</cp:revision>
  <dcterms:created xsi:type="dcterms:W3CDTF">2020-08-11T12:55:22Z</dcterms:created>
  <dcterms:modified xsi:type="dcterms:W3CDTF">2020-09-22T14:38:13Z</dcterms:modified>
</cp:coreProperties>
</file>