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8" r:id="rId3"/>
    <p:sldId id="314" r:id="rId4"/>
    <p:sldId id="319" r:id="rId5"/>
    <p:sldId id="320" r:id="rId6"/>
    <p:sldId id="321" r:id="rId7"/>
    <p:sldId id="327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8E4ED-4DC2-4FD2-81B0-DAD8560EB20F}" type="datetimeFigureOut">
              <a:rPr lang="en-ZA" smtClean="0"/>
              <a:t>2020/09/22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2622C-42AA-461E-88A8-398959426A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5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2622C-42AA-461E-88A8-398959426AB1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368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A6F6-BE7F-4809-B8D6-73EE59D9D153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775-CA3E-4BBC-96B9-B6C7D12C1A6B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5E5E-E1BD-41E3-8F61-B75F62FE740C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5FE6-95C5-462D-A96C-DE38CF9CF25D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DD2-6C1E-47EB-AD7F-6642B11A3A6A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BEDC-B5AE-43FF-BC08-1E134D2927D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840F-9E94-421D-9AE5-855B7C52F237}" type="datetime1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D7E8-2246-48AD-955F-D13452CC2BA5}" type="datetime1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494-4376-42A7-A5E3-BE2D32208870}" type="datetime1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4612-6933-4245-A58E-BED0A936117F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634-C466-4D24-A23E-BD930C14217A}" type="datetime1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B470-7304-4A2E-AE6F-109330E0100E}" type="datetime1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330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46791"/>
            <a:ext cx="8763000" cy="90805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Response </a:t>
            </a:r>
            <a:r>
              <a:rPr lang="en-US" sz="4800" b="1" dirty="0">
                <a:solidFill>
                  <a:srgbClr val="002060"/>
                </a:solidFill>
              </a:rPr>
              <a:t>of LTI </a:t>
            </a:r>
            <a:r>
              <a:rPr lang="en-US" sz="4800" b="1" dirty="0" smtClean="0">
                <a:solidFill>
                  <a:srgbClr val="002060"/>
                </a:solidFill>
              </a:rPr>
              <a:t>System-III</a:t>
            </a:r>
            <a:endParaRPr lang="en-GB" sz="4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" y="1804987"/>
            <a:ext cx="84709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44" b="73842"/>
          <a:stretch/>
        </p:blipFill>
        <p:spPr bwMode="auto">
          <a:xfrm>
            <a:off x="3581400" y="762000"/>
            <a:ext cx="1460243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7162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3720"/>
            <a:ext cx="7534872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43112"/>
            <a:ext cx="706004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0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730760" cy="283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14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57300"/>
            <a:ext cx="6938006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15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Example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55674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7" y="3124199"/>
            <a:ext cx="5017549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4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2" y="228600"/>
            <a:ext cx="3778398" cy="649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18"/>
          <a:stretch/>
        </p:blipFill>
        <p:spPr bwMode="auto">
          <a:xfrm>
            <a:off x="304800" y="381000"/>
            <a:ext cx="46537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6"/>
          <a:stretch/>
        </p:blipFill>
        <p:spPr bwMode="auto">
          <a:xfrm>
            <a:off x="305589" y="1508760"/>
            <a:ext cx="4495011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799"/>
            <a:ext cx="5146851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4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44" b="73842"/>
          <a:stretch/>
        </p:blipFill>
        <p:spPr bwMode="auto">
          <a:xfrm>
            <a:off x="3581400" y="762000"/>
            <a:ext cx="1460243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3" b="48800"/>
          <a:stretch/>
        </p:blipFill>
        <p:spPr bwMode="auto">
          <a:xfrm>
            <a:off x="1295400" y="1219200"/>
            <a:ext cx="6662849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6" r="23288" b="-1"/>
          <a:stretch/>
        </p:blipFill>
        <p:spPr bwMode="auto">
          <a:xfrm>
            <a:off x="457200" y="1752600"/>
            <a:ext cx="54637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7" y="2514600"/>
            <a:ext cx="3723960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1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33" y="457200"/>
            <a:ext cx="5874667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6256577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5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3" y="1295400"/>
            <a:ext cx="435782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44" b="73842"/>
          <a:stretch/>
        </p:blipFill>
        <p:spPr bwMode="auto">
          <a:xfrm>
            <a:off x="3581400" y="762000"/>
            <a:ext cx="1460243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40208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The impulse response h[n] of a discrete-time LTI system. (a). Determine and sketch the output y[n] of this system to the input x[n]. (b) without using the convolution technique.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599"/>
            <a:ext cx="761270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" y="1219200"/>
            <a:ext cx="761270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7022592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ZA" b="1" dirty="0" smtClean="0"/>
              <a:t>Cont..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9</a:t>
            </a:fld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13760"/>
            <a:ext cx="8446302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96440"/>
            <a:ext cx="7022592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Words>86</Words>
  <Application>Microsoft Office PowerPoint</Application>
  <PresentationFormat>On-screen Show (4:3)</PresentationFormat>
  <Paragraphs>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Signals and Systems</vt:lpstr>
      <vt:lpstr>Example</vt:lpstr>
      <vt:lpstr>PowerPoint Presentation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Saurabh Chaturvedi</dc:creator>
  <cp:lastModifiedBy>Shaswat Mishra</cp:lastModifiedBy>
  <cp:revision>182</cp:revision>
  <dcterms:created xsi:type="dcterms:W3CDTF">2020-08-11T12:55:22Z</dcterms:created>
  <dcterms:modified xsi:type="dcterms:W3CDTF">2020-09-22T14:39:27Z</dcterms:modified>
</cp:coreProperties>
</file>