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60" r:id="rId4"/>
    <p:sldId id="283" r:id="rId5"/>
    <p:sldId id="284" r:id="rId6"/>
    <p:sldId id="285" r:id="rId7"/>
    <p:sldId id="286" r:id="rId8"/>
    <p:sldId id="292" r:id="rId9"/>
    <p:sldId id="287" r:id="rId10"/>
    <p:sldId id="288" r:id="rId11"/>
    <p:sldId id="290" r:id="rId12"/>
    <p:sldId id="291" r:id="rId13"/>
    <p:sldId id="293" r:id="rId14"/>
    <p:sldId id="294" r:id="rId15"/>
    <p:sldId id="300" r:id="rId16"/>
    <p:sldId id="295" r:id="rId17"/>
    <p:sldId id="301" r:id="rId18"/>
    <p:sldId id="302" r:id="rId19"/>
    <p:sldId id="296" r:id="rId20"/>
    <p:sldId id="303" r:id="rId21"/>
    <p:sldId id="304" r:id="rId22"/>
    <p:sldId id="306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AAA65-2DD1-4F25-A288-BDC72246C442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78D5-218C-4512-9E37-6DB41F67D7D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20D4-F9A0-47E0-A6DA-4271AE70221A}" type="datetimeFigureOut">
              <a:rPr lang="en-US" smtClean="0"/>
              <a:pPr/>
              <a:t>4/18/2018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142984"/>
            <a:ext cx="8643998" cy="421484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Constructors 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9600" dirty="0" smtClean="0"/>
              <a:t>C++</a:t>
            </a:r>
            <a:endParaRPr lang="en-IN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Constructor </a:t>
            </a:r>
            <a:r>
              <a:rPr lang="en-US" sz="3600" dirty="0" err="1" smtClean="0"/>
              <a:t>OverLoading</a:t>
            </a:r>
            <a:endParaRPr lang="en-US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821537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786190"/>
            <a:ext cx="757242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11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Constructor </a:t>
            </a:r>
            <a:r>
              <a:rPr lang="en-US" sz="3600" dirty="0" err="1" smtClean="0"/>
              <a:t>OverLoading</a:t>
            </a:r>
            <a:endParaRPr lang="en-US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821537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786190"/>
            <a:ext cx="757242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4357694"/>
            <a:ext cx="372904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Constructor With Default Arguments</a:t>
            </a:r>
            <a:endParaRPr lang="en-US" sz="36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286807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290"/>
            <a:ext cx="7143799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04"/>
            <a:ext cx="581027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1"/>
            <a:ext cx="6286543" cy="348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786190"/>
            <a:ext cx="61436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16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 Constructor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00108"/>
            <a:ext cx="657229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429132"/>
            <a:ext cx="692948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17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 Constructor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928670"/>
            <a:ext cx="6572296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 Constructor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142985"/>
            <a:ext cx="5000660" cy="292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19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Destructors</a:t>
            </a:r>
            <a:endParaRPr lang="en-US" sz="36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57298"/>
            <a:ext cx="7772400" cy="4814902"/>
          </a:xfrm>
        </p:spPr>
        <p:txBody>
          <a:bodyPr>
            <a:normAutofit lnSpcReduction="10000"/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 A member function whose name is same as class name but preceded with tilde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e.g. ~integer() { }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 used to destroy the object created by a constructor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A destructor never takes any argument nor return a value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delete is used to delete the memory allocated by new()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e.g.	matrix ::~matrix()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for(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=0;i&lt;</a:t>
            </a:r>
            <a:r>
              <a:rPr lang="en-US" sz="2400" dirty="0" err="1" smtClean="0">
                <a:solidFill>
                  <a:schemeClr val="tx1"/>
                </a:solidFill>
              </a:rPr>
              <a:t>d;i</a:t>
            </a:r>
            <a:r>
              <a:rPr lang="en-US" sz="2400" dirty="0" smtClean="0">
                <a:solidFill>
                  <a:schemeClr val="tx1"/>
                </a:solidFill>
              </a:rPr>
              <a:t>++)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	delete p[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];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	delete p;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}</a:t>
            </a:r>
          </a:p>
          <a:p>
            <a:pPr algn="l">
              <a:buFontTx/>
              <a:buBlip>
                <a:blip r:embed="rId2"/>
              </a:buBlip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543824" cy="439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Constructors?</a:t>
            </a: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446722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785794"/>
            <a:ext cx="4357686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1714492" y="3786178"/>
            <a:ext cx="6072206" cy="7143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28"/>
            <a:ext cx="5929353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642918"/>
            <a:ext cx="4933973" cy="449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22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of  Destructors</a:t>
            </a:r>
            <a:endParaRPr lang="en-US" sz="36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714356"/>
            <a:ext cx="7772400" cy="592935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class test 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static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count = 0;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public: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test()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	count++;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	</a:t>
            </a:r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&lt;&lt;“In constructor”&lt;&lt;count&lt;&lt;“ \n”;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~test() {			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	</a:t>
            </a:r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&lt;&lt;“In destructor “&lt;&lt;count&lt;&lt;“\n”;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	count--;			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main()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test T1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test T2, T3;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&lt;&lt;“Main block \n”;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23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Using of delete in Destructors</a:t>
            </a:r>
            <a:endParaRPr lang="en-US" sz="36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714356"/>
            <a:ext cx="7772400" cy="592935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class test 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 *a;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public: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test(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size)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	a = new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[size];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	</a:t>
            </a:r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&lt;&lt;“Array  constructed of size”&lt;&lt;size&lt;&lt;“ \n”;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~test() {			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	delete a;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	</a:t>
            </a:r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&lt;&lt;“Array destructor \n”;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main()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s;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cin</a:t>
            </a:r>
            <a:r>
              <a:rPr lang="en-US" sz="2400" dirty="0" smtClean="0">
                <a:solidFill>
                  <a:schemeClr val="tx1"/>
                </a:solidFill>
              </a:rPr>
              <a:t>&gt;&gt;s;	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test T(s);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&lt;&lt;“Press a key to end program”;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getch</a:t>
            </a:r>
            <a:r>
              <a:rPr lang="en-US" sz="2400" dirty="0" smtClean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return 0;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Constructors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57298"/>
            <a:ext cx="7772400" cy="4814902"/>
          </a:xfrm>
        </p:spPr>
        <p:txBody>
          <a:bodyPr/>
          <a:lstStyle/>
          <a:p>
            <a:pPr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 Special Member function  which enables an object to initialize itself when it is created.</a:t>
            </a:r>
          </a:p>
          <a:p>
            <a:pPr algn="l">
              <a:buFontTx/>
              <a:buBlip>
                <a:blip r:embed="rId2"/>
              </a:buBlip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Characteristics of Constructors: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Should be declared in public section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Invoked automatically when objects are created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No return type – void,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etc.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Cannot be inherited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Cannot be virtual</a:t>
            </a:r>
          </a:p>
          <a:p>
            <a:pPr lvl="1" algn="l">
              <a:buFontTx/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</a:rPr>
              <a:t>No address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Types Of Constructors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14488"/>
            <a:ext cx="7772400" cy="4457712"/>
          </a:xfrm>
        </p:spPr>
        <p:txBody>
          <a:bodyPr>
            <a:normAutofit/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</a:rPr>
              <a:t>  Default Constructors</a:t>
            </a:r>
          </a:p>
          <a:p>
            <a:pPr algn="l">
              <a:buFontTx/>
              <a:buBlip>
                <a:blip r:embed="rId2"/>
              </a:buBlip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buFontTx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</a:rPr>
              <a:t> Parameterized Constructors</a:t>
            </a:r>
          </a:p>
          <a:p>
            <a:pPr algn="l">
              <a:buFontTx/>
              <a:buBlip>
                <a:blip r:embed="rId2"/>
              </a:buBlip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buFontTx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</a:rPr>
              <a:t> Copy Constructors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Default Constructors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57298"/>
            <a:ext cx="7772400" cy="481490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class integer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m,n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public: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integer();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integer :: integer()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m=0;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n=0;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main()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integer int1;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return 0;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Parameterized Constructors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57298"/>
            <a:ext cx="7772400" cy="481490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class integer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m,n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public: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integer(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x,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y);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integer :: integer(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x,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y)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m=x;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n=y;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main()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integer int1 = integer(0,100);	//explicit call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integer int1(2,5);		//implicit call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return 0;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smtClean="0"/>
              <a:t>Copy Constructors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785794"/>
            <a:ext cx="7772400" cy="571504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class integer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m,n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public: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integer(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x,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y);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	integer(integer &amp;);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integer :: integer(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x,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y)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m=x;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n=y;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integer :: integer(integer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m=</a:t>
            </a:r>
            <a:r>
              <a:rPr lang="en-US" sz="2400" dirty="0" err="1" smtClean="0">
                <a:solidFill>
                  <a:schemeClr val="tx1"/>
                </a:solidFill>
              </a:rPr>
              <a:t>i.m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n=</a:t>
            </a:r>
            <a:r>
              <a:rPr lang="en-US" sz="2400" dirty="0" err="1" smtClean="0">
                <a:solidFill>
                  <a:schemeClr val="tx1"/>
                </a:solidFill>
              </a:rPr>
              <a:t>i.n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main() {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integer int1 = integer(0,100);	//explicit call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integer int2(int1);		//implicit call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return 0;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Copy Constructor</a:t>
            </a:r>
            <a:endParaRPr lang="en-US" sz="36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685804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2852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Constructor </a:t>
            </a:r>
            <a:r>
              <a:rPr lang="en-US" sz="3600" dirty="0" err="1" smtClean="0"/>
              <a:t>OverLoading</a:t>
            </a:r>
            <a:endParaRPr lang="en-US" sz="3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928670"/>
            <a:ext cx="7643866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151</Words>
  <Application>Microsoft Office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Constructors In  C++</vt:lpstr>
      <vt:lpstr>Why Constructors?</vt:lpstr>
      <vt:lpstr>Constructors</vt:lpstr>
      <vt:lpstr>Types Of Constructors</vt:lpstr>
      <vt:lpstr>Default Constructors</vt:lpstr>
      <vt:lpstr>Parameterized Constructors</vt:lpstr>
      <vt:lpstr>Copy Constructors</vt:lpstr>
      <vt:lpstr>Copy Constructor</vt:lpstr>
      <vt:lpstr>Constructor OverLoading</vt:lpstr>
      <vt:lpstr>Constructor OverLoading</vt:lpstr>
      <vt:lpstr>Constructor OverLoading</vt:lpstr>
      <vt:lpstr>Constructor With Default Arguments</vt:lpstr>
      <vt:lpstr>Slide 13</vt:lpstr>
      <vt:lpstr>Slide 14</vt:lpstr>
      <vt:lpstr>Slide 15</vt:lpstr>
      <vt:lpstr>Dynamic Constructor</vt:lpstr>
      <vt:lpstr>Dynamic Constructor</vt:lpstr>
      <vt:lpstr>Dynamic Constructor</vt:lpstr>
      <vt:lpstr>Destructors</vt:lpstr>
      <vt:lpstr>Slide 20</vt:lpstr>
      <vt:lpstr>Slide 21</vt:lpstr>
      <vt:lpstr>Implementation of  Destructors</vt:lpstr>
      <vt:lpstr>Using of delete in Destructors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payal.khurana</dc:creator>
  <cp:lastModifiedBy>anurag.goel</cp:lastModifiedBy>
  <cp:revision>31</cp:revision>
  <dcterms:created xsi:type="dcterms:W3CDTF">2017-03-21T11:18:17Z</dcterms:created>
  <dcterms:modified xsi:type="dcterms:W3CDTF">2018-04-18T03:30:53Z</dcterms:modified>
</cp:coreProperties>
</file>